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38" r:id="rId32"/>
    <p:sldId id="339" r:id="rId33"/>
    <p:sldId id="340" r:id="rId34"/>
    <p:sldId id="341" r:id="rId35"/>
    <p:sldId id="342" r:id="rId36"/>
    <p:sldId id="324" r:id="rId37"/>
    <p:sldId id="321" r:id="rId38"/>
    <p:sldId id="478" r:id="rId39"/>
    <p:sldId id="322" r:id="rId40"/>
    <p:sldId id="325" r:id="rId41"/>
    <p:sldId id="490" r:id="rId42"/>
    <p:sldId id="429" r:id="rId43"/>
    <p:sldId id="487" r:id="rId44"/>
    <p:sldId id="488" r:id="rId45"/>
    <p:sldId id="489" r:id="rId46"/>
    <p:sldId id="343" r:id="rId47"/>
    <p:sldId id="344" r:id="rId48"/>
    <p:sldId id="345" r:id="rId49"/>
    <p:sldId id="447" r:id="rId50"/>
    <p:sldId id="346" r:id="rId51"/>
    <p:sldId id="347" r:id="rId52"/>
    <p:sldId id="326" r:id="rId53"/>
    <p:sldId id="348" r:id="rId54"/>
    <p:sldId id="349" r:id="rId55"/>
    <p:sldId id="327" r:id="rId56"/>
    <p:sldId id="328" r:id="rId57"/>
    <p:sldId id="329" r:id="rId58"/>
    <p:sldId id="330" r:id="rId59"/>
    <p:sldId id="436" r:id="rId60"/>
    <p:sldId id="437" r:id="rId61"/>
    <p:sldId id="448" r:id="rId62"/>
    <p:sldId id="449" r:id="rId63"/>
    <p:sldId id="450" r:id="rId64"/>
    <p:sldId id="463" r:id="rId65"/>
    <p:sldId id="350" r:id="rId66"/>
    <p:sldId id="331" r:id="rId67"/>
    <p:sldId id="351" r:id="rId68"/>
    <p:sldId id="430" r:id="rId69"/>
    <p:sldId id="464" r:id="rId70"/>
    <p:sldId id="465" r:id="rId71"/>
    <p:sldId id="467" r:id="rId72"/>
    <p:sldId id="468" r:id="rId73"/>
    <p:sldId id="410" r:id="rId74"/>
    <p:sldId id="466" r:id="rId75"/>
    <p:sldId id="469" r:id="rId76"/>
    <p:sldId id="411" r:id="rId77"/>
    <p:sldId id="412" r:id="rId78"/>
    <p:sldId id="413" r:id="rId79"/>
    <p:sldId id="479" r:id="rId80"/>
    <p:sldId id="480" r:id="rId81"/>
    <p:sldId id="481" r:id="rId82"/>
    <p:sldId id="451" r:id="rId83"/>
    <p:sldId id="452" r:id="rId84"/>
    <p:sldId id="453" r:id="rId85"/>
    <p:sldId id="459" r:id="rId86"/>
    <p:sldId id="454" r:id="rId87"/>
    <p:sldId id="426" r:id="rId88"/>
    <p:sldId id="427" r:id="rId89"/>
    <p:sldId id="486" r:id="rId90"/>
    <p:sldId id="485" r:id="rId91"/>
    <p:sldId id="461" r:id="rId92"/>
    <p:sldId id="462" r:id="rId93"/>
    <p:sldId id="431" r:id="rId94"/>
    <p:sldId id="456" r:id="rId95"/>
    <p:sldId id="471" r:id="rId96"/>
    <p:sldId id="428" r:id="rId97"/>
    <p:sldId id="414" r:id="rId98"/>
    <p:sldId id="415" r:id="rId99"/>
    <p:sldId id="457" r:id="rId100"/>
    <p:sldId id="416" r:id="rId101"/>
    <p:sldId id="417" r:id="rId102"/>
    <p:sldId id="470" r:id="rId103"/>
    <p:sldId id="418" r:id="rId104"/>
    <p:sldId id="419" r:id="rId105"/>
    <p:sldId id="420" r:id="rId106"/>
    <p:sldId id="421" r:id="rId107"/>
    <p:sldId id="422" r:id="rId108"/>
    <p:sldId id="423" r:id="rId109"/>
    <p:sldId id="424" r:id="rId110"/>
    <p:sldId id="425" r:id="rId111"/>
    <p:sldId id="355" r:id="rId112"/>
    <p:sldId id="356" r:id="rId113"/>
    <p:sldId id="357" r:id="rId114"/>
    <p:sldId id="358" r:id="rId115"/>
    <p:sldId id="359" r:id="rId116"/>
    <p:sldId id="360" r:id="rId117"/>
    <p:sldId id="361" r:id="rId118"/>
    <p:sldId id="460" r:id="rId119"/>
    <p:sldId id="408" r:id="rId120"/>
    <p:sldId id="409" r:id="rId121"/>
    <p:sldId id="472" r:id="rId122"/>
    <p:sldId id="362" r:id="rId123"/>
    <p:sldId id="363" r:id="rId124"/>
    <p:sldId id="432" r:id="rId125"/>
    <p:sldId id="433" r:id="rId126"/>
    <p:sldId id="434" r:id="rId127"/>
    <p:sldId id="435" r:id="rId128"/>
    <p:sldId id="364" r:id="rId129"/>
    <p:sldId id="365" r:id="rId130"/>
    <p:sldId id="366" r:id="rId131"/>
    <p:sldId id="367" r:id="rId132"/>
    <p:sldId id="368" r:id="rId133"/>
    <p:sldId id="369" r:id="rId134"/>
    <p:sldId id="370" r:id="rId135"/>
    <p:sldId id="371" r:id="rId136"/>
    <p:sldId id="473" r:id="rId137"/>
    <p:sldId id="474" r:id="rId138"/>
    <p:sldId id="372" r:id="rId139"/>
    <p:sldId id="306" r:id="rId140"/>
    <p:sldId id="307" r:id="rId141"/>
    <p:sldId id="308" r:id="rId142"/>
    <p:sldId id="309" r:id="rId143"/>
    <p:sldId id="310" r:id="rId144"/>
    <p:sldId id="333" r:id="rId145"/>
    <p:sldId id="438" r:id="rId146"/>
    <p:sldId id="334" r:id="rId147"/>
    <p:sldId id="311" r:id="rId148"/>
    <p:sldId id="441" r:id="rId149"/>
    <p:sldId id="442" r:id="rId150"/>
    <p:sldId id="443" r:id="rId151"/>
    <p:sldId id="444" r:id="rId152"/>
    <p:sldId id="445" r:id="rId153"/>
    <p:sldId id="446" r:id="rId154"/>
    <p:sldId id="373" r:id="rId155"/>
    <p:sldId id="374" r:id="rId156"/>
    <p:sldId id="376" r:id="rId157"/>
    <p:sldId id="377" r:id="rId158"/>
    <p:sldId id="378" r:id="rId159"/>
    <p:sldId id="379" r:id="rId160"/>
    <p:sldId id="380" r:id="rId161"/>
    <p:sldId id="381" r:id="rId162"/>
    <p:sldId id="382" r:id="rId163"/>
    <p:sldId id="383" r:id="rId164"/>
    <p:sldId id="384" r:id="rId165"/>
    <p:sldId id="385" r:id="rId166"/>
    <p:sldId id="386" r:id="rId167"/>
    <p:sldId id="387" r:id="rId168"/>
    <p:sldId id="388" r:id="rId169"/>
    <p:sldId id="439" r:id="rId170"/>
    <p:sldId id="440" r:id="rId171"/>
    <p:sldId id="389" r:id="rId172"/>
    <p:sldId id="390" r:id="rId173"/>
    <p:sldId id="391" r:id="rId174"/>
    <p:sldId id="335" r:id="rId175"/>
    <p:sldId id="336" r:id="rId176"/>
    <p:sldId id="337" r:id="rId177"/>
    <p:sldId id="312" r:id="rId178"/>
    <p:sldId id="313" r:id="rId179"/>
    <p:sldId id="314" r:id="rId180"/>
    <p:sldId id="315" r:id="rId181"/>
    <p:sldId id="397" r:id="rId182"/>
    <p:sldId id="398" r:id="rId183"/>
    <p:sldId id="399" r:id="rId184"/>
    <p:sldId id="400" r:id="rId185"/>
    <p:sldId id="401" r:id="rId186"/>
    <p:sldId id="402" r:id="rId187"/>
    <p:sldId id="403" r:id="rId188"/>
    <p:sldId id="404" r:id="rId189"/>
    <p:sldId id="405" r:id="rId190"/>
    <p:sldId id="406" r:id="rId191"/>
    <p:sldId id="475" r:id="rId192"/>
    <p:sldId id="476" r:id="rId193"/>
    <p:sldId id="477" r:id="rId194"/>
    <p:sldId id="455" r:id="rId195"/>
    <p:sldId id="482" r:id="rId196"/>
    <p:sldId id="483" r:id="rId197"/>
    <p:sldId id="484" r:id="rId198"/>
    <p:sldId id="407" r:id="rId19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07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slide" Target="slides/slide195.xml"/><Relationship Id="rId200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1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image" Target="../media/image13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12" Type="http://schemas.openxmlformats.org/officeDocument/2006/relationships/image" Target="../media/image12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11" Type="http://schemas.openxmlformats.org/officeDocument/2006/relationships/image" Target="../media/image11.wmf"/><Relationship Id="rId5" Type="http://schemas.openxmlformats.org/officeDocument/2006/relationships/image" Target="../media/image5.wmf"/><Relationship Id="rId15" Type="http://schemas.openxmlformats.org/officeDocument/2006/relationships/image" Target="../media/image15.wmf"/><Relationship Id="rId10" Type="http://schemas.openxmlformats.org/officeDocument/2006/relationships/image" Target="../media/image10.wmf"/><Relationship Id="rId4" Type="http://schemas.openxmlformats.org/officeDocument/2006/relationships/image" Target="../media/image4.wmf"/><Relationship Id="rId9" Type="http://schemas.openxmlformats.org/officeDocument/2006/relationships/image" Target="../media/image9.wmf"/><Relationship Id="rId14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wmf"/><Relationship Id="rId13" Type="http://schemas.openxmlformats.org/officeDocument/2006/relationships/image" Target="../media/image185.wmf"/><Relationship Id="rId18" Type="http://schemas.openxmlformats.org/officeDocument/2006/relationships/image" Target="../media/image190.wmf"/><Relationship Id="rId3" Type="http://schemas.openxmlformats.org/officeDocument/2006/relationships/image" Target="../media/image175.wmf"/><Relationship Id="rId21" Type="http://schemas.openxmlformats.org/officeDocument/2006/relationships/image" Target="../media/image193.wmf"/><Relationship Id="rId7" Type="http://schemas.openxmlformats.org/officeDocument/2006/relationships/image" Target="../media/image179.wmf"/><Relationship Id="rId12" Type="http://schemas.openxmlformats.org/officeDocument/2006/relationships/image" Target="../media/image184.wmf"/><Relationship Id="rId17" Type="http://schemas.openxmlformats.org/officeDocument/2006/relationships/image" Target="../media/image189.wmf"/><Relationship Id="rId2" Type="http://schemas.openxmlformats.org/officeDocument/2006/relationships/image" Target="../media/image174.wmf"/><Relationship Id="rId16" Type="http://schemas.openxmlformats.org/officeDocument/2006/relationships/image" Target="../media/image188.wmf"/><Relationship Id="rId20" Type="http://schemas.openxmlformats.org/officeDocument/2006/relationships/image" Target="../media/image192.wmf"/><Relationship Id="rId1" Type="http://schemas.openxmlformats.org/officeDocument/2006/relationships/image" Target="../media/image173.wmf"/><Relationship Id="rId6" Type="http://schemas.openxmlformats.org/officeDocument/2006/relationships/image" Target="../media/image178.wmf"/><Relationship Id="rId11" Type="http://schemas.openxmlformats.org/officeDocument/2006/relationships/image" Target="../media/image183.wmf"/><Relationship Id="rId5" Type="http://schemas.openxmlformats.org/officeDocument/2006/relationships/image" Target="../media/image177.wmf"/><Relationship Id="rId15" Type="http://schemas.openxmlformats.org/officeDocument/2006/relationships/image" Target="../media/image187.wmf"/><Relationship Id="rId10" Type="http://schemas.openxmlformats.org/officeDocument/2006/relationships/image" Target="../media/image182.wmf"/><Relationship Id="rId19" Type="http://schemas.openxmlformats.org/officeDocument/2006/relationships/image" Target="../media/image191.wmf"/><Relationship Id="rId4" Type="http://schemas.openxmlformats.org/officeDocument/2006/relationships/image" Target="../media/image176.wmf"/><Relationship Id="rId9" Type="http://schemas.openxmlformats.org/officeDocument/2006/relationships/image" Target="../media/image181.wmf"/><Relationship Id="rId14" Type="http://schemas.openxmlformats.org/officeDocument/2006/relationships/image" Target="../media/image186.wmf"/><Relationship Id="rId22" Type="http://schemas.openxmlformats.org/officeDocument/2006/relationships/image" Target="../media/image194.wmf"/></Relationships>
</file>

<file path=ppt/drawings/_rels/vmlDrawing10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57.emf"/><Relationship Id="rId3" Type="http://schemas.openxmlformats.org/officeDocument/2006/relationships/image" Target="../media/image1252.emf"/><Relationship Id="rId7" Type="http://schemas.openxmlformats.org/officeDocument/2006/relationships/image" Target="../media/image1256.emf"/><Relationship Id="rId2" Type="http://schemas.openxmlformats.org/officeDocument/2006/relationships/image" Target="../media/image1251.emf"/><Relationship Id="rId1" Type="http://schemas.openxmlformats.org/officeDocument/2006/relationships/image" Target="../media/image1250.emf"/><Relationship Id="rId6" Type="http://schemas.openxmlformats.org/officeDocument/2006/relationships/image" Target="../media/image1255.emf"/><Relationship Id="rId5" Type="http://schemas.openxmlformats.org/officeDocument/2006/relationships/image" Target="../media/image1254.emf"/><Relationship Id="rId4" Type="http://schemas.openxmlformats.org/officeDocument/2006/relationships/image" Target="../media/image1253.emf"/></Relationships>
</file>

<file path=ppt/drawings/_rels/vmlDrawing10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65.emf"/><Relationship Id="rId3" Type="http://schemas.openxmlformats.org/officeDocument/2006/relationships/image" Target="../media/image1260.emf"/><Relationship Id="rId7" Type="http://schemas.openxmlformats.org/officeDocument/2006/relationships/image" Target="../media/image1264.emf"/><Relationship Id="rId2" Type="http://schemas.openxmlformats.org/officeDocument/2006/relationships/image" Target="../media/image1259.emf"/><Relationship Id="rId1" Type="http://schemas.openxmlformats.org/officeDocument/2006/relationships/image" Target="../media/image1258.emf"/><Relationship Id="rId6" Type="http://schemas.openxmlformats.org/officeDocument/2006/relationships/image" Target="../media/image1263.emf"/><Relationship Id="rId11" Type="http://schemas.openxmlformats.org/officeDocument/2006/relationships/image" Target="../media/image1268.emf"/><Relationship Id="rId5" Type="http://schemas.openxmlformats.org/officeDocument/2006/relationships/image" Target="../media/image1262.emf"/><Relationship Id="rId10" Type="http://schemas.openxmlformats.org/officeDocument/2006/relationships/image" Target="../media/image1267.emf"/><Relationship Id="rId4" Type="http://schemas.openxmlformats.org/officeDocument/2006/relationships/image" Target="../media/image1261.emf"/><Relationship Id="rId9" Type="http://schemas.openxmlformats.org/officeDocument/2006/relationships/image" Target="../media/image1266.emf"/></Relationships>
</file>

<file path=ppt/drawings/_rels/vmlDrawing10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71.wmf"/><Relationship Id="rId3" Type="http://schemas.openxmlformats.org/officeDocument/2006/relationships/image" Target="../media/image1269.wmf"/><Relationship Id="rId7" Type="http://schemas.openxmlformats.org/officeDocument/2006/relationships/image" Target="../media/image968.wmf"/><Relationship Id="rId12" Type="http://schemas.openxmlformats.org/officeDocument/2006/relationships/image" Target="../media/image1275.wmf"/><Relationship Id="rId2" Type="http://schemas.openxmlformats.org/officeDocument/2006/relationships/image" Target="../media/image973.wmf"/><Relationship Id="rId1" Type="http://schemas.openxmlformats.org/officeDocument/2006/relationships/image" Target="../media/image1187.wmf"/><Relationship Id="rId6" Type="http://schemas.openxmlformats.org/officeDocument/2006/relationships/image" Target="../media/image1270.wmf"/><Relationship Id="rId11" Type="http://schemas.openxmlformats.org/officeDocument/2006/relationships/image" Target="../media/image1274.wmf"/><Relationship Id="rId5" Type="http://schemas.openxmlformats.org/officeDocument/2006/relationships/image" Target="../media/image976.wmf"/><Relationship Id="rId10" Type="http://schemas.openxmlformats.org/officeDocument/2006/relationships/image" Target="../media/image1273.wmf"/><Relationship Id="rId4" Type="http://schemas.openxmlformats.org/officeDocument/2006/relationships/image" Target="../media/image975.wmf"/><Relationship Id="rId9" Type="http://schemas.openxmlformats.org/officeDocument/2006/relationships/image" Target="../media/image1272.wmf"/></Relationships>
</file>

<file path=ppt/drawings/_rels/vmlDrawing10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84.emf"/><Relationship Id="rId13" Type="http://schemas.openxmlformats.org/officeDocument/2006/relationships/image" Target="../media/image1289.emf"/><Relationship Id="rId3" Type="http://schemas.openxmlformats.org/officeDocument/2006/relationships/image" Target="../media/image1279.emf"/><Relationship Id="rId7" Type="http://schemas.openxmlformats.org/officeDocument/2006/relationships/image" Target="../media/image1283.emf"/><Relationship Id="rId12" Type="http://schemas.openxmlformats.org/officeDocument/2006/relationships/image" Target="../media/image1288.emf"/><Relationship Id="rId2" Type="http://schemas.openxmlformats.org/officeDocument/2006/relationships/image" Target="../media/image1278.emf"/><Relationship Id="rId1" Type="http://schemas.openxmlformats.org/officeDocument/2006/relationships/image" Target="../media/image1277.emf"/><Relationship Id="rId6" Type="http://schemas.openxmlformats.org/officeDocument/2006/relationships/image" Target="../media/image1282.emf"/><Relationship Id="rId11" Type="http://schemas.openxmlformats.org/officeDocument/2006/relationships/image" Target="../media/image1287.emf"/><Relationship Id="rId5" Type="http://schemas.openxmlformats.org/officeDocument/2006/relationships/image" Target="../media/image1281.emf"/><Relationship Id="rId10" Type="http://schemas.openxmlformats.org/officeDocument/2006/relationships/image" Target="../media/image1286.emf"/><Relationship Id="rId4" Type="http://schemas.openxmlformats.org/officeDocument/2006/relationships/image" Target="../media/image1280.emf"/><Relationship Id="rId9" Type="http://schemas.openxmlformats.org/officeDocument/2006/relationships/image" Target="../media/image1285.emf"/></Relationships>
</file>

<file path=ppt/drawings/_rels/vmlDrawing10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2.emf"/><Relationship Id="rId2" Type="http://schemas.openxmlformats.org/officeDocument/2006/relationships/image" Target="../media/image1291.emf"/><Relationship Id="rId1" Type="http://schemas.openxmlformats.org/officeDocument/2006/relationships/image" Target="../media/image1290.emf"/><Relationship Id="rId5" Type="http://schemas.openxmlformats.org/officeDocument/2006/relationships/image" Target="../media/image1294.emf"/><Relationship Id="rId4" Type="http://schemas.openxmlformats.org/officeDocument/2006/relationships/image" Target="../media/image1293.emf"/></Relationships>
</file>

<file path=ppt/drawings/_rels/vmlDrawing10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02.emf"/><Relationship Id="rId13" Type="http://schemas.openxmlformats.org/officeDocument/2006/relationships/image" Target="../media/image1307.emf"/><Relationship Id="rId3" Type="http://schemas.openxmlformats.org/officeDocument/2006/relationships/image" Target="../media/image1297.emf"/><Relationship Id="rId7" Type="http://schemas.openxmlformats.org/officeDocument/2006/relationships/image" Target="../media/image1301.emf"/><Relationship Id="rId12" Type="http://schemas.openxmlformats.org/officeDocument/2006/relationships/image" Target="../media/image1306.emf"/><Relationship Id="rId2" Type="http://schemas.openxmlformats.org/officeDocument/2006/relationships/image" Target="../media/image1296.emf"/><Relationship Id="rId1" Type="http://schemas.openxmlformats.org/officeDocument/2006/relationships/image" Target="../media/image1295.emf"/><Relationship Id="rId6" Type="http://schemas.openxmlformats.org/officeDocument/2006/relationships/image" Target="../media/image1300.emf"/><Relationship Id="rId11" Type="http://schemas.openxmlformats.org/officeDocument/2006/relationships/image" Target="../media/image1305.emf"/><Relationship Id="rId5" Type="http://schemas.openxmlformats.org/officeDocument/2006/relationships/image" Target="../media/image1299.emf"/><Relationship Id="rId10" Type="http://schemas.openxmlformats.org/officeDocument/2006/relationships/image" Target="../media/image1304.emf"/><Relationship Id="rId4" Type="http://schemas.openxmlformats.org/officeDocument/2006/relationships/image" Target="../media/image1298.emf"/><Relationship Id="rId9" Type="http://schemas.openxmlformats.org/officeDocument/2006/relationships/image" Target="../media/image1303.emf"/><Relationship Id="rId14" Type="http://schemas.openxmlformats.org/officeDocument/2006/relationships/image" Target="../media/image1308.emf"/></Relationships>
</file>

<file path=ppt/drawings/_rels/vmlDrawing10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16.emf"/><Relationship Id="rId13" Type="http://schemas.openxmlformats.org/officeDocument/2006/relationships/image" Target="../media/image1321.emf"/><Relationship Id="rId3" Type="http://schemas.openxmlformats.org/officeDocument/2006/relationships/image" Target="../media/image1311.emf"/><Relationship Id="rId7" Type="http://schemas.openxmlformats.org/officeDocument/2006/relationships/image" Target="../media/image1315.emf"/><Relationship Id="rId12" Type="http://schemas.openxmlformats.org/officeDocument/2006/relationships/image" Target="../media/image1320.emf"/><Relationship Id="rId2" Type="http://schemas.openxmlformats.org/officeDocument/2006/relationships/image" Target="../media/image1310.emf"/><Relationship Id="rId1" Type="http://schemas.openxmlformats.org/officeDocument/2006/relationships/image" Target="../media/image1309.emf"/><Relationship Id="rId6" Type="http://schemas.openxmlformats.org/officeDocument/2006/relationships/image" Target="../media/image1314.emf"/><Relationship Id="rId11" Type="http://schemas.openxmlformats.org/officeDocument/2006/relationships/image" Target="../media/image1319.emf"/><Relationship Id="rId5" Type="http://schemas.openxmlformats.org/officeDocument/2006/relationships/image" Target="../media/image1313.emf"/><Relationship Id="rId15" Type="http://schemas.openxmlformats.org/officeDocument/2006/relationships/image" Target="../media/image1323.emf"/><Relationship Id="rId10" Type="http://schemas.openxmlformats.org/officeDocument/2006/relationships/image" Target="../media/image1318.emf"/><Relationship Id="rId4" Type="http://schemas.openxmlformats.org/officeDocument/2006/relationships/image" Target="../media/image1312.emf"/><Relationship Id="rId9" Type="http://schemas.openxmlformats.org/officeDocument/2006/relationships/image" Target="../media/image1317.emf"/><Relationship Id="rId14" Type="http://schemas.openxmlformats.org/officeDocument/2006/relationships/image" Target="../media/image1322.emf"/></Relationships>
</file>

<file path=ppt/drawings/_rels/vmlDrawing10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31.emf"/><Relationship Id="rId13" Type="http://schemas.openxmlformats.org/officeDocument/2006/relationships/image" Target="../media/image1336.emf"/><Relationship Id="rId18" Type="http://schemas.openxmlformats.org/officeDocument/2006/relationships/image" Target="../media/image1341.emf"/><Relationship Id="rId3" Type="http://schemas.openxmlformats.org/officeDocument/2006/relationships/image" Target="../media/image1326.emf"/><Relationship Id="rId7" Type="http://schemas.openxmlformats.org/officeDocument/2006/relationships/image" Target="../media/image1330.emf"/><Relationship Id="rId12" Type="http://schemas.openxmlformats.org/officeDocument/2006/relationships/image" Target="../media/image1335.emf"/><Relationship Id="rId17" Type="http://schemas.openxmlformats.org/officeDocument/2006/relationships/image" Target="../media/image1340.emf"/><Relationship Id="rId2" Type="http://schemas.openxmlformats.org/officeDocument/2006/relationships/image" Target="../media/image1325.emf"/><Relationship Id="rId16" Type="http://schemas.openxmlformats.org/officeDocument/2006/relationships/image" Target="../media/image1339.emf"/><Relationship Id="rId1" Type="http://schemas.openxmlformats.org/officeDocument/2006/relationships/image" Target="../media/image1324.emf"/><Relationship Id="rId6" Type="http://schemas.openxmlformats.org/officeDocument/2006/relationships/image" Target="../media/image1329.emf"/><Relationship Id="rId11" Type="http://schemas.openxmlformats.org/officeDocument/2006/relationships/image" Target="../media/image1334.emf"/><Relationship Id="rId5" Type="http://schemas.openxmlformats.org/officeDocument/2006/relationships/image" Target="../media/image1328.emf"/><Relationship Id="rId15" Type="http://schemas.openxmlformats.org/officeDocument/2006/relationships/image" Target="../media/image1338.emf"/><Relationship Id="rId10" Type="http://schemas.openxmlformats.org/officeDocument/2006/relationships/image" Target="../media/image1333.emf"/><Relationship Id="rId19" Type="http://schemas.openxmlformats.org/officeDocument/2006/relationships/image" Target="../media/image1342.emf"/><Relationship Id="rId4" Type="http://schemas.openxmlformats.org/officeDocument/2006/relationships/image" Target="../media/image1327.emf"/><Relationship Id="rId9" Type="http://schemas.openxmlformats.org/officeDocument/2006/relationships/image" Target="../media/image1332.emf"/><Relationship Id="rId14" Type="http://schemas.openxmlformats.org/officeDocument/2006/relationships/image" Target="../media/image1337.emf"/></Relationships>
</file>

<file path=ppt/drawings/_rels/vmlDrawing10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50.emf"/><Relationship Id="rId13" Type="http://schemas.openxmlformats.org/officeDocument/2006/relationships/image" Target="../media/image1355.emf"/><Relationship Id="rId3" Type="http://schemas.openxmlformats.org/officeDocument/2006/relationships/image" Target="../media/image1345.emf"/><Relationship Id="rId7" Type="http://schemas.openxmlformats.org/officeDocument/2006/relationships/image" Target="../media/image1349.emf"/><Relationship Id="rId12" Type="http://schemas.openxmlformats.org/officeDocument/2006/relationships/image" Target="../media/image1354.emf"/><Relationship Id="rId2" Type="http://schemas.openxmlformats.org/officeDocument/2006/relationships/image" Target="../media/image1344.emf"/><Relationship Id="rId1" Type="http://schemas.openxmlformats.org/officeDocument/2006/relationships/image" Target="../media/image1343.emf"/><Relationship Id="rId6" Type="http://schemas.openxmlformats.org/officeDocument/2006/relationships/image" Target="../media/image1348.emf"/><Relationship Id="rId11" Type="http://schemas.openxmlformats.org/officeDocument/2006/relationships/image" Target="../media/image1353.emf"/><Relationship Id="rId5" Type="http://schemas.openxmlformats.org/officeDocument/2006/relationships/image" Target="../media/image1347.emf"/><Relationship Id="rId10" Type="http://schemas.openxmlformats.org/officeDocument/2006/relationships/image" Target="../media/image1352.emf"/><Relationship Id="rId4" Type="http://schemas.openxmlformats.org/officeDocument/2006/relationships/image" Target="../media/image1346.emf"/><Relationship Id="rId9" Type="http://schemas.openxmlformats.org/officeDocument/2006/relationships/image" Target="../media/image1351.emf"/></Relationships>
</file>

<file path=ppt/drawings/_rels/vmlDrawing10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61.emf"/><Relationship Id="rId3" Type="http://schemas.openxmlformats.org/officeDocument/2006/relationships/image" Target="../media/image1356.emf"/><Relationship Id="rId7" Type="http://schemas.openxmlformats.org/officeDocument/2006/relationships/image" Target="../media/image1360.emf"/><Relationship Id="rId2" Type="http://schemas.openxmlformats.org/officeDocument/2006/relationships/image" Target="../media/image1345.emf"/><Relationship Id="rId1" Type="http://schemas.openxmlformats.org/officeDocument/2006/relationships/image" Target="../media/image1344.emf"/><Relationship Id="rId6" Type="http://schemas.openxmlformats.org/officeDocument/2006/relationships/image" Target="../media/image1359.emf"/><Relationship Id="rId5" Type="http://schemas.openxmlformats.org/officeDocument/2006/relationships/image" Target="../media/image1358.emf"/><Relationship Id="rId4" Type="http://schemas.openxmlformats.org/officeDocument/2006/relationships/image" Target="../media/image1357.emf"/><Relationship Id="rId9" Type="http://schemas.openxmlformats.org/officeDocument/2006/relationships/image" Target="../media/image1362.e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wmf"/><Relationship Id="rId13" Type="http://schemas.openxmlformats.org/officeDocument/2006/relationships/image" Target="../media/image207.wmf"/><Relationship Id="rId18" Type="http://schemas.openxmlformats.org/officeDocument/2006/relationships/image" Target="../media/image212.wmf"/><Relationship Id="rId26" Type="http://schemas.openxmlformats.org/officeDocument/2006/relationships/image" Target="../media/image220.wmf"/><Relationship Id="rId3" Type="http://schemas.openxmlformats.org/officeDocument/2006/relationships/image" Target="../media/image197.wmf"/><Relationship Id="rId21" Type="http://schemas.openxmlformats.org/officeDocument/2006/relationships/image" Target="../media/image215.wmf"/><Relationship Id="rId34" Type="http://schemas.openxmlformats.org/officeDocument/2006/relationships/image" Target="../media/image228.wmf"/><Relationship Id="rId7" Type="http://schemas.openxmlformats.org/officeDocument/2006/relationships/image" Target="../media/image201.wmf"/><Relationship Id="rId12" Type="http://schemas.openxmlformats.org/officeDocument/2006/relationships/image" Target="../media/image206.wmf"/><Relationship Id="rId17" Type="http://schemas.openxmlformats.org/officeDocument/2006/relationships/image" Target="../media/image211.wmf"/><Relationship Id="rId25" Type="http://schemas.openxmlformats.org/officeDocument/2006/relationships/image" Target="../media/image219.wmf"/><Relationship Id="rId33" Type="http://schemas.openxmlformats.org/officeDocument/2006/relationships/image" Target="../media/image227.wmf"/><Relationship Id="rId38" Type="http://schemas.openxmlformats.org/officeDocument/2006/relationships/image" Target="../media/image232.wmf"/><Relationship Id="rId2" Type="http://schemas.openxmlformats.org/officeDocument/2006/relationships/image" Target="../media/image196.wmf"/><Relationship Id="rId16" Type="http://schemas.openxmlformats.org/officeDocument/2006/relationships/image" Target="../media/image210.wmf"/><Relationship Id="rId20" Type="http://schemas.openxmlformats.org/officeDocument/2006/relationships/image" Target="../media/image214.wmf"/><Relationship Id="rId29" Type="http://schemas.openxmlformats.org/officeDocument/2006/relationships/image" Target="../media/image223.wmf"/><Relationship Id="rId1" Type="http://schemas.openxmlformats.org/officeDocument/2006/relationships/image" Target="../media/image195.wmf"/><Relationship Id="rId6" Type="http://schemas.openxmlformats.org/officeDocument/2006/relationships/image" Target="../media/image200.wmf"/><Relationship Id="rId11" Type="http://schemas.openxmlformats.org/officeDocument/2006/relationships/image" Target="../media/image205.wmf"/><Relationship Id="rId24" Type="http://schemas.openxmlformats.org/officeDocument/2006/relationships/image" Target="../media/image218.wmf"/><Relationship Id="rId32" Type="http://schemas.openxmlformats.org/officeDocument/2006/relationships/image" Target="../media/image226.wmf"/><Relationship Id="rId37" Type="http://schemas.openxmlformats.org/officeDocument/2006/relationships/image" Target="../media/image231.wmf"/><Relationship Id="rId5" Type="http://schemas.openxmlformats.org/officeDocument/2006/relationships/image" Target="../media/image199.wmf"/><Relationship Id="rId15" Type="http://schemas.openxmlformats.org/officeDocument/2006/relationships/image" Target="../media/image209.wmf"/><Relationship Id="rId23" Type="http://schemas.openxmlformats.org/officeDocument/2006/relationships/image" Target="../media/image217.wmf"/><Relationship Id="rId28" Type="http://schemas.openxmlformats.org/officeDocument/2006/relationships/image" Target="../media/image222.wmf"/><Relationship Id="rId36" Type="http://schemas.openxmlformats.org/officeDocument/2006/relationships/image" Target="../media/image230.wmf"/><Relationship Id="rId10" Type="http://schemas.openxmlformats.org/officeDocument/2006/relationships/image" Target="../media/image204.wmf"/><Relationship Id="rId19" Type="http://schemas.openxmlformats.org/officeDocument/2006/relationships/image" Target="../media/image213.wmf"/><Relationship Id="rId31" Type="http://schemas.openxmlformats.org/officeDocument/2006/relationships/image" Target="../media/image225.wmf"/><Relationship Id="rId4" Type="http://schemas.openxmlformats.org/officeDocument/2006/relationships/image" Target="../media/image198.wmf"/><Relationship Id="rId9" Type="http://schemas.openxmlformats.org/officeDocument/2006/relationships/image" Target="../media/image203.wmf"/><Relationship Id="rId14" Type="http://schemas.openxmlformats.org/officeDocument/2006/relationships/image" Target="../media/image208.wmf"/><Relationship Id="rId22" Type="http://schemas.openxmlformats.org/officeDocument/2006/relationships/image" Target="../media/image216.wmf"/><Relationship Id="rId27" Type="http://schemas.openxmlformats.org/officeDocument/2006/relationships/image" Target="../media/image221.wmf"/><Relationship Id="rId30" Type="http://schemas.openxmlformats.org/officeDocument/2006/relationships/image" Target="../media/image224.wmf"/><Relationship Id="rId35" Type="http://schemas.openxmlformats.org/officeDocument/2006/relationships/image" Target="../media/image229.wmf"/></Relationships>
</file>

<file path=ppt/drawings/_rels/vmlDrawing1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5.emf"/><Relationship Id="rId2" Type="http://schemas.openxmlformats.org/officeDocument/2006/relationships/image" Target="../media/image1364.emf"/><Relationship Id="rId1" Type="http://schemas.openxmlformats.org/officeDocument/2006/relationships/image" Target="../media/image1363.emf"/><Relationship Id="rId5" Type="http://schemas.openxmlformats.org/officeDocument/2006/relationships/image" Target="../media/image1367.emf"/><Relationship Id="rId4" Type="http://schemas.openxmlformats.org/officeDocument/2006/relationships/image" Target="../media/image1366.emf"/></Relationships>
</file>

<file path=ppt/drawings/_rels/vmlDrawing1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0.wmf"/><Relationship Id="rId7" Type="http://schemas.openxmlformats.org/officeDocument/2006/relationships/image" Target="../media/image1374.wmf"/><Relationship Id="rId2" Type="http://schemas.openxmlformats.org/officeDocument/2006/relationships/image" Target="../media/image1369.wmf"/><Relationship Id="rId1" Type="http://schemas.openxmlformats.org/officeDocument/2006/relationships/image" Target="../media/image1368.wmf"/><Relationship Id="rId6" Type="http://schemas.openxmlformats.org/officeDocument/2006/relationships/image" Target="../media/image1373.emf"/><Relationship Id="rId5" Type="http://schemas.openxmlformats.org/officeDocument/2006/relationships/image" Target="../media/image1372.wmf"/><Relationship Id="rId4" Type="http://schemas.openxmlformats.org/officeDocument/2006/relationships/image" Target="../media/image1371.wmf"/></Relationships>
</file>

<file path=ppt/drawings/_rels/vmlDrawing1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82.emf"/><Relationship Id="rId13" Type="http://schemas.openxmlformats.org/officeDocument/2006/relationships/image" Target="../media/image1387.emf"/><Relationship Id="rId18" Type="http://schemas.openxmlformats.org/officeDocument/2006/relationships/image" Target="../media/image1392.emf"/><Relationship Id="rId26" Type="http://schemas.openxmlformats.org/officeDocument/2006/relationships/image" Target="../media/image1400.emf"/><Relationship Id="rId3" Type="http://schemas.openxmlformats.org/officeDocument/2006/relationships/image" Target="../media/image1377.emf"/><Relationship Id="rId21" Type="http://schemas.openxmlformats.org/officeDocument/2006/relationships/image" Target="../media/image1395.emf"/><Relationship Id="rId34" Type="http://schemas.openxmlformats.org/officeDocument/2006/relationships/image" Target="../media/image1408.emf"/><Relationship Id="rId7" Type="http://schemas.openxmlformats.org/officeDocument/2006/relationships/image" Target="../media/image1381.emf"/><Relationship Id="rId12" Type="http://schemas.openxmlformats.org/officeDocument/2006/relationships/image" Target="../media/image1386.emf"/><Relationship Id="rId17" Type="http://schemas.openxmlformats.org/officeDocument/2006/relationships/image" Target="../media/image1391.emf"/><Relationship Id="rId25" Type="http://schemas.openxmlformats.org/officeDocument/2006/relationships/image" Target="../media/image1399.emf"/><Relationship Id="rId33" Type="http://schemas.openxmlformats.org/officeDocument/2006/relationships/image" Target="../media/image1407.emf"/><Relationship Id="rId2" Type="http://schemas.openxmlformats.org/officeDocument/2006/relationships/image" Target="../media/image1376.emf"/><Relationship Id="rId16" Type="http://schemas.openxmlformats.org/officeDocument/2006/relationships/image" Target="../media/image1390.emf"/><Relationship Id="rId20" Type="http://schemas.openxmlformats.org/officeDocument/2006/relationships/image" Target="../media/image1394.emf"/><Relationship Id="rId29" Type="http://schemas.openxmlformats.org/officeDocument/2006/relationships/image" Target="../media/image1403.emf"/><Relationship Id="rId1" Type="http://schemas.openxmlformats.org/officeDocument/2006/relationships/image" Target="../media/image1375.emf"/><Relationship Id="rId6" Type="http://schemas.openxmlformats.org/officeDocument/2006/relationships/image" Target="../media/image1380.emf"/><Relationship Id="rId11" Type="http://schemas.openxmlformats.org/officeDocument/2006/relationships/image" Target="../media/image1385.emf"/><Relationship Id="rId24" Type="http://schemas.openxmlformats.org/officeDocument/2006/relationships/image" Target="../media/image1398.wmf"/><Relationship Id="rId32" Type="http://schemas.openxmlformats.org/officeDocument/2006/relationships/image" Target="../media/image1406.emf"/><Relationship Id="rId5" Type="http://schemas.openxmlformats.org/officeDocument/2006/relationships/image" Target="../media/image1379.wmf"/><Relationship Id="rId15" Type="http://schemas.openxmlformats.org/officeDocument/2006/relationships/image" Target="../media/image1389.emf"/><Relationship Id="rId23" Type="http://schemas.openxmlformats.org/officeDocument/2006/relationships/image" Target="../media/image1397.emf"/><Relationship Id="rId28" Type="http://schemas.openxmlformats.org/officeDocument/2006/relationships/image" Target="../media/image1402.emf"/><Relationship Id="rId10" Type="http://schemas.openxmlformats.org/officeDocument/2006/relationships/image" Target="../media/image1384.emf"/><Relationship Id="rId19" Type="http://schemas.openxmlformats.org/officeDocument/2006/relationships/image" Target="../media/image1393.emf"/><Relationship Id="rId31" Type="http://schemas.openxmlformats.org/officeDocument/2006/relationships/image" Target="../media/image1405.emf"/><Relationship Id="rId4" Type="http://schemas.openxmlformats.org/officeDocument/2006/relationships/image" Target="../media/image1378.emf"/><Relationship Id="rId9" Type="http://schemas.openxmlformats.org/officeDocument/2006/relationships/image" Target="../media/image1383.emf"/><Relationship Id="rId14" Type="http://schemas.openxmlformats.org/officeDocument/2006/relationships/image" Target="../media/image1388.emf"/><Relationship Id="rId22" Type="http://schemas.openxmlformats.org/officeDocument/2006/relationships/image" Target="../media/image1396.emf"/><Relationship Id="rId27" Type="http://schemas.openxmlformats.org/officeDocument/2006/relationships/image" Target="../media/image1401.emf"/><Relationship Id="rId30" Type="http://schemas.openxmlformats.org/officeDocument/2006/relationships/image" Target="../media/image1404.emf"/><Relationship Id="rId35" Type="http://schemas.openxmlformats.org/officeDocument/2006/relationships/image" Target="../media/image1409.emf"/></Relationships>
</file>

<file path=ppt/drawings/_rels/vmlDrawing1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12.emf"/><Relationship Id="rId7" Type="http://schemas.openxmlformats.org/officeDocument/2006/relationships/image" Target="../media/image1416.emf"/><Relationship Id="rId2" Type="http://schemas.openxmlformats.org/officeDocument/2006/relationships/image" Target="../media/image1411.emf"/><Relationship Id="rId1" Type="http://schemas.openxmlformats.org/officeDocument/2006/relationships/image" Target="../media/image1410.emf"/><Relationship Id="rId6" Type="http://schemas.openxmlformats.org/officeDocument/2006/relationships/image" Target="../media/image1415.emf"/><Relationship Id="rId5" Type="http://schemas.openxmlformats.org/officeDocument/2006/relationships/image" Target="../media/image1414.emf"/><Relationship Id="rId4" Type="http://schemas.openxmlformats.org/officeDocument/2006/relationships/image" Target="../media/image1413.emf"/></Relationships>
</file>

<file path=ppt/drawings/_rels/vmlDrawing1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24.emf"/><Relationship Id="rId3" Type="http://schemas.openxmlformats.org/officeDocument/2006/relationships/image" Target="../media/image1419.emf"/><Relationship Id="rId7" Type="http://schemas.openxmlformats.org/officeDocument/2006/relationships/image" Target="../media/image1423.emf"/><Relationship Id="rId2" Type="http://schemas.openxmlformats.org/officeDocument/2006/relationships/image" Target="../media/image1418.emf"/><Relationship Id="rId1" Type="http://schemas.openxmlformats.org/officeDocument/2006/relationships/image" Target="../media/image1417.emf"/><Relationship Id="rId6" Type="http://schemas.openxmlformats.org/officeDocument/2006/relationships/image" Target="../media/image1422.emf"/><Relationship Id="rId5" Type="http://schemas.openxmlformats.org/officeDocument/2006/relationships/image" Target="../media/image1421.emf"/><Relationship Id="rId4" Type="http://schemas.openxmlformats.org/officeDocument/2006/relationships/image" Target="../media/image1420.emf"/></Relationships>
</file>

<file path=ppt/drawings/_rels/vmlDrawing1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32.wmf"/><Relationship Id="rId13" Type="http://schemas.openxmlformats.org/officeDocument/2006/relationships/image" Target="../media/image1437.wmf"/><Relationship Id="rId3" Type="http://schemas.openxmlformats.org/officeDocument/2006/relationships/image" Target="../media/image1427.wmf"/><Relationship Id="rId7" Type="http://schemas.openxmlformats.org/officeDocument/2006/relationships/image" Target="../media/image1431.wmf"/><Relationship Id="rId12" Type="http://schemas.openxmlformats.org/officeDocument/2006/relationships/image" Target="../media/image1436.wmf"/><Relationship Id="rId2" Type="http://schemas.openxmlformats.org/officeDocument/2006/relationships/image" Target="../media/image1426.wmf"/><Relationship Id="rId1" Type="http://schemas.openxmlformats.org/officeDocument/2006/relationships/image" Target="../media/image1425.wmf"/><Relationship Id="rId6" Type="http://schemas.openxmlformats.org/officeDocument/2006/relationships/image" Target="../media/image1430.wmf"/><Relationship Id="rId11" Type="http://schemas.openxmlformats.org/officeDocument/2006/relationships/image" Target="../media/image1435.wmf"/><Relationship Id="rId5" Type="http://schemas.openxmlformats.org/officeDocument/2006/relationships/image" Target="../media/image1429.wmf"/><Relationship Id="rId15" Type="http://schemas.openxmlformats.org/officeDocument/2006/relationships/image" Target="../media/image1439.wmf"/><Relationship Id="rId10" Type="http://schemas.openxmlformats.org/officeDocument/2006/relationships/image" Target="../media/image1434.wmf"/><Relationship Id="rId4" Type="http://schemas.openxmlformats.org/officeDocument/2006/relationships/image" Target="../media/image1428.wmf"/><Relationship Id="rId9" Type="http://schemas.openxmlformats.org/officeDocument/2006/relationships/image" Target="../media/image1433.wmf"/><Relationship Id="rId14" Type="http://schemas.openxmlformats.org/officeDocument/2006/relationships/image" Target="../media/image1438.wmf"/></Relationships>
</file>

<file path=ppt/drawings/_rels/vmlDrawing1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47.emf"/><Relationship Id="rId3" Type="http://schemas.openxmlformats.org/officeDocument/2006/relationships/image" Target="../media/image1442.emf"/><Relationship Id="rId7" Type="http://schemas.openxmlformats.org/officeDocument/2006/relationships/image" Target="../media/image1446.emf"/><Relationship Id="rId12" Type="http://schemas.openxmlformats.org/officeDocument/2006/relationships/image" Target="../media/image1451.wmf"/><Relationship Id="rId2" Type="http://schemas.openxmlformats.org/officeDocument/2006/relationships/image" Target="../media/image1441.emf"/><Relationship Id="rId1" Type="http://schemas.openxmlformats.org/officeDocument/2006/relationships/image" Target="../media/image1440.emf"/><Relationship Id="rId6" Type="http://schemas.openxmlformats.org/officeDocument/2006/relationships/image" Target="../media/image1445.emf"/><Relationship Id="rId11" Type="http://schemas.openxmlformats.org/officeDocument/2006/relationships/image" Target="../media/image1450.emf"/><Relationship Id="rId5" Type="http://schemas.openxmlformats.org/officeDocument/2006/relationships/image" Target="../media/image1444.emf"/><Relationship Id="rId10" Type="http://schemas.openxmlformats.org/officeDocument/2006/relationships/image" Target="../media/image1449.emf"/><Relationship Id="rId4" Type="http://schemas.openxmlformats.org/officeDocument/2006/relationships/image" Target="../media/image1443.emf"/><Relationship Id="rId9" Type="http://schemas.openxmlformats.org/officeDocument/2006/relationships/image" Target="../media/image1448.emf"/></Relationships>
</file>

<file path=ppt/drawings/_rels/vmlDrawing1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59.emf"/><Relationship Id="rId3" Type="http://schemas.openxmlformats.org/officeDocument/2006/relationships/image" Target="../media/image1454.emf"/><Relationship Id="rId7" Type="http://schemas.openxmlformats.org/officeDocument/2006/relationships/image" Target="../media/image1458.emf"/><Relationship Id="rId12" Type="http://schemas.openxmlformats.org/officeDocument/2006/relationships/image" Target="../media/image1463.wmf"/><Relationship Id="rId2" Type="http://schemas.openxmlformats.org/officeDocument/2006/relationships/image" Target="../media/image1453.emf"/><Relationship Id="rId1" Type="http://schemas.openxmlformats.org/officeDocument/2006/relationships/image" Target="../media/image1452.emf"/><Relationship Id="rId6" Type="http://schemas.openxmlformats.org/officeDocument/2006/relationships/image" Target="../media/image1457.emf"/><Relationship Id="rId11" Type="http://schemas.openxmlformats.org/officeDocument/2006/relationships/image" Target="../media/image1462.emf"/><Relationship Id="rId5" Type="http://schemas.openxmlformats.org/officeDocument/2006/relationships/image" Target="../media/image1456.emf"/><Relationship Id="rId10" Type="http://schemas.openxmlformats.org/officeDocument/2006/relationships/image" Target="../media/image1461.emf"/><Relationship Id="rId4" Type="http://schemas.openxmlformats.org/officeDocument/2006/relationships/image" Target="../media/image1455.emf"/><Relationship Id="rId9" Type="http://schemas.openxmlformats.org/officeDocument/2006/relationships/image" Target="../media/image1460.emf"/></Relationships>
</file>

<file path=ppt/drawings/_rels/vmlDrawing1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63.wmf"/><Relationship Id="rId3" Type="http://schemas.openxmlformats.org/officeDocument/2006/relationships/image" Target="../media/image1466.emf"/><Relationship Id="rId7" Type="http://schemas.openxmlformats.org/officeDocument/2006/relationships/image" Target="../media/image1470.wmf"/><Relationship Id="rId12" Type="http://schemas.openxmlformats.org/officeDocument/2006/relationships/image" Target="../media/image1474.wmf"/><Relationship Id="rId2" Type="http://schemas.openxmlformats.org/officeDocument/2006/relationships/image" Target="../media/image1465.emf"/><Relationship Id="rId1" Type="http://schemas.openxmlformats.org/officeDocument/2006/relationships/image" Target="../media/image1464.emf"/><Relationship Id="rId6" Type="http://schemas.openxmlformats.org/officeDocument/2006/relationships/image" Target="../media/image1469.wmf"/><Relationship Id="rId11" Type="http://schemas.openxmlformats.org/officeDocument/2006/relationships/image" Target="../media/image1473.wmf"/><Relationship Id="rId5" Type="http://schemas.openxmlformats.org/officeDocument/2006/relationships/image" Target="../media/image1468.wmf"/><Relationship Id="rId10" Type="http://schemas.openxmlformats.org/officeDocument/2006/relationships/image" Target="../media/image1472.wmf"/><Relationship Id="rId4" Type="http://schemas.openxmlformats.org/officeDocument/2006/relationships/image" Target="../media/image1467.wmf"/><Relationship Id="rId9" Type="http://schemas.openxmlformats.org/officeDocument/2006/relationships/image" Target="../media/image1471.wmf"/></Relationships>
</file>

<file path=ppt/drawings/_rels/vmlDrawing1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7.wmf"/><Relationship Id="rId2" Type="http://schemas.openxmlformats.org/officeDocument/2006/relationships/image" Target="../media/image1476.wmf"/><Relationship Id="rId1" Type="http://schemas.openxmlformats.org/officeDocument/2006/relationships/image" Target="../media/image1475.wmf"/><Relationship Id="rId5" Type="http://schemas.openxmlformats.org/officeDocument/2006/relationships/image" Target="../media/image1479.wmf"/><Relationship Id="rId4" Type="http://schemas.openxmlformats.org/officeDocument/2006/relationships/image" Target="../media/image1478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wmf"/><Relationship Id="rId13" Type="http://schemas.openxmlformats.org/officeDocument/2006/relationships/image" Target="../media/image245.wmf"/><Relationship Id="rId18" Type="http://schemas.openxmlformats.org/officeDocument/2006/relationships/image" Target="../media/image250.wmf"/><Relationship Id="rId26" Type="http://schemas.openxmlformats.org/officeDocument/2006/relationships/image" Target="../media/image258.wmf"/><Relationship Id="rId3" Type="http://schemas.openxmlformats.org/officeDocument/2006/relationships/image" Target="../media/image235.wmf"/><Relationship Id="rId21" Type="http://schemas.openxmlformats.org/officeDocument/2006/relationships/image" Target="../media/image253.wmf"/><Relationship Id="rId7" Type="http://schemas.openxmlformats.org/officeDocument/2006/relationships/image" Target="../media/image239.wmf"/><Relationship Id="rId12" Type="http://schemas.openxmlformats.org/officeDocument/2006/relationships/image" Target="../media/image244.wmf"/><Relationship Id="rId17" Type="http://schemas.openxmlformats.org/officeDocument/2006/relationships/image" Target="../media/image249.wmf"/><Relationship Id="rId25" Type="http://schemas.openxmlformats.org/officeDocument/2006/relationships/image" Target="../media/image257.wmf"/><Relationship Id="rId2" Type="http://schemas.openxmlformats.org/officeDocument/2006/relationships/image" Target="../media/image234.wmf"/><Relationship Id="rId16" Type="http://schemas.openxmlformats.org/officeDocument/2006/relationships/image" Target="../media/image248.wmf"/><Relationship Id="rId20" Type="http://schemas.openxmlformats.org/officeDocument/2006/relationships/image" Target="../media/image252.wmf"/><Relationship Id="rId29" Type="http://schemas.openxmlformats.org/officeDocument/2006/relationships/image" Target="../media/image261.wmf"/><Relationship Id="rId1" Type="http://schemas.openxmlformats.org/officeDocument/2006/relationships/image" Target="../media/image233.wmf"/><Relationship Id="rId6" Type="http://schemas.openxmlformats.org/officeDocument/2006/relationships/image" Target="../media/image238.wmf"/><Relationship Id="rId11" Type="http://schemas.openxmlformats.org/officeDocument/2006/relationships/image" Target="../media/image243.wmf"/><Relationship Id="rId24" Type="http://schemas.openxmlformats.org/officeDocument/2006/relationships/image" Target="../media/image256.wmf"/><Relationship Id="rId5" Type="http://schemas.openxmlformats.org/officeDocument/2006/relationships/image" Target="../media/image237.wmf"/><Relationship Id="rId15" Type="http://schemas.openxmlformats.org/officeDocument/2006/relationships/image" Target="../media/image247.wmf"/><Relationship Id="rId23" Type="http://schemas.openxmlformats.org/officeDocument/2006/relationships/image" Target="../media/image255.wmf"/><Relationship Id="rId28" Type="http://schemas.openxmlformats.org/officeDocument/2006/relationships/image" Target="../media/image260.wmf"/><Relationship Id="rId10" Type="http://schemas.openxmlformats.org/officeDocument/2006/relationships/image" Target="../media/image242.wmf"/><Relationship Id="rId19" Type="http://schemas.openxmlformats.org/officeDocument/2006/relationships/image" Target="../media/image251.wmf"/><Relationship Id="rId4" Type="http://schemas.openxmlformats.org/officeDocument/2006/relationships/image" Target="../media/image236.wmf"/><Relationship Id="rId9" Type="http://schemas.openxmlformats.org/officeDocument/2006/relationships/image" Target="../media/image241.wmf"/><Relationship Id="rId14" Type="http://schemas.openxmlformats.org/officeDocument/2006/relationships/image" Target="../media/image246.wmf"/><Relationship Id="rId22" Type="http://schemas.openxmlformats.org/officeDocument/2006/relationships/image" Target="../media/image254.wmf"/><Relationship Id="rId27" Type="http://schemas.openxmlformats.org/officeDocument/2006/relationships/image" Target="../media/image259.wmf"/><Relationship Id="rId30" Type="http://schemas.openxmlformats.org/officeDocument/2006/relationships/image" Target="../media/image262.wmf"/></Relationships>
</file>

<file path=ppt/drawings/_rels/vmlDrawing1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87.wmf"/><Relationship Id="rId3" Type="http://schemas.openxmlformats.org/officeDocument/2006/relationships/image" Target="../media/image1482.wmf"/><Relationship Id="rId7" Type="http://schemas.openxmlformats.org/officeDocument/2006/relationships/image" Target="../media/image1486.wmf"/><Relationship Id="rId2" Type="http://schemas.openxmlformats.org/officeDocument/2006/relationships/image" Target="../media/image1481.wmf"/><Relationship Id="rId1" Type="http://schemas.openxmlformats.org/officeDocument/2006/relationships/image" Target="../media/image1480.wmf"/><Relationship Id="rId6" Type="http://schemas.openxmlformats.org/officeDocument/2006/relationships/image" Target="../media/image1485.wmf"/><Relationship Id="rId5" Type="http://schemas.openxmlformats.org/officeDocument/2006/relationships/image" Target="../media/image1484.wmf"/><Relationship Id="rId4" Type="http://schemas.openxmlformats.org/officeDocument/2006/relationships/image" Target="../media/image1483.wmf"/><Relationship Id="rId9" Type="http://schemas.openxmlformats.org/officeDocument/2006/relationships/image" Target="../media/image1488.wmf"/></Relationships>
</file>

<file path=ppt/drawings/_rels/vmlDrawing1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91.wmf"/><Relationship Id="rId2" Type="http://schemas.openxmlformats.org/officeDocument/2006/relationships/image" Target="../media/image1490.wmf"/><Relationship Id="rId1" Type="http://schemas.openxmlformats.org/officeDocument/2006/relationships/image" Target="../media/image1489.wmf"/><Relationship Id="rId4" Type="http://schemas.openxmlformats.org/officeDocument/2006/relationships/image" Target="../media/image1492.wmf"/></Relationships>
</file>

<file path=ppt/drawings/_rels/vmlDrawing1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01.emf"/><Relationship Id="rId13" Type="http://schemas.openxmlformats.org/officeDocument/2006/relationships/image" Target="../media/image1506.wmf"/><Relationship Id="rId18" Type="http://schemas.openxmlformats.org/officeDocument/2006/relationships/image" Target="../media/image1511.wmf"/><Relationship Id="rId3" Type="http://schemas.openxmlformats.org/officeDocument/2006/relationships/image" Target="../media/image1496.wmf"/><Relationship Id="rId7" Type="http://schemas.openxmlformats.org/officeDocument/2006/relationships/image" Target="../media/image1500.wmf"/><Relationship Id="rId12" Type="http://schemas.openxmlformats.org/officeDocument/2006/relationships/image" Target="../media/image1505.wmf"/><Relationship Id="rId17" Type="http://schemas.openxmlformats.org/officeDocument/2006/relationships/image" Target="../media/image1510.wmf"/><Relationship Id="rId2" Type="http://schemas.openxmlformats.org/officeDocument/2006/relationships/image" Target="../media/image1495.wmf"/><Relationship Id="rId16" Type="http://schemas.openxmlformats.org/officeDocument/2006/relationships/image" Target="../media/image1509.wmf"/><Relationship Id="rId1" Type="http://schemas.openxmlformats.org/officeDocument/2006/relationships/image" Target="../media/image1494.wmf"/><Relationship Id="rId6" Type="http://schemas.openxmlformats.org/officeDocument/2006/relationships/image" Target="../media/image1499.wmf"/><Relationship Id="rId11" Type="http://schemas.openxmlformats.org/officeDocument/2006/relationships/image" Target="../media/image1504.wmf"/><Relationship Id="rId5" Type="http://schemas.openxmlformats.org/officeDocument/2006/relationships/image" Target="../media/image1498.wmf"/><Relationship Id="rId15" Type="http://schemas.openxmlformats.org/officeDocument/2006/relationships/image" Target="../media/image1508.wmf"/><Relationship Id="rId10" Type="http://schemas.openxmlformats.org/officeDocument/2006/relationships/image" Target="../media/image1503.emf"/><Relationship Id="rId4" Type="http://schemas.openxmlformats.org/officeDocument/2006/relationships/image" Target="../media/image1497.wmf"/><Relationship Id="rId9" Type="http://schemas.openxmlformats.org/officeDocument/2006/relationships/image" Target="../media/image1502.emf"/><Relationship Id="rId14" Type="http://schemas.openxmlformats.org/officeDocument/2006/relationships/image" Target="../media/image1507.wmf"/></Relationships>
</file>

<file path=ppt/drawings/_rels/vmlDrawing1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19.emf"/><Relationship Id="rId13" Type="http://schemas.openxmlformats.org/officeDocument/2006/relationships/image" Target="../media/image1524.emf"/><Relationship Id="rId3" Type="http://schemas.openxmlformats.org/officeDocument/2006/relationships/image" Target="../media/image1514.emf"/><Relationship Id="rId7" Type="http://schemas.openxmlformats.org/officeDocument/2006/relationships/image" Target="../media/image1518.emf"/><Relationship Id="rId12" Type="http://schemas.openxmlformats.org/officeDocument/2006/relationships/image" Target="../media/image1523.wmf"/><Relationship Id="rId2" Type="http://schemas.openxmlformats.org/officeDocument/2006/relationships/image" Target="../media/image1513.emf"/><Relationship Id="rId1" Type="http://schemas.openxmlformats.org/officeDocument/2006/relationships/image" Target="../media/image1512.emf"/><Relationship Id="rId6" Type="http://schemas.openxmlformats.org/officeDocument/2006/relationships/image" Target="../media/image1517.emf"/><Relationship Id="rId11" Type="http://schemas.openxmlformats.org/officeDocument/2006/relationships/image" Target="../media/image1522.emf"/><Relationship Id="rId5" Type="http://schemas.openxmlformats.org/officeDocument/2006/relationships/image" Target="../media/image1516.emf"/><Relationship Id="rId10" Type="http://schemas.openxmlformats.org/officeDocument/2006/relationships/image" Target="../media/image1521.emf"/><Relationship Id="rId4" Type="http://schemas.openxmlformats.org/officeDocument/2006/relationships/image" Target="../media/image1515.emf"/><Relationship Id="rId9" Type="http://schemas.openxmlformats.org/officeDocument/2006/relationships/image" Target="../media/image1520.emf"/></Relationships>
</file>

<file path=ppt/drawings/_rels/vmlDrawing1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70.emf"/><Relationship Id="rId3" Type="http://schemas.openxmlformats.org/officeDocument/2006/relationships/image" Target="../media/image1165.emf"/><Relationship Id="rId7" Type="http://schemas.openxmlformats.org/officeDocument/2006/relationships/image" Target="../media/image1169.emf"/><Relationship Id="rId12" Type="http://schemas.openxmlformats.org/officeDocument/2006/relationships/image" Target="../media/image1174.emf"/><Relationship Id="rId2" Type="http://schemas.openxmlformats.org/officeDocument/2006/relationships/image" Target="../media/image1164.emf"/><Relationship Id="rId1" Type="http://schemas.openxmlformats.org/officeDocument/2006/relationships/image" Target="../media/image1163.emf"/><Relationship Id="rId6" Type="http://schemas.openxmlformats.org/officeDocument/2006/relationships/image" Target="../media/image1168.emf"/><Relationship Id="rId11" Type="http://schemas.openxmlformats.org/officeDocument/2006/relationships/image" Target="../media/image1173.emf"/><Relationship Id="rId5" Type="http://schemas.openxmlformats.org/officeDocument/2006/relationships/image" Target="../media/image1167.emf"/><Relationship Id="rId10" Type="http://schemas.openxmlformats.org/officeDocument/2006/relationships/image" Target="../media/image1172.emf"/><Relationship Id="rId4" Type="http://schemas.openxmlformats.org/officeDocument/2006/relationships/image" Target="../media/image1166.emf"/><Relationship Id="rId9" Type="http://schemas.openxmlformats.org/officeDocument/2006/relationships/image" Target="../media/image1171.emf"/></Relationships>
</file>

<file path=ppt/drawings/_rels/vmlDrawing1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32.emf"/><Relationship Id="rId13" Type="http://schemas.openxmlformats.org/officeDocument/2006/relationships/image" Target="../media/image1537.emf"/><Relationship Id="rId3" Type="http://schemas.openxmlformats.org/officeDocument/2006/relationships/image" Target="../media/image1527.emf"/><Relationship Id="rId7" Type="http://schemas.openxmlformats.org/officeDocument/2006/relationships/image" Target="../media/image1531.emf"/><Relationship Id="rId12" Type="http://schemas.openxmlformats.org/officeDocument/2006/relationships/image" Target="../media/image1536.emf"/><Relationship Id="rId2" Type="http://schemas.openxmlformats.org/officeDocument/2006/relationships/image" Target="../media/image1526.emf"/><Relationship Id="rId1" Type="http://schemas.openxmlformats.org/officeDocument/2006/relationships/image" Target="../media/image1525.emf"/><Relationship Id="rId6" Type="http://schemas.openxmlformats.org/officeDocument/2006/relationships/image" Target="../media/image1530.emf"/><Relationship Id="rId11" Type="http://schemas.openxmlformats.org/officeDocument/2006/relationships/image" Target="../media/image1535.emf"/><Relationship Id="rId5" Type="http://schemas.openxmlformats.org/officeDocument/2006/relationships/image" Target="../media/image1529.emf"/><Relationship Id="rId15" Type="http://schemas.openxmlformats.org/officeDocument/2006/relationships/image" Target="../media/image1539.emf"/><Relationship Id="rId10" Type="http://schemas.openxmlformats.org/officeDocument/2006/relationships/image" Target="../media/image1534.emf"/><Relationship Id="rId4" Type="http://schemas.openxmlformats.org/officeDocument/2006/relationships/image" Target="../media/image1528.emf"/><Relationship Id="rId9" Type="http://schemas.openxmlformats.org/officeDocument/2006/relationships/image" Target="../media/image1533.emf"/><Relationship Id="rId14" Type="http://schemas.openxmlformats.org/officeDocument/2006/relationships/image" Target="../media/image1538.emf"/></Relationships>
</file>

<file path=ppt/drawings/_rels/vmlDrawing1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47.emf"/><Relationship Id="rId3" Type="http://schemas.openxmlformats.org/officeDocument/2006/relationships/image" Target="../media/image1542.emf"/><Relationship Id="rId7" Type="http://schemas.openxmlformats.org/officeDocument/2006/relationships/image" Target="../media/image1546.emf"/><Relationship Id="rId12" Type="http://schemas.openxmlformats.org/officeDocument/2006/relationships/image" Target="../media/image1551.emf"/><Relationship Id="rId2" Type="http://schemas.openxmlformats.org/officeDocument/2006/relationships/image" Target="../media/image1541.emf"/><Relationship Id="rId1" Type="http://schemas.openxmlformats.org/officeDocument/2006/relationships/image" Target="../media/image1540.emf"/><Relationship Id="rId6" Type="http://schemas.openxmlformats.org/officeDocument/2006/relationships/image" Target="../media/image1545.emf"/><Relationship Id="rId11" Type="http://schemas.openxmlformats.org/officeDocument/2006/relationships/image" Target="../media/image1550.emf"/><Relationship Id="rId5" Type="http://schemas.openxmlformats.org/officeDocument/2006/relationships/image" Target="../media/image1544.emf"/><Relationship Id="rId10" Type="http://schemas.openxmlformats.org/officeDocument/2006/relationships/image" Target="../media/image1549.emf"/><Relationship Id="rId4" Type="http://schemas.openxmlformats.org/officeDocument/2006/relationships/image" Target="../media/image1543.emf"/><Relationship Id="rId9" Type="http://schemas.openxmlformats.org/officeDocument/2006/relationships/image" Target="../media/image1548.emf"/></Relationships>
</file>

<file path=ppt/drawings/_rels/vmlDrawing1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59.emf"/><Relationship Id="rId3" Type="http://schemas.openxmlformats.org/officeDocument/2006/relationships/image" Target="../media/image1554.emf"/><Relationship Id="rId7" Type="http://schemas.openxmlformats.org/officeDocument/2006/relationships/image" Target="../media/image1558.wmf"/><Relationship Id="rId2" Type="http://schemas.openxmlformats.org/officeDocument/2006/relationships/image" Target="../media/image1553.emf"/><Relationship Id="rId1" Type="http://schemas.openxmlformats.org/officeDocument/2006/relationships/image" Target="../media/image1552.emf"/><Relationship Id="rId6" Type="http://schemas.openxmlformats.org/officeDocument/2006/relationships/image" Target="../media/image1557.emf"/><Relationship Id="rId5" Type="http://schemas.openxmlformats.org/officeDocument/2006/relationships/image" Target="../media/image1556.emf"/><Relationship Id="rId10" Type="http://schemas.openxmlformats.org/officeDocument/2006/relationships/image" Target="../media/image1561.emf"/><Relationship Id="rId4" Type="http://schemas.openxmlformats.org/officeDocument/2006/relationships/image" Target="../media/image1555.emf"/><Relationship Id="rId9" Type="http://schemas.openxmlformats.org/officeDocument/2006/relationships/image" Target="../media/image1560.emf"/></Relationships>
</file>

<file path=ppt/drawings/_rels/vmlDrawing1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69.emf"/><Relationship Id="rId3" Type="http://schemas.openxmlformats.org/officeDocument/2006/relationships/image" Target="../media/image1564.emf"/><Relationship Id="rId7" Type="http://schemas.openxmlformats.org/officeDocument/2006/relationships/image" Target="../media/image1568.emf"/><Relationship Id="rId2" Type="http://schemas.openxmlformats.org/officeDocument/2006/relationships/image" Target="../media/image1563.emf"/><Relationship Id="rId1" Type="http://schemas.openxmlformats.org/officeDocument/2006/relationships/image" Target="../media/image1562.emf"/><Relationship Id="rId6" Type="http://schemas.openxmlformats.org/officeDocument/2006/relationships/image" Target="../media/image1567.emf"/><Relationship Id="rId5" Type="http://schemas.openxmlformats.org/officeDocument/2006/relationships/image" Target="../media/image1566.emf"/><Relationship Id="rId4" Type="http://schemas.openxmlformats.org/officeDocument/2006/relationships/image" Target="../media/image1565.wmf"/></Relationships>
</file>

<file path=ppt/drawings/_rels/vmlDrawing1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72.emf"/><Relationship Id="rId7" Type="http://schemas.openxmlformats.org/officeDocument/2006/relationships/image" Target="../media/image1575.emf"/><Relationship Id="rId2" Type="http://schemas.openxmlformats.org/officeDocument/2006/relationships/image" Target="../media/image1571.wmf"/><Relationship Id="rId1" Type="http://schemas.openxmlformats.org/officeDocument/2006/relationships/image" Target="../media/image1570.emf"/><Relationship Id="rId6" Type="http://schemas.openxmlformats.org/officeDocument/2006/relationships/image" Target="../media/image1574.wmf"/><Relationship Id="rId5" Type="http://schemas.openxmlformats.org/officeDocument/2006/relationships/image" Target="../media/image1565.wmf"/><Relationship Id="rId4" Type="http://schemas.openxmlformats.org/officeDocument/2006/relationships/image" Target="../media/image1573.e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wmf"/><Relationship Id="rId13" Type="http://schemas.openxmlformats.org/officeDocument/2006/relationships/image" Target="../media/image275.wmf"/><Relationship Id="rId18" Type="http://schemas.openxmlformats.org/officeDocument/2006/relationships/image" Target="../media/image280.wmf"/><Relationship Id="rId3" Type="http://schemas.openxmlformats.org/officeDocument/2006/relationships/image" Target="../media/image265.wmf"/><Relationship Id="rId7" Type="http://schemas.openxmlformats.org/officeDocument/2006/relationships/image" Target="../media/image269.wmf"/><Relationship Id="rId12" Type="http://schemas.openxmlformats.org/officeDocument/2006/relationships/image" Target="../media/image274.wmf"/><Relationship Id="rId17" Type="http://schemas.openxmlformats.org/officeDocument/2006/relationships/image" Target="../media/image279.wmf"/><Relationship Id="rId2" Type="http://schemas.openxmlformats.org/officeDocument/2006/relationships/image" Target="../media/image264.wmf"/><Relationship Id="rId16" Type="http://schemas.openxmlformats.org/officeDocument/2006/relationships/image" Target="../media/image278.wmf"/><Relationship Id="rId1" Type="http://schemas.openxmlformats.org/officeDocument/2006/relationships/image" Target="../media/image263.wmf"/><Relationship Id="rId6" Type="http://schemas.openxmlformats.org/officeDocument/2006/relationships/image" Target="../media/image268.wmf"/><Relationship Id="rId11" Type="http://schemas.openxmlformats.org/officeDocument/2006/relationships/image" Target="../media/image273.wmf"/><Relationship Id="rId5" Type="http://schemas.openxmlformats.org/officeDocument/2006/relationships/image" Target="../media/image267.wmf"/><Relationship Id="rId15" Type="http://schemas.openxmlformats.org/officeDocument/2006/relationships/image" Target="../media/image277.wmf"/><Relationship Id="rId10" Type="http://schemas.openxmlformats.org/officeDocument/2006/relationships/image" Target="../media/image272.wmf"/><Relationship Id="rId19" Type="http://schemas.openxmlformats.org/officeDocument/2006/relationships/image" Target="../media/image281.wmf"/><Relationship Id="rId4" Type="http://schemas.openxmlformats.org/officeDocument/2006/relationships/image" Target="../media/image266.wmf"/><Relationship Id="rId9" Type="http://schemas.openxmlformats.org/officeDocument/2006/relationships/image" Target="../media/image271.wmf"/><Relationship Id="rId14" Type="http://schemas.openxmlformats.org/officeDocument/2006/relationships/image" Target="../media/image276.wmf"/></Relationships>
</file>

<file path=ppt/drawings/_rels/vmlDrawing1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83.emf"/><Relationship Id="rId13" Type="http://schemas.openxmlformats.org/officeDocument/2006/relationships/image" Target="../media/image1588.emf"/><Relationship Id="rId3" Type="http://schemas.openxmlformats.org/officeDocument/2006/relationships/image" Target="../media/image1578.emf"/><Relationship Id="rId7" Type="http://schemas.openxmlformats.org/officeDocument/2006/relationships/image" Target="../media/image1582.emf"/><Relationship Id="rId12" Type="http://schemas.openxmlformats.org/officeDocument/2006/relationships/image" Target="../media/image1587.emf"/><Relationship Id="rId2" Type="http://schemas.openxmlformats.org/officeDocument/2006/relationships/image" Target="../media/image1577.emf"/><Relationship Id="rId1" Type="http://schemas.openxmlformats.org/officeDocument/2006/relationships/image" Target="../media/image1576.wmf"/><Relationship Id="rId6" Type="http://schemas.openxmlformats.org/officeDocument/2006/relationships/image" Target="../media/image1581.emf"/><Relationship Id="rId11" Type="http://schemas.openxmlformats.org/officeDocument/2006/relationships/image" Target="../media/image1586.emf"/><Relationship Id="rId5" Type="http://schemas.openxmlformats.org/officeDocument/2006/relationships/image" Target="../media/image1580.wmf"/><Relationship Id="rId10" Type="http://schemas.openxmlformats.org/officeDocument/2006/relationships/image" Target="../media/image1585.emf"/><Relationship Id="rId4" Type="http://schemas.openxmlformats.org/officeDocument/2006/relationships/image" Target="../media/image1579.wmf"/><Relationship Id="rId9" Type="http://schemas.openxmlformats.org/officeDocument/2006/relationships/image" Target="../media/image1584.wmf"/></Relationships>
</file>

<file path=ppt/drawings/_rels/vmlDrawing1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80.wmf"/><Relationship Id="rId3" Type="http://schemas.openxmlformats.org/officeDocument/2006/relationships/image" Target="../media/image1590.emf"/><Relationship Id="rId7" Type="http://schemas.openxmlformats.org/officeDocument/2006/relationships/image" Target="../media/image1579.wmf"/><Relationship Id="rId2" Type="http://schemas.openxmlformats.org/officeDocument/2006/relationships/image" Target="../media/image1589.emf"/><Relationship Id="rId1" Type="http://schemas.openxmlformats.org/officeDocument/2006/relationships/image" Target="../media/image1576.wmf"/><Relationship Id="rId6" Type="http://schemas.openxmlformats.org/officeDocument/2006/relationships/image" Target="../media/image1593.wmf"/><Relationship Id="rId5" Type="http://schemas.openxmlformats.org/officeDocument/2006/relationships/image" Target="../media/image1592.emf"/><Relationship Id="rId4" Type="http://schemas.openxmlformats.org/officeDocument/2006/relationships/image" Target="../media/image1591.emf"/></Relationships>
</file>

<file path=ppt/drawings/_rels/vmlDrawing1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01.emf"/><Relationship Id="rId3" Type="http://schemas.openxmlformats.org/officeDocument/2006/relationships/image" Target="../media/image1596.emf"/><Relationship Id="rId7" Type="http://schemas.openxmlformats.org/officeDocument/2006/relationships/image" Target="../media/image1600.emf"/><Relationship Id="rId2" Type="http://schemas.openxmlformats.org/officeDocument/2006/relationships/image" Target="../media/image1595.emf"/><Relationship Id="rId1" Type="http://schemas.openxmlformats.org/officeDocument/2006/relationships/image" Target="../media/image1594.emf"/><Relationship Id="rId6" Type="http://schemas.openxmlformats.org/officeDocument/2006/relationships/image" Target="../media/image1599.emf"/><Relationship Id="rId5" Type="http://schemas.openxmlformats.org/officeDocument/2006/relationships/image" Target="../media/image1598.wmf"/><Relationship Id="rId4" Type="http://schemas.openxmlformats.org/officeDocument/2006/relationships/image" Target="../media/image1597.wmf"/><Relationship Id="rId9" Type="http://schemas.openxmlformats.org/officeDocument/2006/relationships/image" Target="../media/image1602.wmf"/></Relationships>
</file>

<file path=ppt/drawings/_rels/vmlDrawing13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10.emf"/><Relationship Id="rId3" Type="http://schemas.openxmlformats.org/officeDocument/2006/relationships/image" Target="../media/image1605.emf"/><Relationship Id="rId7" Type="http://schemas.openxmlformats.org/officeDocument/2006/relationships/image" Target="../media/image1609.emf"/><Relationship Id="rId2" Type="http://schemas.openxmlformats.org/officeDocument/2006/relationships/image" Target="../media/image1604.emf"/><Relationship Id="rId1" Type="http://schemas.openxmlformats.org/officeDocument/2006/relationships/image" Target="../media/image1603.emf"/><Relationship Id="rId6" Type="http://schemas.openxmlformats.org/officeDocument/2006/relationships/image" Target="../media/image1608.emf"/><Relationship Id="rId5" Type="http://schemas.openxmlformats.org/officeDocument/2006/relationships/image" Target="../media/image1607.emf"/><Relationship Id="rId4" Type="http://schemas.openxmlformats.org/officeDocument/2006/relationships/image" Target="../media/image1606.emf"/></Relationships>
</file>

<file path=ppt/drawings/_rels/vmlDrawing1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18.wmf"/><Relationship Id="rId3" Type="http://schemas.openxmlformats.org/officeDocument/2006/relationships/image" Target="../media/image1613.wmf"/><Relationship Id="rId7" Type="http://schemas.openxmlformats.org/officeDocument/2006/relationships/image" Target="../media/image1617.wmf"/><Relationship Id="rId2" Type="http://schemas.openxmlformats.org/officeDocument/2006/relationships/image" Target="../media/image1612.wmf"/><Relationship Id="rId1" Type="http://schemas.openxmlformats.org/officeDocument/2006/relationships/image" Target="../media/image1611.wmf"/><Relationship Id="rId6" Type="http://schemas.openxmlformats.org/officeDocument/2006/relationships/image" Target="../media/image1616.wmf"/><Relationship Id="rId5" Type="http://schemas.openxmlformats.org/officeDocument/2006/relationships/image" Target="../media/image1615.wmf"/><Relationship Id="rId10" Type="http://schemas.openxmlformats.org/officeDocument/2006/relationships/image" Target="../media/image1620.wmf"/><Relationship Id="rId4" Type="http://schemas.openxmlformats.org/officeDocument/2006/relationships/image" Target="../media/image1614.wmf"/><Relationship Id="rId9" Type="http://schemas.openxmlformats.org/officeDocument/2006/relationships/image" Target="../media/image1619.wmf"/></Relationships>
</file>

<file path=ppt/drawings/_rels/vmlDrawing1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28.emf"/><Relationship Id="rId3" Type="http://schemas.openxmlformats.org/officeDocument/2006/relationships/image" Target="../media/image1623.wmf"/><Relationship Id="rId7" Type="http://schemas.openxmlformats.org/officeDocument/2006/relationships/image" Target="../media/image1627.emf"/><Relationship Id="rId12" Type="http://schemas.openxmlformats.org/officeDocument/2006/relationships/image" Target="../media/image1632.emf"/><Relationship Id="rId2" Type="http://schemas.openxmlformats.org/officeDocument/2006/relationships/image" Target="../media/image1622.emf"/><Relationship Id="rId1" Type="http://schemas.openxmlformats.org/officeDocument/2006/relationships/image" Target="../media/image1621.emf"/><Relationship Id="rId6" Type="http://schemas.openxmlformats.org/officeDocument/2006/relationships/image" Target="../media/image1626.emf"/><Relationship Id="rId11" Type="http://schemas.openxmlformats.org/officeDocument/2006/relationships/image" Target="../media/image1631.emf"/><Relationship Id="rId5" Type="http://schemas.openxmlformats.org/officeDocument/2006/relationships/image" Target="../media/image1625.emf"/><Relationship Id="rId10" Type="http://schemas.openxmlformats.org/officeDocument/2006/relationships/image" Target="../media/image1630.emf"/><Relationship Id="rId4" Type="http://schemas.openxmlformats.org/officeDocument/2006/relationships/image" Target="../media/image1624.wmf"/><Relationship Id="rId9" Type="http://schemas.openxmlformats.org/officeDocument/2006/relationships/image" Target="../media/image1629.emf"/></Relationships>
</file>

<file path=ppt/drawings/_rels/vmlDrawing1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35.wmf"/><Relationship Id="rId7" Type="http://schemas.openxmlformats.org/officeDocument/2006/relationships/image" Target="../media/image1639.wmf"/><Relationship Id="rId2" Type="http://schemas.openxmlformats.org/officeDocument/2006/relationships/image" Target="../media/image1634.wmf"/><Relationship Id="rId1" Type="http://schemas.openxmlformats.org/officeDocument/2006/relationships/image" Target="../media/image1633.wmf"/><Relationship Id="rId6" Type="http://schemas.openxmlformats.org/officeDocument/2006/relationships/image" Target="../media/image1638.wmf"/><Relationship Id="rId5" Type="http://schemas.openxmlformats.org/officeDocument/2006/relationships/image" Target="../media/image1637.wmf"/><Relationship Id="rId4" Type="http://schemas.openxmlformats.org/officeDocument/2006/relationships/image" Target="../media/image1636.wmf"/></Relationships>
</file>

<file path=ppt/drawings/_rels/vmlDrawing1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43.wmf"/><Relationship Id="rId2" Type="http://schemas.openxmlformats.org/officeDocument/2006/relationships/image" Target="../media/image1642.wmf"/><Relationship Id="rId1" Type="http://schemas.openxmlformats.org/officeDocument/2006/relationships/image" Target="../media/image1641.wmf"/><Relationship Id="rId5" Type="http://schemas.openxmlformats.org/officeDocument/2006/relationships/image" Target="../media/image1644.wmf"/><Relationship Id="rId4" Type="http://schemas.openxmlformats.org/officeDocument/2006/relationships/image" Target="../media/image1639.wmf"/></Relationships>
</file>

<file path=ppt/drawings/_rels/vmlDrawing1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53.emf"/><Relationship Id="rId13" Type="http://schemas.openxmlformats.org/officeDocument/2006/relationships/image" Target="../media/image1658.emf"/><Relationship Id="rId3" Type="http://schemas.openxmlformats.org/officeDocument/2006/relationships/image" Target="../media/image1648.emf"/><Relationship Id="rId7" Type="http://schemas.openxmlformats.org/officeDocument/2006/relationships/image" Target="../media/image1652.emf"/><Relationship Id="rId12" Type="http://schemas.openxmlformats.org/officeDocument/2006/relationships/image" Target="../media/image1657.emf"/><Relationship Id="rId2" Type="http://schemas.openxmlformats.org/officeDocument/2006/relationships/image" Target="../media/image1647.emf"/><Relationship Id="rId1" Type="http://schemas.openxmlformats.org/officeDocument/2006/relationships/image" Target="../media/image1646.emf"/><Relationship Id="rId6" Type="http://schemas.openxmlformats.org/officeDocument/2006/relationships/image" Target="../media/image1651.emf"/><Relationship Id="rId11" Type="http://schemas.openxmlformats.org/officeDocument/2006/relationships/image" Target="../media/image1656.emf"/><Relationship Id="rId5" Type="http://schemas.openxmlformats.org/officeDocument/2006/relationships/image" Target="../media/image1650.emf"/><Relationship Id="rId10" Type="http://schemas.openxmlformats.org/officeDocument/2006/relationships/image" Target="../media/image1655.emf"/><Relationship Id="rId4" Type="http://schemas.openxmlformats.org/officeDocument/2006/relationships/image" Target="../media/image1649.emf"/><Relationship Id="rId9" Type="http://schemas.openxmlformats.org/officeDocument/2006/relationships/image" Target="../media/image1654.emf"/></Relationships>
</file>

<file path=ppt/drawings/_rels/vmlDrawing1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66.emf"/><Relationship Id="rId3" Type="http://schemas.openxmlformats.org/officeDocument/2006/relationships/image" Target="../media/image1661.emf"/><Relationship Id="rId7" Type="http://schemas.openxmlformats.org/officeDocument/2006/relationships/image" Target="../media/image1665.emf"/><Relationship Id="rId2" Type="http://schemas.openxmlformats.org/officeDocument/2006/relationships/image" Target="../media/image1660.emf"/><Relationship Id="rId1" Type="http://schemas.openxmlformats.org/officeDocument/2006/relationships/image" Target="../media/image1659.emf"/><Relationship Id="rId6" Type="http://schemas.openxmlformats.org/officeDocument/2006/relationships/image" Target="../media/image1664.emf"/><Relationship Id="rId5" Type="http://schemas.openxmlformats.org/officeDocument/2006/relationships/image" Target="../media/image1663.emf"/><Relationship Id="rId10" Type="http://schemas.openxmlformats.org/officeDocument/2006/relationships/image" Target="../media/image1668.emf"/><Relationship Id="rId4" Type="http://schemas.openxmlformats.org/officeDocument/2006/relationships/image" Target="../media/image1662.emf"/><Relationship Id="rId9" Type="http://schemas.openxmlformats.org/officeDocument/2006/relationships/image" Target="../media/image1667.e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wmf"/><Relationship Id="rId13" Type="http://schemas.openxmlformats.org/officeDocument/2006/relationships/image" Target="../media/image294.wmf"/><Relationship Id="rId3" Type="http://schemas.openxmlformats.org/officeDocument/2006/relationships/image" Target="../media/image284.wmf"/><Relationship Id="rId7" Type="http://schemas.openxmlformats.org/officeDocument/2006/relationships/image" Target="../media/image288.wmf"/><Relationship Id="rId12" Type="http://schemas.openxmlformats.org/officeDocument/2006/relationships/image" Target="../media/image293.wmf"/><Relationship Id="rId2" Type="http://schemas.openxmlformats.org/officeDocument/2006/relationships/image" Target="../media/image283.wmf"/><Relationship Id="rId1" Type="http://schemas.openxmlformats.org/officeDocument/2006/relationships/image" Target="../media/image282.wmf"/><Relationship Id="rId6" Type="http://schemas.openxmlformats.org/officeDocument/2006/relationships/image" Target="../media/image287.wmf"/><Relationship Id="rId11" Type="http://schemas.openxmlformats.org/officeDocument/2006/relationships/image" Target="../media/image292.wmf"/><Relationship Id="rId5" Type="http://schemas.openxmlformats.org/officeDocument/2006/relationships/image" Target="../media/image286.wmf"/><Relationship Id="rId15" Type="http://schemas.openxmlformats.org/officeDocument/2006/relationships/image" Target="../media/image296.wmf"/><Relationship Id="rId10" Type="http://schemas.openxmlformats.org/officeDocument/2006/relationships/image" Target="../media/image291.wmf"/><Relationship Id="rId4" Type="http://schemas.openxmlformats.org/officeDocument/2006/relationships/image" Target="../media/image285.wmf"/><Relationship Id="rId9" Type="http://schemas.openxmlformats.org/officeDocument/2006/relationships/image" Target="../media/image290.wmf"/><Relationship Id="rId14" Type="http://schemas.openxmlformats.org/officeDocument/2006/relationships/image" Target="../media/image295.wmf"/></Relationships>
</file>

<file path=ppt/drawings/_rels/vmlDrawing14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76.emf"/><Relationship Id="rId3" Type="http://schemas.openxmlformats.org/officeDocument/2006/relationships/image" Target="../media/image1671.emf"/><Relationship Id="rId7" Type="http://schemas.openxmlformats.org/officeDocument/2006/relationships/image" Target="../media/image1675.emf"/><Relationship Id="rId2" Type="http://schemas.openxmlformats.org/officeDocument/2006/relationships/image" Target="../media/image1670.emf"/><Relationship Id="rId1" Type="http://schemas.openxmlformats.org/officeDocument/2006/relationships/image" Target="../media/image1669.emf"/><Relationship Id="rId6" Type="http://schemas.openxmlformats.org/officeDocument/2006/relationships/image" Target="../media/image1674.emf"/><Relationship Id="rId5" Type="http://schemas.openxmlformats.org/officeDocument/2006/relationships/image" Target="../media/image1673.emf"/><Relationship Id="rId4" Type="http://schemas.openxmlformats.org/officeDocument/2006/relationships/image" Target="../media/image1672.emf"/></Relationships>
</file>

<file path=ppt/drawings/_rels/vmlDrawing14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59.emf"/><Relationship Id="rId3" Type="http://schemas.openxmlformats.org/officeDocument/2006/relationships/image" Target="../media/image1679.emf"/><Relationship Id="rId7" Type="http://schemas.openxmlformats.org/officeDocument/2006/relationships/image" Target="../media/image1683.emf"/><Relationship Id="rId2" Type="http://schemas.openxmlformats.org/officeDocument/2006/relationships/image" Target="../media/image1678.emf"/><Relationship Id="rId1" Type="http://schemas.openxmlformats.org/officeDocument/2006/relationships/image" Target="../media/image1677.emf"/><Relationship Id="rId6" Type="http://schemas.openxmlformats.org/officeDocument/2006/relationships/image" Target="../media/image1682.emf"/><Relationship Id="rId5" Type="http://schemas.openxmlformats.org/officeDocument/2006/relationships/image" Target="../media/image1681.emf"/><Relationship Id="rId4" Type="http://schemas.openxmlformats.org/officeDocument/2006/relationships/image" Target="../media/image1680.emf"/><Relationship Id="rId9" Type="http://schemas.openxmlformats.org/officeDocument/2006/relationships/image" Target="../media/image1684.emf"/></Relationships>
</file>

<file path=ppt/drawings/_rels/vmlDrawing1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7.emf"/><Relationship Id="rId7" Type="http://schemas.openxmlformats.org/officeDocument/2006/relationships/image" Target="../media/image1690.emf"/><Relationship Id="rId2" Type="http://schemas.openxmlformats.org/officeDocument/2006/relationships/image" Target="../media/image1686.emf"/><Relationship Id="rId1" Type="http://schemas.openxmlformats.org/officeDocument/2006/relationships/image" Target="../media/image1685.emf"/><Relationship Id="rId6" Type="http://schemas.openxmlformats.org/officeDocument/2006/relationships/image" Target="../media/image1659.emf"/><Relationship Id="rId5" Type="http://schemas.openxmlformats.org/officeDocument/2006/relationships/image" Target="../media/image1689.emf"/><Relationship Id="rId4" Type="http://schemas.openxmlformats.org/officeDocument/2006/relationships/image" Target="../media/image1688.emf"/></Relationships>
</file>

<file path=ppt/drawings/_rels/vmlDrawing1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93.emf"/><Relationship Id="rId7" Type="http://schemas.openxmlformats.org/officeDocument/2006/relationships/image" Target="../media/image1659.emf"/><Relationship Id="rId2" Type="http://schemas.openxmlformats.org/officeDocument/2006/relationships/image" Target="../media/image1692.emf"/><Relationship Id="rId1" Type="http://schemas.openxmlformats.org/officeDocument/2006/relationships/image" Target="../media/image1691.emf"/><Relationship Id="rId6" Type="http://schemas.openxmlformats.org/officeDocument/2006/relationships/image" Target="../media/image1696.emf"/><Relationship Id="rId5" Type="http://schemas.openxmlformats.org/officeDocument/2006/relationships/image" Target="../media/image1695.emf"/><Relationship Id="rId4" Type="http://schemas.openxmlformats.org/officeDocument/2006/relationships/image" Target="../media/image1694.emf"/></Relationships>
</file>

<file path=ppt/drawings/_rels/vmlDrawing1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04.wmf"/><Relationship Id="rId3" Type="http://schemas.openxmlformats.org/officeDocument/2006/relationships/image" Target="../media/image1699.wmf"/><Relationship Id="rId7" Type="http://schemas.openxmlformats.org/officeDocument/2006/relationships/image" Target="../media/image1703.wmf"/><Relationship Id="rId2" Type="http://schemas.openxmlformats.org/officeDocument/2006/relationships/image" Target="../media/image1698.wmf"/><Relationship Id="rId1" Type="http://schemas.openxmlformats.org/officeDocument/2006/relationships/image" Target="../media/image1697.wmf"/><Relationship Id="rId6" Type="http://schemas.openxmlformats.org/officeDocument/2006/relationships/image" Target="../media/image1702.wmf"/><Relationship Id="rId5" Type="http://schemas.openxmlformats.org/officeDocument/2006/relationships/image" Target="../media/image1701.wmf"/><Relationship Id="rId4" Type="http://schemas.openxmlformats.org/officeDocument/2006/relationships/image" Target="../media/image1700.wmf"/><Relationship Id="rId9" Type="http://schemas.openxmlformats.org/officeDocument/2006/relationships/image" Target="../media/image1705.wmf"/></Relationships>
</file>

<file path=ppt/drawings/_rels/vmlDrawing14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13.emf"/><Relationship Id="rId3" Type="http://schemas.openxmlformats.org/officeDocument/2006/relationships/image" Target="../media/image1708.emf"/><Relationship Id="rId7" Type="http://schemas.openxmlformats.org/officeDocument/2006/relationships/image" Target="../media/image1712.emf"/><Relationship Id="rId2" Type="http://schemas.openxmlformats.org/officeDocument/2006/relationships/image" Target="../media/image1707.emf"/><Relationship Id="rId1" Type="http://schemas.openxmlformats.org/officeDocument/2006/relationships/image" Target="../media/image1706.emf"/><Relationship Id="rId6" Type="http://schemas.openxmlformats.org/officeDocument/2006/relationships/image" Target="../media/image1711.emf"/><Relationship Id="rId5" Type="http://schemas.openxmlformats.org/officeDocument/2006/relationships/image" Target="../media/image1710.emf"/><Relationship Id="rId4" Type="http://schemas.openxmlformats.org/officeDocument/2006/relationships/image" Target="../media/image1709.emf"/><Relationship Id="rId9" Type="http://schemas.openxmlformats.org/officeDocument/2006/relationships/image" Target="../media/image1714.emf"/></Relationships>
</file>

<file path=ppt/drawings/_rels/vmlDrawing14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22.wmf"/><Relationship Id="rId13" Type="http://schemas.openxmlformats.org/officeDocument/2006/relationships/image" Target="../media/image1727.wmf"/><Relationship Id="rId18" Type="http://schemas.openxmlformats.org/officeDocument/2006/relationships/image" Target="../media/image1732.wmf"/><Relationship Id="rId3" Type="http://schemas.openxmlformats.org/officeDocument/2006/relationships/image" Target="../media/image1717.wmf"/><Relationship Id="rId7" Type="http://schemas.openxmlformats.org/officeDocument/2006/relationships/image" Target="../media/image1721.wmf"/><Relationship Id="rId12" Type="http://schemas.openxmlformats.org/officeDocument/2006/relationships/image" Target="../media/image1726.wmf"/><Relationship Id="rId17" Type="http://schemas.openxmlformats.org/officeDocument/2006/relationships/image" Target="../media/image1731.wmf"/><Relationship Id="rId2" Type="http://schemas.openxmlformats.org/officeDocument/2006/relationships/image" Target="../media/image1716.wmf"/><Relationship Id="rId16" Type="http://schemas.openxmlformats.org/officeDocument/2006/relationships/image" Target="../media/image1730.wmf"/><Relationship Id="rId1" Type="http://schemas.openxmlformats.org/officeDocument/2006/relationships/image" Target="../media/image1715.wmf"/><Relationship Id="rId6" Type="http://schemas.openxmlformats.org/officeDocument/2006/relationships/image" Target="../media/image1720.wmf"/><Relationship Id="rId11" Type="http://schemas.openxmlformats.org/officeDocument/2006/relationships/image" Target="../media/image1725.wmf"/><Relationship Id="rId5" Type="http://schemas.openxmlformats.org/officeDocument/2006/relationships/image" Target="../media/image1719.wmf"/><Relationship Id="rId15" Type="http://schemas.openxmlformats.org/officeDocument/2006/relationships/image" Target="../media/image1729.wmf"/><Relationship Id="rId10" Type="http://schemas.openxmlformats.org/officeDocument/2006/relationships/image" Target="../media/image1724.wmf"/><Relationship Id="rId19" Type="http://schemas.openxmlformats.org/officeDocument/2006/relationships/image" Target="../media/image1733.wmf"/><Relationship Id="rId4" Type="http://schemas.openxmlformats.org/officeDocument/2006/relationships/image" Target="../media/image1718.wmf"/><Relationship Id="rId9" Type="http://schemas.openxmlformats.org/officeDocument/2006/relationships/image" Target="../media/image1723.wmf"/><Relationship Id="rId14" Type="http://schemas.openxmlformats.org/officeDocument/2006/relationships/image" Target="../media/image1728.wmf"/></Relationships>
</file>

<file path=ppt/drawings/_rels/vmlDrawing14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41.emf"/><Relationship Id="rId3" Type="http://schemas.openxmlformats.org/officeDocument/2006/relationships/image" Target="../media/image1736.emf"/><Relationship Id="rId7" Type="http://schemas.openxmlformats.org/officeDocument/2006/relationships/image" Target="../media/image1740.emf"/><Relationship Id="rId12" Type="http://schemas.openxmlformats.org/officeDocument/2006/relationships/image" Target="../media/image1745.emf"/><Relationship Id="rId2" Type="http://schemas.openxmlformats.org/officeDocument/2006/relationships/image" Target="../media/image1735.emf"/><Relationship Id="rId1" Type="http://schemas.openxmlformats.org/officeDocument/2006/relationships/image" Target="../media/image1734.emf"/><Relationship Id="rId6" Type="http://schemas.openxmlformats.org/officeDocument/2006/relationships/image" Target="../media/image1739.emf"/><Relationship Id="rId11" Type="http://schemas.openxmlformats.org/officeDocument/2006/relationships/image" Target="../media/image1744.emf"/><Relationship Id="rId5" Type="http://schemas.openxmlformats.org/officeDocument/2006/relationships/image" Target="../media/image1738.emf"/><Relationship Id="rId10" Type="http://schemas.openxmlformats.org/officeDocument/2006/relationships/image" Target="../media/image1743.emf"/><Relationship Id="rId4" Type="http://schemas.openxmlformats.org/officeDocument/2006/relationships/image" Target="../media/image1737.emf"/><Relationship Id="rId9" Type="http://schemas.openxmlformats.org/officeDocument/2006/relationships/image" Target="../media/image1742.emf"/></Relationships>
</file>

<file path=ppt/drawings/_rels/vmlDrawing14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53.emf"/><Relationship Id="rId3" Type="http://schemas.openxmlformats.org/officeDocument/2006/relationships/image" Target="../media/image1748.emf"/><Relationship Id="rId7" Type="http://schemas.openxmlformats.org/officeDocument/2006/relationships/image" Target="../media/image1752.emf"/><Relationship Id="rId12" Type="http://schemas.openxmlformats.org/officeDocument/2006/relationships/image" Target="../media/image1757.emf"/><Relationship Id="rId2" Type="http://schemas.openxmlformats.org/officeDocument/2006/relationships/image" Target="../media/image1747.emf"/><Relationship Id="rId1" Type="http://schemas.openxmlformats.org/officeDocument/2006/relationships/image" Target="../media/image1746.emf"/><Relationship Id="rId6" Type="http://schemas.openxmlformats.org/officeDocument/2006/relationships/image" Target="../media/image1751.emf"/><Relationship Id="rId11" Type="http://schemas.openxmlformats.org/officeDocument/2006/relationships/image" Target="../media/image1756.emf"/><Relationship Id="rId5" Type="http://schemas.openxmlformats.org/officeDocument/2006/relationships/image" Target="../media/image1750.emf"/><Relationship Id="rId10" Type="http://schemas.openxmlformats.org/officeDocument/2006/relationships/image" Target="../media/image1755.emf"/><Relationship Id="rId4" Type="http://schemas.openxmlformats.org/officeDocument/2006/relationships/image" Target="../media/image1749.emf"/><Relationship Id="rId9" Type="http://schemas.openxmlformats.org/officeDocument/2006/relationships/image" Target="../media/image1754.emf"/></Relationships>
</file>

<file path=ppt/drawings/_rels/vmlDrawing1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0.emf"/><Relationship Id="rId7" Type="http://schemas.openxmlformats.org/officeDocument/2006/relationships/image" Target="../media/image1764.emf"/><Relationship Id="rId2" Type="http://schemas.openxmlformats.org/officeDocument/2006/relationships/image" Target="../media/image1759.emf"/><Relationship Id="rId1" Type="http://schemas.openxmlformats.org/officeDocument/2006/relationships/image" Target="../media/image1758.emf"/><Relationship Id="rId6" Type="http://schemas.openxmlformats.org/officeDocument/2006/relationships/image" Target="../media/image1763.emf"/><Relationship Id="rId5" Type="http://schemas.openxmlformats.org/officeDocument/2006/relationships/image" Target="../media/image1762.emf"/><Relationship Id="rId4" Type="http://schemas.openxmlformats.org/officeDocument/2006/relationships/image" Target="../media/image1761.e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wmf"/><Relationship Id="rId13" Type="http://schemas.openxmlformats.org/officeDocument/2006/relationships/image" Target="../media/image309.wmf"/><Relationship Id="rId3" Type="http://schemas.openxmlformats.org/officeDocument/2006/relationships/image" Target="../media/image299.wmf"/><Relationship Id="rId7" Type="http://schemas.openxmlformats.org/officeDocument/2006/relationships/image" Target="../media/image303.wmf"/><Relationship Id="rId12" Type="http://schemas.openxmlformats.org/officeDocument/2006/relationships/image" Target="../media/image308.wmf"/><Relationship Id="rId17" Type="http://schemas.openxmlformats.org/officeDocument/2006/relationships/image" Target="../media/image313.wmf"/><Relationship Id="rId2" Type="http://schemas.openxmlformats.org/officeDocument/2006/relationships/image" Target="../media/image298.wmf"/><Relationship Id="rId16" Type="http://schemas.openxmlformats.org/officeDocument/2006/relationships/image" Target="../media/image312.wmf"/><Relationship Id="rId1" Type="http://schemas.openxmlformats.org/officeDocument/2006/relationships/image" Target="../media/image297.wmf"/><Relationship Id="rId6" Type="http://schemas.openxmlformats.org/officeDocument/2006/relationships/image" Target="../media/image302.wmf"/><Relationship Id="rId11" Type="http://schemas.openxmlformats.org/officeDocument/2006/relationships/image" Target="../media/image307.wmf"/><Relationship Id="rId5" Type="http://schemas.openxmlformats.org/officeDocument/2006/relationships/image" Target="../media/image301.wmf"/><Relationship Id="rId15" Type="http://schemas.openxmlformats.org/officeDocument/2006/relationships/image" Target="../media/image311.wmf"/><Relationship Id="rId10" Type="http://schemas.openxmlformats.org/officeDocument/2006/relationships/image" Target="../media/image306.wmf"/><Relationship Id="rId4" Type="http://schemas.openxmlformats.org/officeDocument/2006/relationships/image" Target="../media/image300.wmf"/><Relationship Id="rId9" Type="http://schemas.openxmlformats.org/officeDocument/2006/relationships/image" Target="../media/image305.wmf"/><Relationship Id="rId14" Type="http://schemas.openxmlformats.org/officeDocument/2006/relationships/image" Target="../media/image310.wmf"/></Relationships>
</file>

<file path=ppt/drawings/_rels/vmlDrawing15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72.emf"/><Relationship Id="rId3" Type="http://schemas.openxmlformats.org/officeDocument/2006/relationships/image" Target="../media/image1767.emf"/><Relationship Id="rId7" Type="http://schemas.openxmlformats.org/officeDocument/2006/relationships/image" Target="../media/image1771.emf"/><Relationship Id="rId12" Type="http://schemas.openxmlformats.org/officeDocument/2006/relationships/image" Target="../media/image1776.emf"/><Relationship Id="rId2" Type="http://schemas.openxmlformats.org/officeDocument/2006/relationships/image" Target="../media/image1766.emf"/><Relationship Id="rId1" Type="http://schemas.openxmlformats.org/officeDocument/2006/relationships/image" Target="../media/image1765.emf"/><Relationship Id="rId6" Type="http://schemas.openxmlformats.org/officeDocument/2006/relationships/image" Target="../media/image1770.emf"/><Relationship Id="rId11" Type="http://schemas.openxmlformats.org/officeDocument/2006/relationships/image" Target="../media/image1775.emf"/><Relationship Id="rId5" Type="http://schemas.openxmlformats.org/officeDocument/2006/relationships/image" Target="../media/image1769.emf"/><Relationship Id="rId10" Type="http://schemas.openxmlformats.org/officeDocument/2006/relationships/image" Target="../media/image1774.emf"/><Relationship Id="rId4" Type="http://schemas.openxmlformats.org/officeDocument/2006/relationships/image" Target="../media/image1768.emf"/><Relationship Id="rId9" Type="http://schemas.openxmlformats.org/officeDocument/2006/relationships/image" Target="../media/image1773.emf"/></Relationships>
</file>

<file path=ppt/drawings/_rels/vmlDrawing15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84.emf"/><Relationship Id="rId3" Type="http://schemas.openxmlformats.org/officeDocument/2006/relationships/image" Target="../media/image1779.emf"/><Relationship Id="rId7" Type="http://schemas.openxmlformats.org/officeDocument/2006/relationships/image" Target="../media/image1783.emf"/><Relationship Id="rId12" Type="http://schemas.openxmlformats.org/officeDocument/2006/relationships/image" Target="../media/image1788.emf"/><Relationship Id="rId2" Type="http://schemas.openxmlformats.org/officeDocument/2006/relationships/image" Target="../media/image1778.emf"/><Relationship Id="rId1" Type="http://schemas.openxmlformats.org/officeDocument/2006/relationships/image" Target="../media/image1777.emf"/><Relationship Id="rId6" Type="http://schemas.openxmlformats.org/officeDocument/2006/relationships/image" Target="../media/image1782.emf"/><Relationship Id="rId11" Type="http://schemas.openxmlformats.org/officeDocument/2006/relationships/image" Target="../media/image1787.emf"/><Relationship Id="rId5" Type="http://schemas.openxmlformats.org/officeDocument/2006/relationships/image" Target="../media/image1781.emf"/><Relationship Id="rId10" Type="http://schemas.openxmlformats.org/officeDocument/2006/relationships/image" Target="../media/image1786.emf"/><Relationship Id="rId4" Type="http://schemas.openxmlformats.org/officeDocument/2006/relationships/image" Target="../media/image1780.emf"/><Relationship Id="rId9" Type="http://schemas.openxmlformats.org/officeDocument/2006/relationships/image" Target="../media/image1785.emf"/></Relationships>
</file>

<file path=ppt/drawings/_rels/vmlDrawing15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96.emf"/><Relationship Id="rId13" Type="http://schemas.openxmlformats.org/officeDocument/2006/relationships/image" Target="../media/image1801.emf"/><Relationship Id="rId3" Type="http://schemas.openxmlformats.org/officeDocument/2006/relationships/image" Target="../media/image1791.emf"/><Relationship Id="rId7" Type="http://schemas.openxmlformats.org/officeDocument/2006/relationships/image" Target="../media/image1795.emf"/><Relationship Id="rId12" Type="http://schemas.openxmlformats.org/officeDocument/2006/relationships/image" Target="../media/image1800.emf"/><Relationship Id="rId2" Type="http://schemas.openxmlformats.org/officeDocument/2006/relationships/image" Target="../media/image1790.emf"/><Relationship Id="rId1" Type="http://schemas.openxmlformats.org/officeDocument/2006/relationships/image" Target="../media/image1789.emf"/><Relationship Id="rId6" Type="http://schemas.openxmlformats.org/officeDocument/2006/relationships/image" Target="../media/image1794.emf"/><Relationship Id="rId11" Type="http://schemas.openxmlformats.org/officeDocument/2006/relationships/image" Target="../media/image1799.emf"/><Relationship Id="rId5" Type="http://schemas.openxmlformats.org/officeDocument/2006/relationships/image" Target="../media/image1793.emf"/><Relationship Id="rId15" Type="http://schemas.openxmlformats.org/officeDocument/2006/relationships/image" Target="../media/image1803.emf"/><Relationship Id="rId10" Type="http://schemas.openxmlformats.org/officeDocument/2006/relationships/image" Target="../media/image1798.emf"/><Relationship Id="rId4" Type="http://schemas.openxmlformats.org/officeDocument/2006/relationships/image" Target="../media/image1792.emf"/><Relationship Id="rId9" Type="http://schemas.openxmlformats.org/officeDocument/2006/relationships/image" Target="../media/image1797.emf"/><Relationship Id="rId14" Type="http://schemas.openxmlformats.org/officeDocument/2006/relationships/image" Target="../media/image1802.emf"/></Relationships>
</file>

<file path=ppt/drawings/_rels/vmlDrawing1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06.emf"/><Relationship Id="rId2" Type="http://schemas.openxmlformats.org/officeDocument/2006/relationships/image" Target="../media/image1805.emf"/><Relationship Id="rId1" Type="http://schemas.openxmlformats.org/officeDocument/2006/relationships/image" Target="../media/image1804.emf"/><Relationship Id="rId6" Type="http://schemas.openxmlformats.org/officeDocument/2006/relationships/image" Target="../media/image1809.emf"/><Relationship Id="rId5" Type="http://schemas.openxmlformats.org/officeDocument/2006/relationships/image" Target="../media/image1808.emf"/><Relationship Id="rId4" Type="http://schemas.openxmlformats.org/officeDocument/2006/relationships/image" Target="../media/image1807.emf"/></Relationships>
</file>

<file path=ppt/drawings/_rels/vmlDrawing1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12.wmf"/><Relationship Id="rId7" Type="http://schemas.openxmlformats.org/officeDocument/2006/relationships/image" Target="../media/image1816.emf"/><Relationship Id="rId2" Type="http://schemas.openxmlformats.org/officeDocument/2006/relationships/image" Target="../media/image1811.emf"/><Relationship Id="rId1" Type="http://schemas.openxmlformats.org/officeDocument/2006/relationships/image" Target="../media/image1810.emf"/><Relationship Id="rId6" Type="http://schemas.openxmlformats.org/officeDocument/2006/relationships/image" Target="../media/image1815.wmf"/><Relationship Id="rId5" Type="http://schemas.openxmlformats.org/officeDocument/2006/relationships/image" Target="../media/image1814.wmf"/><Relationship Id="rId4" Type="http://schemas.openxmlformats.org/officeDocument/2006/relationships/image" Target="../media/image1813.wmf"/></Relationships>
</file>

<file path=ppt/drawings/_rels/vmlDrawing15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24.wmf"/><Relationship Id="rId3" Type="http://schemas.openxmlformats.org/officeDocument/2006/relationships/image" Target="../media/image1819.wmf"/><Relationship Id="rId7" Type="http://schemas.openxmlformats.org/officeDocument/2006/relationships/image" Target="../media/image1823.wmf"/><Relationship Id="rId2" Type="http://schemas.openxmlformats.org/officeDocument/2006/relationships/image" Target="../media/image1818.emf"/><Relationship Id="rId1" Type="http://schemas.openxmlformats.org/officeDocument/2006/relationships/image" Target="../media/image1817.emf"/><Relationship Id="rId6" Type="http://schemas.openxmlformats.org/officeDocument/2006/relationships/image" Target="../media/image1822.wmf"/><Relationship Id="rId11" Type="http://schemas.openxmlformats.org/officeDocument/2006/relationships/image" Target="../media/image1827.wmf"/><Relationship Id="rId5" Type="http://schemas.openxmlformats.org/officeDocument/2006/relationships/image" Target="../media/image1821.wmf"/><Relationship Id="rId10" Type="http://schemas.openxmlformats.org/officeDocument/2006/relationships/image" Target="../media/image1826.wmf"/><Relationship Id="rId4" Type="http://schemas.openxmlformats.org/officeDocument/2006/relationships/image" Target="../media/image1820.wmf"/><Relationship Id="rId9" Type="http://schemas.openxmlformats.org/officeDocument/2006/relationships/image" Target="../media/image1825.wmf"/></Relationships>
</file>

<file path=ppt/drawings/_rels/vmlDrawing1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30.wmf"/><Relationship Id="rId7" Type="http://schemas.openxmlformats.org/officeDocument/2006/relationships/image" Target="../media/image1834.emf"/><Relationship Id="rId2" Type="http://schemas.openxmlformats.org/officeDocument/2006/relationships/image" Target="../media/image1829.wmf"/><Relationship Id="rId1" Type="http://schemas.openxmlformats.org/officeDocument/2006/relationships/image" Target="../media/image1828.wmf"/><Relationship Id="rId6" Type="http://schemas.openxmlformats.org/officeDocument/2006/relationships/image" Target="../media/image1833.wmf"/><Relationship Id="rId5" Type="http://schemas.openxmlformats.org/officeDocument/2006/relationships/image" Target="../media/image1832.wmf"/><Relationship Id="rId4" Type="http://schemas.openxmlformats.org/officeDocument/2006/relationships/image" Target="../media/image1831.emf"/></Relationships>
</file>

<file path=ppt/drawings/_rels/vmlDrawing15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41.emf"/><Relationship Id="rId3" Type="http://schemas.openxmlformats.org/officeDocument/2006/relationships/image" Target="../media/image1837.emf"/><Relationship Id="rId7" Type="http://schemas.openxmlformats.org/officeDocument/2006/relationships/image" Target="../media/image1833.wmf"/><Relationship Id="rId2" Type="http://schemas.openxmlformats.org/officeDocument/2006/relationships/image" Target="../media/image1836.emf"/><Relationship Id="rId1" Type="http://schemas.openxmlformats.org/officeDocument/2006/relationships/image" Target="../media/image1835.emf"/><Relationship Id="rId6" Type="http://schemas.openxmlformats.org/officeDocument/2006/relationships/image" Target="../media/image1840.emf"/><Relationship Id="rId5" Type="http://schemas.openxmlformats.org/officeDocument/2006/relationships/image" Target="../media/image1839.emf"/><Relationship Id="rId4" Type="http://schemas.openxmlformats.org/officeDocument/2006/relationships/image" Target="../media/image1838.emf"/></Relationships>
</file>

<file path=ppt/drawings/_rels/vmlDrawing15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49.wmf"/><Relationship Id="rId13" Type="http://schemas.openxmlformats.org/officeDocument/2006/relationships/image" Target="../media/image1854.wmf"/><Relationship Id="rId3" Type="http://schemas.openxmlformats.org/officeDocument/2006/relationships/image" Target="../media/image1844.wmf"/><Relationship Id="rId7" Type="http://schemas.openxmlformats.org/officeDocument/2006/relationships/image" Target="../media/image1848.wmf"/><Relationship Id="rId12" Type="http://schemas.openxmlformats.org/officeDocument/2006/relationships/image" Target="../media/image1853.wmf"/><Relationship Id="rId2" Type="http://schemas.openxmlformats.org/officeDocument/2006/relationships/image" Target="../media/image1843.wmf"/><Relationship Id="rId1" Type="http://schemas.openxmlformats.org/officeDocument/2006/relationships/image" Target="../media/image1842.wmf"/><Relationship Id="rId6" Type="http://schemas.openxmlformats.org/officeDocument/2006/relationships/image" Target="../media/image1847.wmf"/><Relationship Id="rId11" Type="http://schemas.openxmlformats.org/officeDocument/2006/relationships/image" Target="../media/image1852.emf"/><Relationship Id="rId5" Type="http://schemas.openxmlformats.org/officeDocument/2006/relationships/image" Target="../media/image1846.wmf"/><Relationship Id="rId15" Type="http://schemas.openxmlformats.org/officeDocument/2006/relationships/image" Target="../media/image1856.emf"/><Relationship Id="rId10" Type="http://schemas.openxmlformats.org/officeDocument/2006/relationships/image" Target="../media/image1851.wmf"/><Relationship Id="rId4" Type="http://schemas.openxmlformats.org/officeDocument/2006/relationships/image" Target="../media/image1845.wmf"/><Relationship Id="rId9" Type="http://schemas.openxmlformats.org/officeDocument/2006/relationships/image" Target="../media/image1850.wmf"/><Relationship Id="rId14" Type="http://schemas.openxmlformats.org/officeDocument/2006/relationships/image" Target="../media/image1855.emf"/></Relationships>
</file>

<file path=ppt/drawings/_rels/vmlDrawing1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59.emf"/><Relationship Id="rId2" Type="http://schemas.openxmlformats.org/officeDocument/2006/relationships/image" Target="../media/image1858.emf"/><Relationship Id="rId1" Type="http://schemas.openxmlformats.org/officeDocument/2006/relationships/image" Target="../media/image1857.emf"/><Relationship Id="rId6" Type="http://schemas.openxmlformats.org/officeDocument/2006/relationships/image" Target="../media/image1862.emf"/><Relationship Id="rId5" Type="http://schemas.openxmlformats.org/officeDocument/2006/relationships/image" Target="../media/image1861.wmf"/><Relationship Id="rId4" Type="http://schemas.openxmlformats.org/officeDocument/2006/relationships/image" Target="../media/image1860.e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wmf"/><Relationship Id="rId13" Type="http://schemas.openxmlformats.org/officeDocument/2006/relationships/image" Target="../media/image326.wmf"/><Relationship Id="rId18" Type="http://schemas.openxmlformats.org/officeDocument/2006/relationships/image" Target="../media/image331.wmf"/><Relationship Id="rId3" Type="http://schemas.openxmlformats.org/officeDocument/2006/relationships/image" Target="../media/image316.wmf"/><Relationship Id="rId21" Type="http://schemas.openxmlformats.org/officeDocument/2006/relationships/image" Target="../media/image334.wmf"/><Relationship Id="rId7" Type="http://schemas.openxmlformats.org/officeDocument/2006/relationships/image" Target="../media/image320.wmf"/><Relationship Id="rId12" Type="http://schemas.openxmlformats.org/officeDocument/2006/relationships/image" Target="../media/image325.wmf"/><Relationship Id="rId17" Type="http://schemas.openxmlformats.org/officeDocument/2006/relationships/image" Target="../media/image330.emf"/><Relationship Id="rId2" Type="http://schemas.openxmlformats.org/officeDocument/2006/relationships/image" Target="../media/image315.wmf"/><Relationship Id="rId16" Type="http://schemas.openxmlformats.org/officeDocument/2006/relationships/image" Target="../media/image329.wmf"/><Relationship Id="rId20" Type="http://schemas.openxmlformats.org/officeDocument/2006/relationships/image" Target="../media/image333.wmf"/><Relationship Id="rId1" Type="http://schemas.openxmlformats.org/officeDocument/2006/relationships/image" Target="../media/image314.wmf"/><Relationship Id="rId6" Type="http://schemas.openxmlformats.org/officeDocument/2006/relationships/image" Target="../media/image319.wmf"/><Relationship Id="rId11" Type="http://schemas.openxmlformats.org/officeDocument/2006/relationships/image" Target="../media/image324.wmf"/><Relationship Id="rId5" Type="http://schemas.openxmlformats.org/officeDocument/2006/relationships/image" Target="../media/image318.wmf"/><Relationship Id="rId15" Type="http://schemas.openxmlformats.org/officeDocument/2006/relationships/image" Target="../media/image328.wmf"/><Relationship Id="rId23" Type="http://schemas.openxmlformats.org/officeDocument/2006/relationships/image" Target="../media/image336.wmf"/><Relationship Id="rId10" Type="http://schemas.openxmlformats.org/officeDocument/2006/relationships/image" Target="../media/image323.wmf"/><Relationship Id="rId19" Type="http://schemas.openxmlformats.org/officeDocument/2006/relationships/image" Target="../media/image332.wmf"/><Relationship Id="rId4" Type="http://schemas.openxmlformats.org/officeDocument/2006/relationships/image" Target="../media/image317.wmf"/><Relationship Id="rId9" Type="http://schemas.openxmlformats.org/officeDocument/2006/relationships/image" Target="../media/image322.wmf"/><Relationship Id="rId14" Type="http://schemas.openxmlformats.org/officeDocument/2006/relationships/image" Target="../media/image327.wmf"/><Relationship Id="rId22" Type="http://schemas.openxmlformats.org/officeDocument/2006/relationships/image" Target="../media/image335.wmf"/></Relationships>
</file>

<file path=ppt/drawings/_rels/vmlDrawing1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65.wmf"/><Relationship Id="rId7" Type="http://schemas.openxmlformats.org/officeDocument/2006/relationships/image" Target="../media/image1869.wmf"/><Relationship Id="rId2" Type="http://schemas.openxmlformats.org/officeDocument/2006/relationships/image" Target="../media/image1864.wmf"/><Relationship Id="rId1" Type="http://schemas.openxmlformats.org/officeDocument/2006/relationships/image" Target="../media/image1863.wmf"/><Relationship Id="rId6" Type="http://schemas.openxmlformats.org/officeDocument/2006/relationships/image" Target="../media/image1868.wmf"/><Relationship Id="rId5" Type="http://schemas.openxmlformats.org/officeDocument/2006/relationships/image" Target="../media/image1867.wmf"/><Relationship Id="rId4" Type="http://schemas.openxmlformats.org/officeDocument/2006/relationships/image" Target="../media/image1866.wmf"/></Relationships>
</file>

<file path=ppt/drawings/_rels/vmlDrawing16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77.wmf"/><Relationship Id="rId13" Type="http://schemas.openxmlformats.org/officeDocument/2006/relationships/image" Target="../media/image1882.wmf"/><Relationship Id="rId3" Type="http://schemas.openxmlformats.org/officeDocument/2006/relationships/image" Target="../media/image1872.wmf"/><Relationship Id="rId7" Type="http://schemas.openxmlformats.org/officeDocument/2006/relationships/image" Target="../media/image1876.wmf"/><Relationship Id="rId12" Type="http://schemas.openxmlformats.org/officeDocument/2006/relationships/image" Target="../media/image1881.wmf"/><Relationship Id="rId2" Type="http://schemas.openxmlformats.org/officeDocument/2006/relationships/image" Target="../media/image1871.wmf"/><Relationship Id="rId1" Type="http://schemas.openxmlformats.org/officeDocument/2006/relationships/image" Target="../media/image1870.wmf"/><Relationship Id="rId6" Type="http://schemas.openxmlformats.org/officeDocument/2006/relationships/image" Target="../media/image1875.wmf"/><Relationship Id="rId11" Type="http://schemas.openxmlformats.org/officeDocument/2006/relationships/image" Target="../media/image1880.wmf"/><Relationship Id="rId5" Type="http://schemas.openxmlformats.org/officeDocument/2006/relationships/image" Target="../media/image1874.wmf"/><Relationship Id="rId15" Type="http://schemas.openxmlformats.org/officeDocument/2006/relationships/image" Target="../media/image1884.wmf"/><Relationship Id="rId10" Type="http://schemas.openxmlformats.org/officeDocument/2006/relationships/image" Target="../media/image1879.wmf"/><Relationship Id="rId4" Type="http://schemas.openxmlformats.org/officeDocument/2006/relationships/image" Target="../media/image1873.wmf"/><Relationship Id="rId9" Type="http://schemas.openxmlformats.org/officeDocument/2006/relationships/image" Target="../media/image1878.wmf"/><Relationship Id="rId14" Type="http://schemas.openxmlformats.org/officeDocument/2006/relationships/image" Target="../media/image1883.wmf"/></Relationships>
</file>

<file path=ppt/drawings/_rels/vmlDrawing1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87.emf"/><Relationship Id="rId2" Type="http://schemas.openxmlformats.org/officeDocument/2006/relationships/image" Target="../media/image1886.emf"/><Relationship Id="rId1" Type="http://schemas.openxmlformats.org/officeDocument/2006/relationships/image" Target="../media/image1885.emf"/></Relationships>
</file>

<file path=ppt/drawings/_rels/vmlDrawing16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95.emf"/><Relationship Id="rId13" Type="http://schemas.openxmlformats.org/officeDocument/2006/relationships/image" Target="../media/image1900.emf"/><Relationship Id="rId3" Type="http://schemas.openxmlformats.org/officeDocument/2006/relationships/image" Target="../media/image1890.emf"/><Relationship Id="rId7" Type="http://schemas.openxmlformats.org/officeDocument/2006/relationships/image" Target="../media/image1894.emf"/><Relationship Id="rId12" Type="http://schemas.openxmlformats.org/officeDocument/2006/relationships/image" Target="../media/image1899.emf"/><Relationship Id="rId2" Type="http://schemas.openxmlformats.org/officeDocument/2006/relationships/image" Target="../media/image1889.emf"/><Relationship Id="rId1" Type="http://schemas.openxmlformats.org/officeDocument/2006/relationships/image" Target="../media/image1888.emf"/><Relationship Id="rId6" Type="http://schemas.openxmlformats.org/officeDocument/2006/relationships/image" Target="../media/image1893.emf"/><Relationship Id="rId11" Type="http://schemas.openxmlformats.org/officeDocument/2006/relationships/image" Target="../media/image1898.emf"/><Relationship Id="rId5" Type="http://schemas.openxmlformats.org/officeDocument/2006/relationships/image" Target="../media/image1892.emf"/><Relationship Id="rId15" Type="http://schemas.openxmlformats.org/officeDocument/2006/relationships/image" Target="../media/image1902.wmf"/><Relationship Id="rId10" Type="http://schemas.openxmlformats.org/officeDocument/2006/relationships/image" Target="../media/image1897.emf"/><Relationship Id="rId4" Type="http://schemas.openxmlformats.org/officeDocument/2006/relationships/image" Target="../media/image1891.emf"/><Relationship Id="rId9" Type="http://schemas.openxmlformats.org/officeDocument/2006/relationships/image" Target="../media/image1896.emf"/><Relationship Id="rId14" Type="http://schemas.openxmlformats.org/officeDocument/2006/relationships/image" Target="../media/image1901.emf"/></Relationships>
</file>

<file path=ppt/drawings/_rels/vmlDrawing1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05.wmf"/><Relationship Id="rId2" Type="http://schemas.openxmlformats.org/officeDocument/2006/relationships/image" Target="../media/image1904.wmf"/><Relationship Id="rId1" Type="http://schemas.openxmlformats.org/officeDocument/2006/relationships/image" Target="../media/image1903.wmf"/><Relationship Id="rId6" Type="http://schemas.openxmlformats.org/officeDocument/2006/relationships/image" Target="../media/image1908.emf"/><Relationship Id="rId5" Type="http://schemas.openxmlformats.org/officeDocument/2006/relationships/image" Target="../media/image1907.wmf"/><Relationship Id="rId4" Type="http://schemas.openxmlformats.org/officeDocument/2006/relationships/image" Target="../media/image1906.wmf"/></Relationships>
</file>

<file path=ppt/drawings/_rels/vmlDrawing16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16.wmf"/><Relationship Id="rId3" Type="http://schemas.openxmlformats.org/officeDocument/2006/relationships/image" Target="../media/image1911.emf"/><Relationship Id="rId7" Type="http://schemas.openxmlformats.org/officeDocument/2006/relationships/image" Target="../media/image1915.emf"/><Relationship Id="rId2" Type="http://schemas.openxmlformats.org/officeDocument/2006/relationships/image" Target="../media/image1910.emf"/><Relationship Id="rId1" Type="http://schemas.openxmlformats.org/officeDocument/2006/relationships/image" Target="../media/image1909.emf"/><Relationship Id="rId6" Type="http://schemas.openxmlformats.org/officeDocument/2006/relationships/image" Target="../media/image1914.emf"/><Relationship Id="rId5" Type="http://schemas.openxmlformats.org/officeDocument/2006/relationships/image" Target="../media/image1913.emf"/><Relationship Id="rId10" Type="http://schemas.openxmlformats.org/officeDocument/2006/relationships/image" Target="../media/image1918.wmf"/><Relationship Id="rId4" Type="http://schemas.openxmlformats.org/officeDocument/2006/relationships/image" Target="../media/image1912.emf"/><Relationship Id="rId9" Type="http://schemas.openxmlformats.org/officeDocument/2006/relationships/image" Target="../media/image1917.wmf"/></Relationships>
</file>

<file path=ppt/drawings/_rels/vmlDrawing16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21.emf"/><Relationship Id="rId2" Type="http://schemas.openxmlformats.org/officeDocument/2006/relationships/image" Target="../media/image1920.wmf"/><Relationship Id="rId1" Type="http://schemas.openxmlformats.org/officeDocument/2006/relationships/image" Target="../media/image1919.wmf"/><Relationship Id="rId5" Type="http://schemas.openxmlformats.org/officeDocument/2006/relationships/image" Target="../media/image1923.emf"/><Relationship Id="rId4" Type="http://schemas.openxmlformats.org/officeDocument/2006/relationships/image" Target="../media/image1922.wmf"/></Relationships>
</file>

<file path=ppt/drawings/_rels/vmlDrawing16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31.wmf"/><Relationship Id="rId13" Type="http://schemas.openxmlformats.org/officeDocument/2006/relationships/image" Target="../media/image1936.emf"/><Relationship Id="rId18" Type="http://schemas.openxmlformats.org/officeDocument/2006/relationships/image" Target="../media/image1941.emf"/><Relationship Id="rId3" Type="http://schemas.openxmlformats.org/officeDocument/2006/relationships/image" Target="../media/image1926.wmf"/><Relationship Id="rId21" Type="http://schemas.openxmlformats.org/officeDocument/2006/relationships/image" Target="../media/image1944.wmf"/><Relationship Id="rId7" Type="http://schemas.openxmlformats.org/officeDocument/2006/relationships/image" Target="../media/image1930.emf"/><Relationship Id="rId12" Type="http://schemas.openxmlformats.org/officeDocument/2006/relationships/image" Target="../media/image1935.emf"/><Relationship Id="rId17" Type="http://schemas.openxmlformats.org/officeDocument/2006/relationships/image" Target="../media/image1940.wmf"/><Relationship Id="rId2" Type="http://schemas.openxmlformats.org/officeDocument/2006/relationships/image" Target="../media/image1925.wmf"/><Relationship Id="rId16" Type="http://schemas.openxmlformats.org/officeDocument/2006/relationships/image" Target="../media/image1939.wmf"/><Relationship Id="rId20" Type="http://schemas.openxmlformats.org/officeDocument/2006/relationships/image" Target="../media/image1943.wmf"/><Relationship Id="rId1" Type="http://schemas.openxmlformats.org/officeDocument/2006/relationships/image" Target="../media/image1924.emf"/><Relationship Id="rId6" Type="http://schemas.openxmlformats.org/officeDocument/2006/relationships/image" Target="../media/image1929.emf"/><Relationship Id="rId11" Type="http://schemas.openxmlformats.org/officeDocument/2006/relationships/image" Target="../media/image1934.emf"/><Relationship Id="rId5" Type="http://schemas.openxmlformats.org/officeDocument/2006/relationships/image" Target="../media/image1928.wmf"/><Relationship Id="rId15" Type="http://schemas.openxmlformats.org/officeDocument/2006/relationships/image" Target="../media/image1938.emf"/><Relationship Id="rId23" Type="http://schemas.openxmlformats.org/officeDocument/2006/relationships/image" Target="../media/image1946.wmf"/><Relationship Id="rId10" Type="http://schemas.openxmlformats.org/officeDocument/2006/relationships/image" Target="../media/image1933.emf"/><Relationship Id="rId19" Type="http://schemas.openxmlformats.org/officeDocument/2006/relationships/image" Target="../media/image1942.wmf"/><Relationship Id="rId4" Type="http://schemas.openxmlformats.org/officeDocument/2006/relationships/image" Target="../media/image1927.wmf"/><Relationship Id="rId9" Type="http://schemas.openxmlformats.org/officeDocument/2006/relationships/image" Target="../media/image1932.emf"/><Relationship Id="rId14" Type="http://schemas.openxmlformats.org/officeDocument/2006/relationships/image" Target="../media/image1937.emf"/><Relationship Id="rId22" Type="http://schemas.openxmlformats.org/officeDocument/2006/relationships/image" Target="../media/image1945.wmf"/></Relationships>
</file>

<file path=ppt/drawings/_rels/vmlDrawing16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26.wmf"/><Relationship Id="rId13" Type="http://schemas.openxmlformats.org/officeDocument/2006/relationships/image" Target="../media/image1955.wmf"/><Relationship Id="rId3" Type="http://schemas.openxmlformats.org/officeDocument/2006/relationships/image" Target="../media/image1949.emf"/><Relationship Id="rId7" Type="http://schemas.openxmlformats.org/officeDocument/2006/relationships/image" Target="../media/image1925.wmf"/><Relationship Id="rId12" Type="http://schemas.openxmlformats.org/officeDocument/2006/relationships/image" Target="../media/image1954.wmf"/><Relationship Id="rId17" Type="http://schemas.openxmlformats.org/officeDocument/2006/relationships/image" Target="../media/image1959.emf"/><Relationship Id="rId2" Type="http://schemas.openxmlformats.org/officeDocument/2006/relationships/image" Target="../media/image1948.emf"/><Relationship Id="rId16" Type="http://schemas.openxmlformats.org/officeDocument/2006/relationships/image" Target="../media/image1958.wmf"/><Relationship Id="rId1" Type="http://schemas.openxmlformats.org/officeDocument/2006/relationships/image" Target="../media/image1947.emf"/><Relationship Id="rId6" Type="http://schemas.openxmlformats.org/officeDocument/2006/relationships/image" Target="../media/image1952.wmf"/><Relationship Id="rId11" Type="http://schemas.openxmlformats.org/officeDocument/2006/relationships/image" Target="../media/image1953.emf"/><Relationship Id="rId5" Type="http://schemas.openxmlformats.org/officeDocument/2006/relationships/image" Target="../media/image1951.wmf"/><Relationship Id="rId15" Type="http://schemas.openxmlformats.org/officeDocument/2006/relationships/image" Target="../media/image1957.wmf"/><Relationship Id="rId10" Type="http://schemas.openxmlformats.org/officeDocument/2006/relationships/image" Target="../media/image1928.wmf"/><Relationship Id="rId4" Type="http://schemas.openxmlformats.org/officeDocument/2006/relationships/image" Target="../media/image1950.emf"/><Relationship Id="rId9" Type="http://schemas.openxmlformats.org/officeDocument/2006/relationships/image" Target="../media/image1927.wmf"/><Relationship Id="rId14" Type="http://schemas.openxmlformats.org/officeDocument/2006/relationships/image" Target="../media/image1956.wmf"/></Relationships>
</file>

<file path=ppt/drawings/_rels/vmlDrawing16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67.emf"/><Relationship Id="rId3" Type="http://schemas.openxmlformats.org/officeDocument/2006/relationships/image" Target="../media/image1962.emf"/><Relationship Id="rId7" Type="http://schemas.openxmlformats.org/officeDocument/2006/relationships/image" Target="../media/image1966.emf"/><Relationship Id="rId2" Type="http://schemas.openxmlformats.org/officeDocument/2006/relationships/image" Target="../media/image1961.emf"/><Relationship Id="rId1" Type="http://schemas.openxmlformats.org/officeDocument/2006/relationships/image" Target="../media/image1960.emf"/><Relationship Id="rId6" Type="http://schemas.openxmlformats.org/officeDocument/2006/relationships/image" Target="../media/image1965.emf"/><Relationship Id="rId5" Type="http://schemas.openxmlformats.org/officeDocument/2006/relationships/image" Target="../media/image1964.emf"/><Relationship Id="rId4" Type="http://schemas.openxmlformats.org/officeDocument/2006/relationships/image" Target="../media/image1963.emf"/><Relationship Id="rId9" Type="http://schemas.openxmlformats.org/officeDocument/2006/relationships/image" Target="../media/image1968.e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wmf"/><Relationship Id="rId13" Type="http://schemas.openxmlformats.org/officeDocument/2006/relationships/image" Target="../media/image349.wmf"/><Relationship Id="rId18" Type="http://schemas.openxmlformats.org/officeDocument/2006/relationships/image" Target="../media/image354.wmf"/><Relationship Id="rId3" Type="http://schemas.openxmlformats.org/officeDocument/2006/relationships/image" Target="../media/image339.wmf"/><Relationship Id="rId21" Type="http://schemas.openxmlformats.org/officeDocument/2006/relationships/image" Target="../media/image357.wmf"/><Relationship Id="rId7" Type="http://schemas.openxmlformats.org/officeDocument/2006/relationships/image" Target="../media/image343.wmf"/><Relationship Id="rId12" Type="http://schemas.openxmlformats.org/officeDocument/2006/relationships/image" Target="../media/image348.wmf"/><Relationship Id="rId17" Type="http://schemas.openxmlformats.org/officeDocument/2006/relationships/image" Target="../media/image353.wmf"/><Relationship Id="rId2" Type="http://schemas.openxmlformats.org/officeDocument/2006/relationships/image" Target="../media/image338.wmf"/><Relationship Id="rId16" Type="http://schemas.openxmlformats.org/officeDocument/2006/relationships/image" Target="../media/image352.wmf"/><Relationship Id="rId20" Type="http://schemas.openxmlformats.org/officeDocument/2006/relationships/image" Target="../media/image356.wmf"/><Relationship Id="rId1" Type="http://schemas.openxmlformats.org/officeDocument/2006/relationships/image" Target="../media/image337.wmf"/><Relationship Id="rId6" Type="http://schemas.openxmlformats.org/officeDocument/2006/relationships/image" Target="../media/image342.wmf"/><Relationship Id="rId11" Type="http://schemas.openxmlformats.org/officeDocument/2006/relationships/image" Target="../media/image347.wmf"/><Relationship Id="rId24" Type="http://schemas.openxmlformats.org/officeDocument/2006/relationships/image" Target="../media/image360.wmf"/><Relationship Id="rId5" Type="http://schemas.openxmlformats.org/officeDocument/2006/relationships/image" Target="../media/image341.wmf"/><Relationship Id="rId15" Type="http://schemas.openxmlformats.org/officeDocument/2006/relationships/image" Target="../media/image351.wmf"/><Relationship Id="rId23" Type="http://schemas.openxmlformats.org/officeDocument/2006/relationships/image" Target="../media/image359.wmf"/><Relationship Id="rId10" Type="http://schemas.openxmlformats.org/officeDocument/2006/relationships/image" Target="../media/image346.wmf"/><Relationship Id="rId19" Type="http://schemas.openxmlformats.org/officeDocument/2006/relationships/image" Target="../media/image355.wmf"/><Relationship Id="rId4" Type="http://schemas.openxmlformats.org/officeDocument/2006/relationships/image" Target="../media/image340.wmf"/><Relationship Id="rId9" Type="http://schemas.openxmlformats.org/officeDocument/2006/relationships/image" Target="../media/image345.wmf"/><Relationship Id="rId14" Type="http://schemas.openxmlformats.org/officeDocument/2006/relationships/image" Target="../media/image350.wmf"/><Relationship Id="rId22" Type="http://schemas.openxmlformats.org/officeDocument/2006/relationships/image" Target="../media/image358.wmf"/></Relationships>
</file>

<file path=ppt/drawings/_rels/vmlDrawing17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76.emf"/><Relationship Id="rId3" Type="http://schemas.openxmlformats.org/officeDocument/2006/relationships/image" Target="../media/image1971.emf"/><Relationship Id="rId7" Type="http://schemas.openxmlformats.org/officeDocument/2006/relationships/image" Target="../media/image1975.emf"/><Relationship Id="rId2" Type="http://schemas.openxmlformats.org/officeDocument/2006/relationships/image" Target="../media/image1970.emf"/><Relationship Id="rId1" Type="http://schemas.openxmlformats.org/officeDocument/2006/relationships/image" Target="../media/image1969.emf"/><Relationship Id="rId6" Type="http://schemas.openxmlformats.org/officeDocument/2006/relationships/image" Target="../media/image1974.emf"/><Relationship Id="rId5" Type="http://schemas.openxmlformats.org/officeDocument/2006/relationships/image" Target="../media/image1973.emf"/><Relationship Id="rId4" Type="http://schemas.openxmlformats.org/officeDocument/2006/relationships/image" Target="../media/image1972.emf"/><Relationship Id="rId9" Type="http://schemas.openxmlformats.org/officeDocument/2006/relationships/image" Target="../media/image1977.emf"/></Relationships>
</file>

<file path=ppt/drawings/_rels/vmlDrawing1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8.wmf"/></Relationships>
</file>

<file path=ppt/drawings/_rels/vmlDrawing17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86.emf"/><Relationship Id="rId13" Type="http://schemas.openxmlformats.org/officeDocument/2006/relationships/image" Target="../media/image1991.emf"/><Relationship Id="rId3" Type="http://schemas.openxmlformats.org/officeDocument/2006/relationships/image" Target="../media/image1981.emf"/><Relationship Id="rId7" Type="http://schemas.openxmlformats.org/officeDocument/2006/relationships/image" Target="../media/image1985.emf"/><Relationship Id="rId12" Type="http://schemas.openxmlformats.org/officeDocument/2006/relationships/image" Target="../media/image1990.emf"/><Relationship Id="rId17" Type="http://schemas.openxmlformats.org/officeDocument/2006/relationships/image" Target="../media/image1995.emf"/><Relationship Id="rId2" Type="http://schemas.openxmlformats.org/officeDocument/2006/relationships/image" Target="../media/image1980.emf"/><Relationship Id="rId16" Type="http://schemas.openxmlformats.org/officeDocument/2006/relationships/image" Target="../media/image1994.emf"/><Relationship Id="rId1" Type="http://schemas.openxmlformats.org/officeDocument/2006/relationships/image" Target="../media/image1979.emf"/><Relationship Id="rId6" Type="http://schemas.openxmlformats.org/officeDocument/2006/relationships/image" Target="../media/image1984.emf"/><Relationship Id="rId11" Type="http://schemas.openxmlformats.org/officeDocument/2006/relationships/image" Target="../media/image1989.emf"/><Relationship Id="rId5" Type="http://schemas.openxmlformats.org/officeDocument/2006/relationships/image" Target="../media/image1983.emf"/><Relationship Id="rId15" Type="http://schemas.openxmlformats.org/officeDocument/2006/relationships/image" Target="../media/image1993.emf"/><Relationship Id="rId10" Type="http://schemas.openxmlformats.org/officeDocument/2006/relationships/image" Target="../media/image1988.emf"/><Relationship Id="rId4" Type="http://schemas.openxmlformats.org/officeDocument/2006/relationships/image" Target="../media/image1982.wmf"/><Relationship Id="rId9" Type="http://schemas.openxmlformats.org/officeDocument/2006/relationships/image" Target="../media/image1987.emf"/><Relationship Id="rId14" Type="http://schemas.openxmlformats.org/officeDocument/2006/relationships/image" Target="../media/image1992.emf"/></Relationships>
</file>

<file path=ppt/drawings/_rels/vmlDrawing1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98.wmf"/><Relationship Id="rId2" Type="http://schemas.openxmlformats.org/officeDocument/2006/relationships/image" Target="../media/image1997.wmf"/><Relationship Id="rId1" Type="http://schemas.openxmlformats.org/officeDocument/2006/relationships/image" Target="../media/image1996.wmf"/><Relationship Id="rId5" Type="http://schemas.openxmlformats.org/officeDocument/2006/relationships/image" Target="../media/image2000.wmf"/><Relationship Id="rId4" Type="http://schemas.openxmlformats.org/officeDocument/2006/relationships/image" Target="../media/image1999.wmf"/></Relationships>
</file>

<file path=ppt/drawings/_rels/vmlDrawing17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03.wmf"/><Relationship Id="rId2" Type="http://schemas.openxmlformats.org/officeDocument/2006/relationships/image" Target="../media/image2002.wmf"/><Relationship Id="rId1" Type="http://schemas.openxmlformats.org/officeDocument/2006/relationships/image" Target="../media/image2001.wmf"/><Relationship Id="rId5" Type="http://schemas.openxmlformats.org/officeDocument/2006/relationships/image" Target="../media/image2005.wmf"/><Relationship Id="rId4" Type="http://schemas.openxmlformats.org/officeDocument/2006/relationships/image" Target="../media/image2004.wmf"/></Relationships>
</file>

<file path=ppt/drawings/_rels/vmlDrawing17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13.wmf"/><Relationship Id="rId3" Type="http://schemas.openxmlformats.org/officeDocument/2006/relationships/image" Target="../media/image2008.wmf"/><Relationship Id="rId7" Type="http://schemas.openxmlformats.org/officeDocument/2006/relationships/image" Target="../media/image2012.wmf"/><Relationship Id="rId2" Type="http://schemas.openxmlformats.org/officeDocument/2006/relationships/image" Target="../media/image2007.wmf"/><Relationship Id="rId1" Type="http://schemas.openxmlformats.org/officeDocument/2006/relationships/image" Target="../media/image2006.wmf"/><Relationship Id="rId6" Type="http://schemas.openxmlformats.org/officeDocument/2006/relationships/image" Target="../media/image2011.wmf"/><Relationship Id="rId5" Type="http://schemas.openxmlformats.org/officeDocument/2006/relationships/image" Target="../media/image2010.wmf"/><Relationship Id="rId4" Type="http://schemas.openxmlformats.org/officeDocument/2006/relationships/image" Target="../media/image2009.wmf"/></Relationships>
</file>

<file path=ppt/drawings/_rels/vmlDrawing17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21.wmf"/><Relationship Id="rId3" Type="http://schemas.openxmlformats.org/officeDocument/2006/relationships/image" Target="../media/image2016.wmf"/><Relationship Id="rId7" Type="http://schemas.openxmlformats.org/officeDocument/2006/relationships/image" Target="../media/image2020.wmf"/><Relationship Id="rId2" Type="http://schemas.openxmlformats.org/officeDocument/2006/relationships/image" Target="../media/image2015.wmf"/><Relationship Id="rId1" Type="http://schemas.openxmlformats.org/officeDocument/2006/relationships/image" Target="../media/image2014.wmf"/><Relationship Id="rId6" Type="http://schemas.openxmlformats.org/officeDocument/2006/relationships/image" Target="../media/image2019.wmf"/><Relationship Id="rId11" Type="http://schemas.openxmlformats.org/officeDocument/2006/relationships/image" Target="../media/image2024.wmf"/><Relationship Id="rId5" Type="http://schemas.openxmlformats.org/officeDocument/2006/relationships/image" Target="../media/image2018.wmf"/><Relationship Id="rId10" Type="http://schemas.openxmlformats.org/officeDocument/2006/relationships/image" Target="../media/image2023.wmf"/><Relationship Id="rId4" Type="http://schemas.openxmlformats.org/officeDocument/2006/relationships/image" Target="../media/image2017.wmf"/><Relationship Id="rId9" Type="http://schemas.openxmlformats.org/officeDocument/2006/relationships/image" Target="../media/image2022.wmf"/></Relationships>
</file>

<file path=ppt/drawings/_rels/vmlDrawing17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32.emf"/><Relationship Id="rId13" Type="http://schemas.openxmlformats.org/officeDocument/2006/relationships/image" Target="../media/image2037.emf"/><Relationship Id="rId18" Type="http://schemas.openxmlformats.org/officeDocument/2006/relationships/image" Target="../media/image2042.emf"/><Relationship Id="rId3" Type="http://schemas.openxmlformats.org/officeDocument/2006/relationships/image" Target="../media/image2027.emf"/><Relationship Id="rId7" Type="http://schemas.openxmlformats.org/officeDocument/2006/relationships/image" Target="../media/image2031.emf"/><Relationship Id="rId12" Type="http://schemas.openxmlformats.org/officeDocument/2006/relationships/image" Target="../media/image2036.emf"/><Relationship Id="rId17" Type="http://schemas.openxmlformats.org/officeDocument/2006/relationships/image" Target="../media/image2041.emf"/><Relationship Id="rId2" Type="http://schemas.openxmlformats.org/officeDocument/2006/relationships/image" Target="../media/image2026.emf"/><Relationship Id="rId16" Type="http://schemas.openxmlformats.org/officeDocument/2006/relationships/image" Target="../media/image2040.emf"/><Relationship Id="rId20" Type="http://schemas.openxmlformats.org/officeDocument/2006/relationships/image" Target="../media/image2044.emf"/><Relationship Id="rId1" Type="http://schemas.openxmlformats.org/officeDocument/2006/relationships/image" Target="../media/image2025.emf"/><Relationship Id="rId6" Type="http://schemas.openxmlformats.org/officeDocument/2006/relationships/image" Target="../media/image2030.emf"/><Relationship Id="rId11" Type="http://schemas.openxmlformats.org/officeDocument/2006/relationships/image" Target="../media/image2035.emf"/><Relationship Id="rId5" Type="http://schemas.openxmlformats.org/officeDocument/2006/relationships/image" Target="../media/image2029.emf"/><Relationship Id="rId15" Type="http://schemas.openxmlformats.org/officeDocument/2006/relationships/image" Target="../media/image2039.emf"/><Relationship Id="rId10" Type="http://schemas.openxmlformats.org/officeDocument/2006/relationships/image" Target="../media/image2034.emf"/><Relationship Id="rId19" Type="http://schemas.openxmlformats.org/officeDocument/2006/relationships/image" Target="../media/image2043.emf"/><Relationship Id="rId4" Type="http://schemas.openxmlformats.org/officeDocument/2006/relationships/image" Target="../media/image2028.emf"/><Relationship Id="rId9" Type="http://schemas.openxmlformats.org/officeDocument/2006/relationships/image" Target="../media/image2033.emf"/><Relationship Id="rId14" Type="http://schemas.openxmlformats.org/officeDocument/2006/relationships/image" Target="../media/image2038.emf"/></Relationships>
</file>

<file path=ppt/drawings/_rels/vmlDrawing17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52.emf"/><Relationship Id="rId13" Type="http://schemas.openxmlformats.org/officeDocument/2006/relationships/image" Target="../media/image2057.emf"/><Relationship Id="rId3" Type="http://schemas.openxmlformats.org/officeDocument/2006/relationships/image" Target="../media/image2047.emf"/><Relationship Id="rId7" Type="http://schemas.openxmlformats.org/officeDocument/2006/relationships/image" Target="../media/image2051.emf"/><Relationship Id="rId12" Type="http://schemas.openxmlformats.org/officeDocument/2006/relationships/image" Target="../media/image2056.emf"/><Relationship Id="rId2" Type="http://schemas.openxmlformats.org/officeDocument/2006/relationships/image" Target="../media/image2046.emf"/><Relationship Id="rId1" Type="http://schemas.openxmlformats.org/officeDocument/2006/relationships/image" Target="../media/image2045.emf"/><Relationship Id="rId6" Type="http://schemas.openxmlformats.org/officeDocument/2006/relationships/image" Target="../media/image2050.emf"/><Relationship Id="rId11" Type="http://schemas.openxmlformats.org/officeDocument/2006/relationships/image" Target="../media/image2055.emf"/><Relationship Id="rId5" Type="http://schemas.openxmlformats.org/officeDocument/2006/relationships/image" Target="../media/image2049.emf"/><Relationship Id="rId15" Type="http://schemas.openxmlformats.org/officeDocument/2006/relationships/image" Target="../media/image2043.emf"/><Relationship Id="rId10" Type="http://schemas.openxmlformats.org/officeDocument/2006/relationships/image" Target="../media/image2054.emf"/><Relationship Id="rId4" Type="http://schemas.openxmlformats.org/officeDocument/2006/relationships/image" Target="../media/image2048.emf"/><Relationship Id="rId9" Type="http://schemas.openxmlformats.org/officeDocument/2006/relationships/image" Target="../media/image2053.emf"/><Relationship Id="rId14" Type="http://schemas.openxmlformats.org/officeDocument/2006/relationships/image" Target="../media/image2058.emf"/></Relationships>
</file>

<file path=ppt/drawings/_rels/vmlDrawing17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66.emf"/><Relationship Id="rId3" Type="http://schemas.openxmlformats.org/officeDocument/2006/relationships/image" Target="../media/image2061.emf"/><Relationship Id="rId7" Type="http://schemas.openxmlformats.org/officeDocument/2006/relationships/image" Target="../media/image2065.emf"/><Relationship Id="rId2" Type="http://schemas.openxmlformats.org/officeDocument/2006/relationships/image" Target="../media/image2060.emf"/><Relationship Id="rId1" Type="http://schemas.openxmlformats.org/officeDocument/2006/relationships/image" Target="../media/image2059.emf"/><Relationship Id="rId6" Type="http://schemas.openxmlformats.org/officeDocument/2006/relationships/image" Target="../media/image2064.emf"/><Relationship Id="rId5" Type="http://schemas.openxmlformats.org/officeDocument/2006/relationships/image" Target="../media/image2063.emf"/><Relationship Id="rId4" Type="http://schemas.openxmlformats.org/officeDocument/2006/relationships/image" Target="../media/image2062.emf"/><Relationship Id="rId9" Type="http://schemas.openxmlformats.org/officeDocument/2006/relationships/image" Target="../media/image2067.e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wmf"/><Relationship Id="rId3" Type="http://schemas.openxmlformats.org/officeDocument/2006/relationships/image" Target="../media/image363.wmf"/><Relationship Id="rId7" Type="http://schemas.openxmlformats.org/officeDocument/2006/relationships/image" Target="../media/image367.wmf"/><Relationship Id="rId2" Type="http://schemas.openxmlformats.org/officeDocument/2006/relationships/image" Target="../media/image362.wmf"/><Relationship Id="rId1" Type="http://schemas.openxmlformats.org/officeDocument/2006/relationships/image" Target="../media/image361.wmf"/><Relationship Id="rId6" Type="http://schemas.openxmlformats.org/officeDocument/2006/relationships/image" Target="../media/image366.wmf"/><Relationship Id="rId11" Type="http://schemas.openxmlformats.org/officeDocument/2006/relationships/image" Target="../media/image371.wmf"/><Relationship Id="rId5" Type="http://schemas.openxmlformats.org/officeDocument/2006/relationships/image" Target="../media/image365.wmf"/><Relationship Id="rId10" Type="http://schemas.openxmlformats.org/officeDocument/2006/relationships/image" Target="../media/image370.wmf"/><Relationship Id="rId4" Type="http://schemas.openxmlformats.org/officeDocument/2006/relationships/image" Target="../media/image364.wmf"/><Relationship Id="rId9" Type="http://schemas.openxmlformats.org/officeDocument/2006/relationships/image" Target="../media/image369.wmf"/></Relationships>
</file>

<file path=ppt/drawings/_rels/vmlDrawing18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75.emf"/><Relationship Id="rId13" Type="http://schemas.openxmlformats.org/officeDocument/2006/relationships/image" Target="../media/image2080.emf"/><Relationship Id="rId3" Type="http://schemas.openxmlformats.org/officeDocument/2006/relationships/image" Target="../media/image2070.emf"/><Relationship Id="rId7" Type="http://schemas.openxmlformats.org/officeDocument/2006/relationships/image" Target="../media/image2074.emf"/><Relationship Id="rId12" Type="http://schemas.openxmlformats.org/officeDocument/2006/relationships/image" Target="../media/image2079.emf"/><Relationship Id="rId2" Type="http://schemas.openxmlformats.org/officeDocument/2006/relationships/image" Target="../media/image2069.emf"/><Relationship Id="rId16" Type="http://schemas.openxmlformats.org/officeDocument/2006/relationships/image" Target="../media/image2083.emf"/><Relationship Id="rId1" Type="http://schemas.openxmlformats.org/officeDocument/2006/relationships/image" Target="../media/image2068.emf"/><Relationship Id="rId6" Type="http://schemas.openxmlformats.org/officeDocument/2006/relationships/image" Target="../media/image2073.emf"/><Relationship Id="rId11" Type="http://schemas.openxmlformats.org/officeDocument/2006/relationships/image" Target="../media/image2078.emf"/><Relationship Id="rId5" Type="http://schemas.openxmlformats.org/officeDocument/2006/relationships/image" Target="../media/image2072.emf"/><Relationship Id="rId15" Type="http://schemas.openxmlformats.org/officeDocument/2006/relationships/image" Target="../media/image2082.emf"/><Relationship Id="rId10" Type="http://schemas.openxmlformats.org/officeDocument/2006/relationships/image" Target="../media/image2077.emf"/><Relationship Id="rId4" Type="http://schemas.openxmlformats.org/officeDocument/2006/relationships/image" Target="../media/image2071.emf"/><Relationship Id="rId9" Type="http://schemas.openxmlformats.org/officeDocument/2006/relationships/image" Target="../media/image2076.emf"/><Relationship Id="rId14" Type="http://schemas.openxmlformats.org/officeDocument/2006/relationships/image" Target="../media/image2081.emf"/></Relationships>
</file>

<file path=ppt/drawings/_rels/vmlDrawing18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91.wmf"/><Relationship Id="rId13" Type="http://schemas.openxmlformats.org/officeDocument/2006/relationships/image" Target="../media/image2096.wmf"/><Relationship Id="rId3" Type="http://schemas.openxmlformats.org/officeDocument/2006/relationships/image" Target="../media/image2086.emf"/><Relationship Id="rId7" Type="http://schemas.openxmlformats.org/officeDocument/2006/relationships/image" Target="../media/image2090.wmf"/><Relationship Id="rId12" Type="http://schemas.openxmlformats.org/officeDocument/2006/relationships/image" Target="../media/image2095.wmf"/><Relationship Id="rId2" Type="http://schemas.openxmlformats.org/officeDocument/2006/relationships/image" Target="../media/image2085.wmf"/><Relationship Id="rId1" Type="http://schemas.openxmlformats.org/officeDocument/2006/relationships/image" Target="../media/image2084.wmf"/><Relationship Id="rId6" Type="http://schemas.openxmlformats.org/officeDocument/2006/relationships/image" Target="../media/image2089.wmf"/><Relationship Id="rId11" Type="http://schemas.openxmlformats.org/officeDocument/2006/relationships/image" Target="../media/image2094.wmf"/><Relationship Id="rId5" Type="http://schemas.openxmlformats.org/officeDocument/2006/relationships/image" Target="../media/image2088.wmf"/><Relationship Id="rId15" Type="http://schemas.openxmlformats.org/officeDocument/2006/relationships/image" Target="../media/image2098.wmf"/><Relationship Id="rId10" Type="http://schemas.openxmlformats.org/officeDocument/2006/relationships/image" Target="../media/image2093.wmf"/><Relationship Id="rId4" Type="http://schemas.openxmlformats.org/officeDocument/2006/relationships/image" Target="../media/image2087.emf"/><Relationship Id="rId9" Type="http://schemas.openxmlformats.org/officeDocument/2006/relationships/image" Target="../media/image2092.wmf"/><Relationship Id="rId14" Type="http://schemas.openxmlformats.org/officeDocument/2006/relationships/image" Target="../media/image2097.wmf"/></Relationships>
</file>

<file path=ppt/drawings/_rels/vmlDrawing18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7.emf"/><Relationship Id="rId13" Type="http://schemas.openxmlformats.org/officeDocument/2006/relationships/image" Target="../media/image2112.wmf"/><Relationship Id="rId18" Type="http://schemas.openxmlformats.org/officeDocument/2006/relationships/image" Target="../media/image2117.wmf"/><Relationship Id="rId26" Type="http://schemas.openxmlformats.org/officeDocument/2006/relationships/image" Target="../media/image2125.emf"/><Relationship Id="rId3" Type="http://schemas.openxmlformats.org/officeDocument/2006/relationships/image" Target="../media/image2102.emf"/><Relationship Id="rId21" Type="http://schemas.openxmlformats.org/officeDocument/2006/relationships/image" Target="../media/image2120.emf"/><Relationship Id="rId7" Type="http://schemas.openxmlformats.org/officeDocument/2006/relationships/image" Target="../media/image2106.emf"/><Relationship Id="rId12" Type="http://schemas.openxmlformats.org/officeDocument/2006/relationships/image" Target="../media/image2111.wmf"/><Relationship Id="rId17" Type="http://schemas.openxmlformats.org/officeDocument/2006/relationships/image" Target="../media/image2116.wmf"/><Relationship Id="rId25" Type="http://schemas.openxmlformats.org/officeDocument/2006/relationships/image" Target="../media/image2124.wmf"/><Relationship Id="rId2" Type="http://schemas.openxmlformats.org/officeDocument/2006/relationships/image" Target="../media/image2101.emf"/><Relationship Id="rId16" Type="http://schemas.openxmlformats.org/officeDocument/2006/relationships/image" Target="../media/image2115.wmf"/><Relationship Id="rId20" Type="http://schemas.openxmlformats.org/officeDocument/2006/relationships/image" Target="../media/image2119.emf"/><Relationship Id="rId1" Type="http://schemas.openxmlformats.org/officeDocument/2006/relationships/image" Target="../media/image2100.emf"/><Relationship Id="rId6" Type="http://schemas.openxmlformats.org/officeDocument/2006/relationships/image" Target="../media/image2105.emf"/><Relationship Id="rId11" Type="http://schemas.openxmlformats.org/officeDocument/2006/relationships/image" Target="../media/image2110.emf"/><Relationship Id="rId24" Type="http://schemas.openxmlformats.org/officeDocument/2006/relationships/image" Target="../media/image2123.emf"/><Relationship Id="rId5" Type="http://schemas.openxmlformats.org/officeDocument/2006/relationships/image" Target="../media/image2104.emf"/><Relationship Id="rId15" Type="http://schemas.openxmlformats.org/officeDocument/2006/relationships/image" Target="../media/image2114.wmf"/><Relationship Id="rId23" Type="http://schemas.openxmlformats.org/officeDocument/2006/relationships/image" Target="../media/image2122.emf"/><Relationship Id="rId10" Type="http://schemas.openxmlformats.org/officeDocument/2006/relationships/image" Target="../media/image2109.emf"/><Relationship Id="rId19" Type="http://schemas.openxmlformats.org/officeDocument/2006/relationships/image" Target="../media/image2118.emf"/><Relationship Id="rId4" Type="http://schemas.openxmlformats.org/officeDocument/2006/relationships/image" Target="../media/image2103.emf"/><Relationship Id="rId9" Type="http://schemas.openxmlformats.org/officeDocument/2006/relationships/image" Target="../media/image2108.emf"/><Relationship Id="rId14" Type="http://schemas.openxmlformats.org/officeDocument/2006/relationships/image" Target="../media/image2113.wmf"/><Relationship Id="rId22" Type="http://schemas.openxmlformats.org/officeDocument/2006/relationships/image" Target="../media/image2121.emf"/></Relationships>
</file>

<file path=ppt/drawings/_rels/vmlDrawing18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33.wmf"/><Relationship Id="rId3" Type="http://schemas.openxmlformats.org/officeDocument/2006/relationships/image" Target="../media/image2128.emf"/><Relationship Id="rId7" Type="http://schemas.openxmlformats.org/officeDocument/2006/relationships/image" Target="../media/image2132.wmf"/><Relationship Id="rId2" Type="http://schemas.openxmlformats.org/officeDocument/2006/relationships/image" Target="../media/image2127.wmf"/><Relationship Id="rId1" Type="http://schemas.openxmlformats.org/officeDocument/2006/relationships/image" Target="../media/image2126.emf"/><Relationship Id="rId6" Type="http://schemas.openxmlformats.org/officeDocument/2006/relationships/image" Target="../media/image2131.wmf"/><Relationship Id="rId5" Type="http://schemas.openxmlformats.org/officeDocument/2006/relationships/image" Target="../media/image2130.wmf"/><Relationship Id="rId4" Type="http://schemas.openxmlformats.org/officeDocument/2006/relationships/image" Target="../media/image2129.emf"/></Relationships>
</file>

<file path=ppt/drawings/_rels/vmlDrawing18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41.wmf"/><Relationship Id="rId3" Type="http://schemas.openxmlformats.org/officeDocument/2006/relationships/image" Target="../media/image2136.emf"/><Relationship Id="rId7" Type="http://schemas.openxmlformats.org/officeDocument/2006/relationships/image" Target="../media/image2140.wmf"/><Relationship Id="rId12" Type="http://schemas.openxmlformats.org/officeDocument/2006/relationships/image" Target="../media/image2145.emf"/><Relationship Id="rId2" Type="http://schemas.openxmlformats.org/officeDocument/2006/relationships/image" Target="../media/image2135.emf"/><Relationship Id="rId1" Type="http://schemas.openxmlformats.org/officeDocument/2006/relationships/image" Target="../media/image2134.emf"/><Relationship Id="rId6" Type="http://schemas.openxmlformats.org/officeDocument/2006/relationships/image" Target="../media/image2139.wmf"/><Relationship Id="rId11" Type="http://schemas.openxmlformats.org/officeDocument/2006/relationships/image" Target="../media/image2144.emf"/><Relationship Id="rId5" Type="http://schemas.openxmlformats.org/officeDocument/2006/relationships/image" Target="../media/image2138.wmf"/><Relationship Id="rId10" Type="http://schemas.openxmlformats.org/officeDocument/2006/relationships/image" Target="../media/image2143.emf"/><Relationship Id="rId4" Type="http://schemas.openxmlformats.org/officeDocument/2006/relationships/image" Target="../media/image2137.wmf"/><Relationship Id="rId9" Type="http://schemas.openxmlformats.org/officeDocument/2006/relationships/image" Target="../media/image2142.emf"/></Relationships>
</file>

<file path=ppt/drawings/_rels/vmlDrawing18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48.wmf"/><Relationship Id="rId7" Type="http://schemas.openxmlformats.org/officeDocument/2006/relationships/image" Target="../media/image2152.emf"/><Relationship Id="rId2" Type="http://schemas.openxmlformats.org/officeDocument/2006/relationships/image" Target="../media/image2147.emf"/><Relationship Id="rId1" Type="http://schemas.openxmlformats.org/officeDocument/2006/relationships/image" Target="../media/image2146.emf"/><Relationship Id="rId6" Type="http://schemas.openxmlformats.org/officeDocument/2006/relationships/image" Target="../media/image2151.emf"/><Relationship Id="rId5" Type="http://schemas.openxmlformats.org/officeDocument/2006/relationships/image" Target="../media/image2150.emf"/><Relationship Id="rId4" Type="http://schemas.openxmlformats.org/officeDocument/2006/relationships/image" Target="../media/image2149.wmf"/></Relationships>
</file>

<file path=ppt/drawings/_rels/vmlDrawing18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59.wmf"/><Relationship Id="rId13" Type="http://schemas.openxmlformats.org/officeDocument/2006/relationships/image" Target="../media/image2164.wmf"/><Relationship Id="rId3" Type="http://schemas.openxmlformats.org/officeDocument/2006/relationships/image" Target="../media/image2137.wmf"/><Relationship Id="rId7" Type="http://schemas.openxmlformats.org/officeDocument/2006/relationships/image" Target="../media/image2158.wmf"/><Relationship Id="rId12" Type="http://schemas.openxmlformats.org/officeDocument/2006/relationships/image" Target="../media/image2163.emf"/><Relationship Id="rId2" Type="http://schemas.openxmlformats.org/officeDocument/2006/relationships/image" Target="../media/image2154.emf"/><Relationship Id="rId1" Type="http://schemas.openxmlformats.org/officeDocument/2006/relationships/image" Target="../media/image2153.emf"/><Relationship Id="rId6" Type="http://schemas.openxmlformats.org/officeDocument/2006/relationships/image" Target="../media/image2157.emf"/><Relationship Id="rId11" Type="http://schemas.openxmlformats.org/officeDocument/2006/relationships/image" Target="../media/image2162.emf"/><Relationship Id="rId5" Type="http://schemas.openxmlformats.org/officeDocument/2006/relationships/image" Target="../media/image2156.wmf"/><Relationship Id="rId10" Type="http://schemas.openxmlformats.org/officeDocument/2006/relationships/image" Target="../media/image2161.emf"/><Relationship Id="rId4" Type="http://schemas.openxmlformats.org/officeDocument/2006/relationships/image" Target="../media/image2155.emf"/><Relationship Id="rId9" Type="http://schemas.openxmlformats.org/officeDocument/2006/relationships/image" Target="../media/image2160.wmf"/></Relationships>
</file>

<file path=ppt/drawings/_rels/vmlDrawing18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72.emf"/><Relationship Id="rId13" Type="http://schemas.openxmlformats.org/officeDocument/2006/relationships/image" Target="../media/image2177.wmf"/><Relationship Id="rId3" Type="http://schemas.openxmlformats.org/officeDocument/2006/relationships/image" Target="../media/image2167.emf"/><Relationship Id="rId7" Type="http://schemas.openxmlformats.org/officeDocument/2006/relationships/image" Target="../media/image2171.emf"/><Relationship Id="rId12" Type="http://schemas.openxmlformats.org/officeDocument/2006/relationships/image" Target="../media/image2176.emf"/><Relationship Id="rId17" Type="http://schemas.openxmlformats.org/officeDocument/2006/relationships/image" Target="../media/image2181.emf"/><Relationship Id="rId2" Type="http://schemas.openxmlformats.org/officeDocument/2006/relationships/image" Target="../media/image2166.emf"/><Relationship Id="rId16" Type="http://schemas.openxmlformats.org/officeDocument/2006/relationships/image" Target="../media/image2180.emf"/><Relationship Id="rId1" Type="http://schemas.openxmlformats.org/officeDocument/2006/relationships/image" Target="../media/image2165.emf"/><Relationship Id="rId6" Type="http://schemas.openxmlformats.org/officeDocument/2006/relationships/image" Target="../media/image2170.emf"/><Relationship Id="rId11" Type="http://schemas.openxmlformats.org/officeDocument/2006/relationships/image" Target="../media/image2175.emf"/><Relationship Id="rId5" Type="http://schemas.openxmlformats.org/officeDocument/2006/relationships/image" Target="../media/image2169.emf"/><Relationship Id="rId15" Type="http://schemas.openxmlformats.org/officeDocument/2006/relationships/image" Target="../media/image2179.emf"/><Relationship Id="rId10" Type="http://schemas.openxmlformats.org/officeDocument/2006/relationships/image" Target="../media/image2174.emf"/><Relationship Id="rId4" Type="http://schemas.openxmlformats.org/officeDocument/2006/relationships/image" Target="../media/image2168.emf"/><Relationship Id="rId9" Type="http://schemas.openxmlformats.org/officeDocument/2006/relationships/image" Target="../media/image2173.emf"/><Relationship Id="rId14" Type="http://schemas.openxmlformats.org/officeDocument/2006/relationships/image" Target="../media/image2178.emf"/></Relationships>
</file>

<file path=ppt/drawings/_rels/vmlDrawing18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89.emf"/><Relationship Id="rId13" Type="http://schemas.openxmlformats.org/officeDocument/2006/relationships/image" Target="../media/image2194.wmf"/><Relationship Id="rId3" Type="http://schemas.openxmlformats.org/officeDocument/2006/relationships/image" Target="../media/image2184.emf"/><Relationship Id="rId7" Type="http://schemas.openxmlformats.org/officeDocument/2006/relationships/image" Target="../media/image2188.emf"/><Relationship Id="rId12" Type="http://schemas.openxmlformats.org/officeDocument/2006/relationships/image" Target="../media/image2193.emf"/><Relationship Id="rId2" Type="http://schemas.openxmlformats.org/officeDocument/2006/relationships/image" Target="../media/image2183.emf"/><Relationship Id="rId1" Type="http://schemas.openxmlformats.org/officeDocument/2006/relationships/image" Target="../media/image2182.emf"/><Relationship Id="rId6" Type="http://schemas.openxmlformats.org/officeDocument/2006/relationships/image" Target="../media/image2187.emf"/><Relationship Id="rId11" Type="http://schemas.openxmlformats.org/officeDocument/2006/relationships/image" Target="../media/image2192.emf"/><Relationship Id="rId5" Type="http://schemas.openxmlformats.org/officeDocument/2006/relationships/image" Target="../media/image2186.emf"/><Relationship Id="rId10" Type="http://schemas.openxmlformats.org/officeDocument/2006/relationships/image" Target="../media/image2191.emf"/><Relationship Id="rId4" Type="http://schemas.openxmlformats.org/officeDocument/2006/relationships/image" Target="../media/image2185.emf"/><Relationship Id="rId9" Type="http://schemas.openxmlformats.org/officeDocument/2006/relationships/image" Target="../media/image2190.emf"/></Relationships>
</file>

<file path=ppt/drawings/_rels/vmlDrawing18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02.emf"/><Relationship Id="rId3" Type="http://schemas.openxmlformats.org/officeDocument/2006/relationships/image" Target="../media/image2197.emf"/><Relationship Id="rId7" Type="http://schemas.openxmlformats.org/officeDocument/2006/relationships/image" Target="../media/image2201.wmf"/><Relationship Id="rId2" Type="http://schemas.openxmlformats.org/officeDocument/2006/relationships/image" Target="../media/image2196.emf"/><Relationship Id="rId1" Type="http://schemas.openxmlformats.org/officeDocument/2006/relationships/image" Target="../media/image2195.emf"/><Relationship Id="rId6" Type="http://schemas.openxmlformats.org/officeDocument/2006/relationships/image" Target="../media/image2200.emf"/><Relationship Id="rId5" Type="http://schemas.openxmlformats.org/officeDocument/2006/relationships/image" Target="../media/image2199.emf"/><Relationship Id="rId4" Type="http://schemas.openxmlformats.org/officeDocument/2006/relationships/image" Target="../media/image2198.e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wmf"/><Relationship Id="rId3" Type="http://schemas.openxmlformats.org/officeDocument/2006/relationships/image" Target="../media/image374.wmf"/><Relationship Id="rId7" Type="http://schemas.openxmlformats.org/officeDocument/2006/relationships/image" Target="../media/image378.wmf"/><Relationship Id="rId2" Type="http://schemas.openxmlformats.org/officeDocument/2006/relationships/image" Target="../media/image373.wmf"/><Relationship Id="rId1" Type="http://schemas.openxmlformats.org/officeDocument/2006/relationships/image" Target="../media/image372.wmf"/><Relationship Id="rId6" Type="http://schemas.openxmlformats.org/officeDocument/2006/relationships/image" Target="../media/image377.wmf"/><Relationship Id="rId5" Type="http://schemas.openxmlformats.org/officeDocument/2006/relationships/image" Target="../media/image376.wmf"/><Relationship Id="rId4" Type="http://schemas.openxmlformats.org/officeDocument/2006/relationships/image" Target="../media/image375.wmf"/><Relationship Id="rId9" Type="http://schemas.openxmlformats.org/officeDocument/2006/relationships/image" Target="../media/image380.wmf"/></Relationships>
</file>

<file path=ppt/drawings/_rels/vmlDrawing19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05.emf"/><Relationship Id="rId7" Type="http://schemas.openxmlformats.org/officeDocument/2006/relationships/image" Target="../media/image2209.wmf"/><Relationship Id="rId2" Type="http://schemas.openxmlformats.org/officeDocument/2006/relationships/image" Target="../media/image2204.emf"/><Relationship Id="rId1" Type="http://schemas.openxmlformats.org/officeDocument/2006/relationships/image" Target="../media/image2203.emf"/><Relationship Id="rId6" Type="http://schemas.openxmlformats.org/officeDocument/2006/relationships/image" Target="../media/image2208.emf"/><Relationship Id="rId5" Type="http://schemas.openxmlformats.org/officeDocument/2006/relationships/image" Target="../media/image2207.wmf"/><Relationship Id="rId4" Type="http://schemas.openxmlformats.org/officeDocument/2006/relationships/image" Target="../media/image2206.emf"/></Relationships>
</file>

<file path=ppt/drawings/_rels/vmlDrawing19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12.wmf"/><Relationship Id="rId2" Type="http://schemas.openxmlformats.org/officeDocument/2006/relationships/image" Target="../media/image2211.wmf"/><Relationship Id="rId1" Type="http://schemas.openxmlformats.org/officeDocument/2006/relationships/image" Target="../media/image2210.wmf"/><Relationship Id="rId6" Type="http://schemas.openxmlformats.org/officeDocument/2006/relationships/image" Target="../media/image2215.wmf"/><Relationship Id="rId5" Type="http://schemas.openxmlformats.org/officeDocument/2006/relationships/image" Target="../media/image2214.wmf"/><Relationship Id="rId4" Type="http://schemas.openxmlformats.org/officeDocument/2006/relationships/image" Target="../media/image2213.wmf"/></Relationships>
</file>

<file path=ppt/drawings/_rels/vmlDrawing19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19.wmf"/><Relationship Id="rId2" Type="http://schemas.openxmlformats.org/officeDocument/2006/relationships/image" Target="../media/image2218.wmf"/><Relationship Id="rId1" Type="http://schemas.openxmlformats.org/officeDocument/2006/relationships/image" Target="../media/image2217.wmf"/><Relationship Id="rId6" Type="http://schemas.openxmlformats.org/officeDocument/2006/relationships/image" Target="../media/image2222.wmf"/><Relationship Id="rId5" Type="http://schemas.openxmlformats.org/officeDocument/2006/relationships/image" Target="../media/image2221.wmf"/><Relationship Id="rId4" Type="http://schemas.openxmlformats.org/officeDocument/2006/relationships/image" Target="../media/image2220.wmf"/></Relationships>
</file>

<file path=ppt/drawings/_rels/vmlDrawing19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31.wmf"/><Relationship Id="rId3" Type="http://schemas.openxmlformats.org/officeDocument/2006/relationships/image" Target="../media/image2226.wmf"/><Relationship Id="rId7" Type="http://schemas.openxmlformats.org/officeDocument/2006/relationships/image" Target="../media/image2230.wmf"/><Relationship Id="rId2" Type="http://schemas.openxmlformats.org/officeDocument/2006/relationships/image" Target="../media/image2225.wmf"/><Relationship Id="rId1" Type="http://schemas.openxmlformats.org/officeDocument/2006/relationships/image" Target="../media/image2224.wmf"/><Relationship Id="rId6" Type="http://schemas.openxmlformats.org/officeDocument/2006/relationships/image" Target="../media/image2229.wmf"/><Relationship Id="rId5" Type="http://schemas.openxmlformats.org/officeDocument/2006/relationships/image" Target="../media/image2228.wmf"/><Relationship Id="rId10" Type="http://schemas.openxmlformats.org/officeDocument/2006/relationships/image" Target="../media/image2233.wmf"/><Relationship Id="rId4" Type="http://schemas.openxmlformats.org/officeDocument/2006/relationships/image" Target="../media/image2227.wmf"/><Relationship Id="rId9" Type="http://schemas.openxmlformats.org/officeDocument/2006/relationships/image" Target="../media/image2232.wmf"/></Relationships>
</file>

<file path=ppt/drawings/_rels/vmlDrawing19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42.wmf"/><Relationship Id="rId3" Type="http://schemas.openxmlformats.org/officeDocument/2006/relationships/image" Target="../media/image2237.wmf"/><Relationship Id="rId7" Type="http://schemas.openxmlformats.org/officeDocument/2006/relationships/image" Target="../media/image2241.wmf"/><Relationship Id="rId2" Type="http://schemas.openxmlformats.org/officeDocument/2006/relationships/image" Target="../media/image2236.wmf"/><Relationship Id="rId1" Type="http://schemas.openxmlformats.org/officeDocument/2006/relationships/image" Target="../media/image2235.wmf"/><Relationship Id="rId6" Type="http://schemas.openxmlformats.org/officeDocument/2006/relationships/image" Target="../media/image2240.wmf"/><Relationship Id="rId5" Type="http://schemas.openxmlformats.org/officeDocument/2006/relationships/image" Target="../media/image2239.wmf"/><Relationship Id="rId4" Type="http://schemas.openxmlformats.org/officeDocument/2006/relationships/image" Target="../media/image2238.wmf"/></Relationships>
</file>

<file path=ppt/drawings/_rels/vmlDrawing19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45.wmf"/><Relationship Id="rId2" Type="http://schemas.openxmlformats.org/officeDocument/2006/relationships/image" Target="../media/image2244.wmf"/><Relationship Id="rId1" Type="http://schemas.openxmlformats.org/officeDocument/2006/relationships/image" Target="../media/image2243.emf"/><Relationship Id="rId5" Type="http://schemas.openxmlformats.org/officeDocument/2006/relationships/image" Target="../media/image2247.wmf"/><Relationship Id="rId4" Type="http://schemas.openxmlformats.org/officeDocument/2006/relationships/image" Target="../media/image2246.wmf"/></Relationships>
</file>

<file path=ppt/drawings/_rels/vmlDrawing19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0.wmf"/><Relationship Id="rId2" Type="http://schemas.openxmlformats.org/officeDocument/2006/relationships/image" Target="../media/image2249.wmf"/><Relationship Id="rId1" Type="http://schemas.openxmlformats.org/officeDocument/2006/relationships/image" Target="../media/image2248.wmf"/><Relationship Id="rId6" Type="http://schemas.openxmlformats.org/officeDocument/2006/relationships/image" Target="../media/image2253.wmf"/><Relationship Id="rId5" Type="http://schemas.openxmlformats.org/officeDocument/2006/relationships/image" Target="../media/image2252.wmf"/><Relationship Id="rId4" Type="http://schemas.openxmlformats.org/officeDocument/2006/relationships/image" Target="../media/image2251.wmf"/></Relationships>
</file>

<file path=ppt/drawings/_rels/vmlDrawing19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6.wmf"/><Relationship Id="rId2" Type="http://schemas.openxmlformats.org/officeDocument/2006/relationships/image" Target="../media/image2255.wmf"/><Relationship Id="rId1" Type="http://schemas.openxmlformats.org/officeDocument/2006/relationships/image" Target="../media/image2254.wmf"/><Relationship Id="rId6" Type="http://schemas.openxmlformats.org/officeDocument/2006/relationships/image" Target="../media/image2259.emf"/><Relationship Id="rId5" Type="http://schemas.openxmlformats.org/officeDocument/2006/relationships/image" Target="../media/image2258.wmf"/><Relationship Id="rId4" Type="http://schemas.openxmlformats.org/officeDocument/2006/relationships/image" Target="../media/image2257.wmf"/></Relationships>
</file>

<file path=ppt/drawings/_rels/vmlDrawing19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66.wmf"/><Relationship Id="rId3" Type="http://schemas.openxmlformats.org/officeDocument/2006/relationships/image" Target="../media/image882.wmf"/><Relationship Id="rId7" Type="http://schemas.openxmlformats.org/officeDocument/2006/relationships/image" Target="../media/image2265.emf"/><Relationship Id="rId2" Type="http://schemas.openxmlformats.org/officeDocument/2006/relationships/image" Target="../media/image2261.wmf"/><Relationship Id="rId1" Type="http://schemas.openxmlformats.org/officeDocument/2006/relationships/image" Target="../media/image2260.wmf"/><Relationship Id="rId6" Type="http://schemas.openxmlformats.org/officeDocument/2006/relationships/image" Target="../media/image2264.wmf"/><Relationship Id="rId11" Type="http://schemas.openxmlformats.org/officeDocument/2006/relationships/image" Target="../media/image2269.wmf"/><Relationship Id="rId5" Type="http://schemas.openxmlformats.org/officeDocument/2006/relationships/image" Target="../media/image2263.wmf"/><Relationship Id="rId10" Type="http://schemas.openxmlformats.org/officeDocument/2006/relationships/image" Target="../media/image2268.wmf"/><Relationship Id="rId4" Type="http://schemas.openxmlformats.org/officeDocument/2006/relationships/image" Target="../media/image2262.wmf"/><Relationship Id="rId9" Type="http://schemas.openxmlformats.org/officeDocument/2006/relationships/image" Target="../media/image2267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image" Target="../media/image28.wmf"/><Relationship Id="rId18" Type="http://schemas.openxmlformats.org/officeDocument/2006/relationships/image" Target="../media/image33.wmf"/><Relationship Id="rId3" Type="http://schemas.openxmlformats.org/officeDocument/2006/relationships/image" Target="../media/image18.wmf"/><Relationship Id="rId21" Type="http://schemas.openxmlformats.org/officeDocument/2006/relationships/image" Target="../media/image36.wmf"/><Relationship Id="rId7" Type="http://schemas.openxmlformats.org/officeDocument/2006/relationships/image" Target="../media/image22.wmf"/><Relationship Id="rId12" Type="http://schemas.openxmlformats.org/officeDocument/2006/relationships/image" Target="../media/image27.wmf"/><Relationship Id="rId17" Type="http://schemas.openxmlformats.org/officeDocument/2006/relationships/image" Target="../media/image32.wmf"/><Relationship Id="rId2" Type="http://schemas.openxmlformats.org/officeDocument/2006/relationships/image" Target="../media/image17.wmf"/><Relationship Id="rId16" Type="http://schemas.openxmlformats.org/officeDocument/2006/relationships/image" Target="../media/image31.wmf"/><Relationship Id="rId20" Type="http://schemas.openxmlformats.org/officeDocument/2006/relationships/image" Target="../media/image35.wmf"/><Relationship Id="rId1" Type="http://schemas.openxmlformats.org/officeDocument/2006/relationships/image" Target="../media/image16.wmf"/><Relationship Id="rId6" Type="http://schemas.openxmlformats.org/officeDocument/2006/relationships/image" Target="../media/image21.wmf"/><Relationship Id="rId11" Type="http://schemas.openxmlformats.org/officeDocument/2006/relationships/image" Target="../media/image26.wmf"/><Relationship Id="rId5" Type="http://schemas.openxmlformats.org/officeDocument/2006/relationships/image" Target="../media/image20.wmf"/><Relationship Id="rId15" Type="http://schemas.openxmlformats.org/officeDocument/2006/relationships/image" Target="../media/image30.wmf"/><Relationship Id="rId10" Type="http://schemas.openxmlformats.org/officeDocument/2006/relationships/image" Target="../media/image25.wmf"/><Relationship Id="rId19" Type="http://schemas.openxmlformats.org/officeDocument/2006/relationships/image" Target="../media/image34.wmf"/><Relationship Id="rId4" Type="http://schemas.openxmlformats.org/officeDocument/2006/relationships/image" Target="../media/image19.wmf"/><Relationship Id="rId9" Type="http://schemas.openxmlformats.org/officeDocument/2006/relationships/image" Target="../media/image24.wmf"/><Relationship Id="rId14" Type="http://schemas.openxmlformats.org/officeDocument/2006/relationships/image" Target="../media/image29.wmf"/><Relationship Id="rId22" Type="http://schemas.openxmlformats.org/officeDocument/2006/relationships/image" Target="../media/image37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wmf"/><Relationship Id="rId13" Type="http://schemas.openxmlformats.org/officeDocument/2006/relationships/image" Target="../media/image393.wmf"/><Relationship Id="rId3" Type="http://schemas.openxmlformats.org/officeDocument/2006/relationships/image" Target="../media/image383.wmf"/><Relationship Id="rId7" Type="http://schemas.openxmlformats.org/officeDocument/2006/relationships/image" Target="../media/image387.wmf"/><Relationship Id="rId12" Type="http://schemas.openxmlformats.org/officeDocument/2006/relationships/image" Target="../media/image392.wmf"/><Relationship Id="rId2" Type="http://schemas.openxmlformats.org/officeDocument/2006/relationships/image" Target="../media/image382.wmf"/><Relationship Id="rId16" Type="http://schemas.openxmlformats.org/officeDocument/2006/relationships/image" Target="../media/image396.wmf"/><Relationship Id="rId1" Type="http://schemas.openxmlformats.org/officeDocument/2006/relationships/image" Target="../media/image381.wmf"/><Relationship Id="rId6" Type="http://schemas.openxmlformats.org/officeDocument/2006/relationships/image" Target="../media/image386.wmf"/><Relationship Id="rId11" Type="http://schemas.openxmlformats.org/officeDocument/2006/relationships/image" Target="../media/image391.wmf"/><Relationship Id="rId5" Type="http://schemas.openxmlformats.org/officeDocument/2006/relationships/image" Target="../media/image385.wmf"/><Relationship Id="rId15" Type="http://schemas.openxmlformats.org/officeDocument/2006/relationships/image" Target="../media/image395.wmf"/><Relationship Id="rId10" Type="http://schemas.openxmlformats.org/officeDocument/2006/relationships/image" Target="../media/image390.wmf"/><Relationship Id="rId4" Type="http://schemas.openxmlformats.org/officeDocument/2006/relationships/image" Target="../media/image384.wmf"/><Relationship Id="rId9" Type="http://schemas.openxmlformats.org/officeDocument/2006/relationships/image" Target="../media/image389.wmf"/><Relationship Id="rId14" Type="http://schemas.openxmlformats.org/officeDocument/2006/relationships/image" Target="../media/image394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wmf"/><Relationship Id="rId13" Type="http://schemas.openxmlformats.org/officeDocument/2006/relationships/image" Target="../media/image409.wmf"/><Relationship Id="rId18" Type="http://schemas.openxmlformats.org/officeDocument/2006/relationships/image" Target="../media/image414.wmf"/><Relationship Id="rId3" Type="http://schemas.openxmlformats.org/officeDocument/2006/relationships/image" Target="../media/image399.wmf"/><Relationship Id="rId7" Type="http://schemas.openxmlformats.org/officeDocument/2006/relationships/image" Target="../media/image403.wmf"/><Relationship Id="rId12" Type="http://schemas.openxmlformats.org/officeDocument/2006/relationships/image" Target="../media/image408.wmf"/><Relationship Id="rId17" Type="http://schemas.openxmlformats.org/officeDocument/2006/relationships/image" Target="../media/image413.wmf"/><Relationship Id="rId2" Type="http://schemas.openxmlformats.org/officeDocument/2006/relationships/image" Target="../media/image398.wmf"/><Relationship Id="rId16" Type="http://schemas.openxmlformats.org/officeDocument/2006/relationships/image" Target="../media/image412.wmf"/><Relationship Id="rId20" Type="http://schemas.openxmlformats.org/officeDocument/2006/relationships/image" Target="../media/image416.wmf"/><Relationship Id="rId1" Type="http://schemas.openxmlformats.org/officeDocument/2006/relationships/image" Target="../media/image397.wmf"/><Relationship Id="rId6" Type="http://schemas.openxmlformats.org/officeDocument/2006/relationships/image" Target="../media/image402.wmf"/><Relationship Id="rId11" Type="http://schemas.openxmlformats.org/officeDocument/2006/relationships/image" Target="../media/image407.wmf"/><Relationship Id="rId5" Type="http://schemas.openxmlformats.org/officeDocument/2006/relationships/image" Target="../media/image401.wmf"/><Relationship Id="rId15" Type="http://schemas.openxmlformats.org/officeDocument/2006/relationships/image" Target="../media/image411.wmf"/><Relationship Id="rId10" Type="http://schemas.openxmlformats.org/officeDocument/2006/relationships/image" Target="../media/image406.wmf"/><Relationship Id="rId19" Type="http://schemas.openxmlformats.org/officeDocument/2006/relationships/image" Target="../media/image415.wmf"/><Relationship Id="rId4" Type="http://schemas.openxmlformats.org/officeDocument/2006/relationships/image" Target="../media/image400.wmf"/><Relationship Id="rId9" Type="http://schemas.openxmlformats.org/officeDocument/2006/relationships/image" Target="../media/image405.wmf"/><Relationship Id="rId14" Type="http://schemas.openxmlformats.org/officeDocument/2006/relationships/image" Target="../media/image410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wmf"/><Relationship Id="rId2" Type="http://schemas.openxmlformats.org/officeDocument/2006/relationships/image" Target="../media/image418.wmf"/><Relationship Id="rId1" Type="http://schemas.openxmlformats.org/officeDocument/2006/relationships/image" Target="../media/image417.wmf"/><Relationship Id="rId5" Type="http://schemas.openxmlformats.org/officeDocument/2006/relationships/image" Target="../media/image421.wmf"/><Relationship Id="rId4" Type="http://schemas.openxmlformats.org/officeDocument/2006/relationships/image" Target="../media/image420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wmf"/><Relationship Id="rId2" Type="http://schemas.openxmlformats.org/officeDocument/2006/relationships/image" Target="../media/image423.wmf"/><Relationship Id="rId1" Type="http://schemas.openxmlformats.org/officeDocument/2006/relationships/image" Target="../media/image422.wmf"/><Relationship Id="rId5" Type="http://schemas.openxmlformats.org/officeDocument/2006/relationships/image" Target="../media/image426.wmf"/><Relationship Id="rId4" Type="http://schemas.openxmlformats.org/officeDocument/2006/relationships/image" Target="../media/image425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4.wmf"/><Relationship Id="rId13" Type="http://schemas.openxmlformats.org/officeDocument/2006/relationships/image" Target="../media/image439.wmf"/><Relationship Id="rId18" Type="http://schemas.openxmlformats.org/officeDocument/2006/relationships/image" Target="../media/image444.wmf"/><Relationship Id="rId3" Type="http://schemas.openxmlformats.org/officeDocument/2006/relationships/image" Target="../media/image429.wmf"/><Relationship Id="rId21" Type="http://schemas.openxmlformats.org/officeDocument/2006/relationships/image" Target="../media/image447.wmf"/><Relationship Id="rId7" Type="http://schemas.openxmlformats.org/officeDocument/2006/relationships/image" Target="../media/image433.wmf"/><Relationship Id="rId12" Type="http://schemas.openxmlformats.org/officeDocument/2006/relationships/image" Target="../media/image438.wmf"/><Relationship Id="rId17" Type="http://schemas.openxmlformats.org/officeDocument/2006/relationships/image" Target="../media/image443.wmf"/><Relationship Id="rId25" Type="http://schemas.openxmlformats.org/officeDocument/2006/relationships/image" Target="../media/image451.wmf"/><Relationship Id="rId2" Type="http://schemas.openxmlformats.org/officeDocument/2006/relationships/image" Target="../media/image428.wmf"/><Relationship Id="rId16" Type="http://schemas.openxmlformats.org/officeDocument/2006/relationships/image" Target="../media/image442.wmf"/><Relationship Id="rId20" Type="http://schemas.openxmlformats.org/officeDocument/2006/relationships/image" Target="../media/image446.wmf"/><Relationship Id="rId1" Type="http://schemas.openxmlformats.org/officeDocument/2006/relationships/image" Target="../media/image427.wmf"/><Relationship Id="rId6" Type="http://schemas.openxmlformats.org/officeDocument/2006/relationships/image" Target="../media/image432.wmf"/><Relationship Id="rId11" Type="http://schemas.openxmlformats.org/officeDocument/2006/relationships/image" Target="../media/image437.wmf"/><Relationship Id="rId24" Type="http://schemas.openxmlformats.org/officeDocument/2006/relationships/image" Target="../media/image450.wmf"/><Relationship Id="rId5" Type="http://schemas.openxmlformats.org/officeDocument/2006/relationships/image" Target="../media/image431.wmf"/><Relationship Id="rId15" Type="http://schemas.openxmlformats.org/officeDocument/2006/relationships/image" Target="../media/image441.emf"/><Relationship Id="rId23" Type="http://schemas.openxmlformats.org/officeDocument/2006/relationships/image" Target="../media/image449.wmf"/><Relationship Id="rId10" Type="http://schemas.openxmlformats.org/officeDocument/2006/relationships/image" Target="../media/image436.wmf"/><Relationship Id="rId19" Type="http://schemas.openxmlformats.org/officeDocument/2006/relationships/image" Target="../media/image445.wmf"/><Relationship Id="rId4" Type="http://schemas.openxmlformats.org/officeDocument/2006/relationships/image" Target="../media/image430.wmf"/><Relationship Id="rId9" Type="http://schemas.openxmlformats.org/officeDocument/2006/relationships/image" Target="../media/image435.wmf"/><Relationship Id="rId14" Type="http://schemas.openxmlformats.org/officeDocument/2006/relationships/image" Target="../media/image440.emf"/><Relationship Id="rId22" Type="http://schemas.openxmlformats.org/officeDocument/2006/relationships/image" Target="../media/image448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wmf"/><Relationship Id="rId13" Type="http://schemas.openxmlformats.org/officeDocument/2006/relationships/image" Target="../media/image464.wmf"/><Relationship Id="rId3" Type="http://schemas.openxmlformats.org/officeDocument/2006/relationships/image" Target="../media/image454.wmf"/><Relationship Id="rId7" Type="http://schemas.openxmlformats.org/officeDocument/2006/relationships/image" Target="../media/image458.wmf"/><Relationship Id="rId12" Type="http://schemas.openxmlformats.org/officeDocument/2006/relationships/image" Target="../media/image463.wmf"/><Relationship Id="rId2" Type="http://schemas.openxmlformats.org/officeDocument/2006/relationships/image" Target="../media/image453.wmf"/><Relationship Id="rId1" Type="http://schemas.openxmlformats.org/officeDocument/2006/relationships/image" Target="../media/image452.wmf"/><Relationship Id="rId6" Type="http://schemas.openxmlformats.org/officeDocument/2006/relationships/image" Target="../media/image457.wmf"/><Relationship Id="rId11" Type="http://schemas.openxmlformats.org/officeDocument/2006/relationships/image" Target="../media/image462.wmf"/><Relationship Id="rId5" Type="http://schemas.openxmlformats.org/officeDocument/2006/relationships/image" Target="../media/image456.wmf"/><Relationship Id="rId10" Type="http://schemas.openxmlformats.org/officeDocument/2006/relationships/image" Target="../media/image461.wmf"/><Relationship Id="rId4" Type="http://schemas.openxmlformats.org/officeDocument/2006/relationships/image" Target="../media/image455.wmf"/><Relationship Id="rId9" Type="http://schemas.openxmlformats.org/officeDocument/2006/relationships/image" Target="../media/image460.wmf"/><Relationship Id="rId14" Type="http://schemas.openxmlformats.org/officeDocument/2006/relationships/image" Target="../media/image465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2.wmf"/><Relationship Id="rId3" Type="http://schemas.openxmlformats.org/officeDocument/2006/relationships/image" Target="../media/image467.wmf"/><Relationship Id="rId7" Type="http://schemas.openxmlformats.org/officeDocument/2006/relationships/image" Target="../media/image471.wmf"/><Relationship Id="rId2" Type="http://schemas.openxmlformats.org/officeDocument/2006/relationships/image" Target="../media/image466.wmf"/><Relationship Id="rId1" Type="http://schemas.openxmlformats.org/officeDocument/2006/relationships/image" Target="NULL"/><Relationship Id="rId6" Type="http://schemas.openxmlformats.org/officeDocument/2006/relationships/image" Target="../media/image470.wmf"/><Relationship Id="rId5" Type="http://schemas.openxmlformats.org/officeDocument/2006/relationships/image" Target="../media/image469.wmf"/><Relationship Id="rId10" Type="http://schemas.openxmlformats.org/officeDocument/2006/relationships/image" Target="../media/image474.wmf"/><Relationship Id="rId4" Type="http://schemas.openxmlformats.org/officeDocument/2006/relationships/image" Target="../media/image468.wmf"/><Relationship Id="rId9" Type="http://schemas.openxmlformats.org/officeDocument/2006/relationships/image" Target="../media/image473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2.wmf"/><Relationship Id="rId13" Type="http://schemas.openxmlformats.org/officeDocument/2006/relationships/image" Target="../media/image486.wmf"/><Relationship Id="rId3" Type="http://schemas.openxmlformats.org/officeDocument/2006/relationships/image" Target="../media/image477.wmf"/><Relationship Id="rId7" Type="http://schemas.openxmlformats.org/officeDocument/2006/relationships/image" Target="../media/image481.wmf"/><Relationship Id="rId12" Type="http://schemas.openxmlformats.org/officeDocument/2006/relationships/image" Target="../media/image485.wmf"/><Relationship Id="rId2" Type="http://schemas.openxmlformats.org/officeDocument/2006/relationships/image" Target="../media/image476.wmf"/><Relationship Id="rId1" Type="http://schemas.openxmlformats.org/officeDocument/2006/relationships/image" Target="../media/image475.wmf"/><Relationship Id="rId6" Type="http://schemas.openxmlformats.org/officeDocument/2006/relationships/image" Target="../media/image480.wmf"/><Relationship Id="rId11" Type="http://schemas.openxmlformats.org/officeDocument/2006/relationships/image" Target="NULL"/><Relationship Id="rId5" Type="http://schemas.openxmlformats.org/officeDocument/2006/relationships/image" Target="../media/image479.wmf"/><Relationship Id="rId10" Type="http://schemas.openxmlformats.org/officeDocument/2006/relationships/image" Target="../media/image484.wmf"/><Relationship Id="rId4" Type="http://schemas.openxmlformats.org/officeDocument/2006/relationships/image" Target="../media/image478.wmf"/><Relationship Id="rId9" Type="http://schemas.openxmlformats.org/officeDocument/2006/relationships/image" Target="../media/image483.wmf"/></Relationships>
</file>

<file path=ppt/drawings/_rels/vmlDrawing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4.wmf"/><Relationship Id="rId13" Type="http://schemas.openxmlformats.org/officeDocument/2006/relationships/image" Target="../media/image499.wmf"/><Relationship Id="rId18" Type="http://schemas.openxmlformats.org/officeDocument/2006/relationships/image" Target="../media/image504.wmf"/><Relationship Id="rId3" Type="http://schemas.openxmlformats.org/officeDocument/2006/relationships/image" Target="../media/image489.wmf"/><Relationship Id="rId21" Type="http://schemas.openxmlformats.org/officeDocument/2006/relationships/image" Target="../media/image507.wmf"/><Relationship Id="rId7" Type="http://schemas.openxmlformats.org/officeDocument/2006/relationships/image" Target="../media/image493.wmf"/><Relationship Id="rId12" Type="http://schemas.openxmlformats.org/officeDocument/2006/relationships/image" Target="../media/image498.wmf"/><Relationship Id="rId17" Type="http://schemas.openxmlformats.org/officeDocument/2006/relationships/image" Target="../media/image503.wmf"/><Relationship Id="rId2" Type="http://schemas.openxmlformats.org/officeDocument/2006/relationships/image" Target="../media/image488.wmf"/><Relationship Id="rId16" Type="http://schemas.openxmlformats.org/officeDocument/2006/relationships/image" Target="../media/image502.wmf"/><Relationship Id="rId20" Type="http://schemas.openxmlformats.org/officeDocument/2006/relationships/image" Target="../media/image506.wmf"/><Relationship Id="rId1" Type="http://schemas.openxmlformats.org/officeDocument/2006/relationships/image" Target="../media/image487.wmf"/><Relationship Id="rId6" Type="http://schemas.openxmlformats.org/officeDocument/2006/relationships/image" Target="../media/image492.wmf"/><Relationship Id="rId11" Type="http://schemas.openxmlformats.org/officeDocument/2006/relationships/image" Target="../media/image497.wmf"/><Relationship Id="rId5" Type="http://schemas.openxmlformats.org/officeDocument/2006/relationships/image" Target="../media/image491.wmf"/><Relationship Id="rId15" Type="http://schemas.openxmlformats.org/officeDocument/2006/relationships/image" Target="../media/image501.wmf"/><Relationship Id="rId23" Type="http://schemas.openxmlformats.org/officeDocument/2006/relationships/image" Target="../media/image509.wmf"/><Relationship Id="rId10" Type="http://schemas.openxmlformats.org/officeDocument/2006/relationships/image" Target="../media/image496.wmf"/><Relationship Id="rId19" Type="http://schemas.openxmlformats.org/officeDocument/2006/relationships/image" Target="../media/image505.wmf"/><Relationship Id="rId4" Type="http://schemas.openxmlformats.org/officeDocument/2006/relationships/image" Target="../media/image490.wmf"/><Relationship Id="rId9" Type="http://schemas.openxmlformats.org/officeDocument/2006/relationships/image" Target="../media/image495.wmf"/><Relationship Id="rId14" Type="http://schemas.openxmlformats.org/officeDocument/2006/relationships/image" Target="../media/image500.wmf"/><Relationship Id="rId22" Type="http://schemas.openxmlformats.org/officeDocument/2006/relationships/image" Target="../media/image508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7.wmf"/><Relationship Id="rId13" Type="http://schemas.openxmlformats.org/officeDocument/2006/relationships/image" Target="../media/image522.wmf"/><Relationship Id="rId3" Type="http://schemas.openxmlformats.org/officeDocument/2006/relationships/image" Target="../media/image512.wmf"/><Relationship Id="rId7" Type="http://schemas.openxmlformats.org/officeDocument/2006/relationships/image" Target="../media/image516.wmf"/><Relationship Id="rId12" Type="http://schemas.openxmlformats.org/officeDocument/2006/relationships/image" Target="../media/image521.wmf"/><Relationship Id="rId2" Type="http://schemas.openxmlformats.org/officeDocument/2006/relationships/image" Target="../media/image511.wmf"/><Relationship Id="rId1" Type="http://schemas.openxmlformats.org/officeDocument/2006/relationships/image" Target="../media/image510.wmf"/><Relationship Id="rId6" Type="http://schemas.openxmlformats.org/officeDocument/2006/relationships/image" Target="../media/image515.wmf"/><Relationship Id="rId11" Type="http://schemas.openxmlformats.org/officeDocument/2006/relationships/image" Target="../media/image520.wmf"/><Relationship Id="rId5" Type="http://schemas.openxmlformats.org/officeDocument/2006/relationships/image" Target="../media/image514.wmf"/><Relationship Id="rId10" Type="http://schemas.openxmlformats.org/officeDocument/2006/relationships/image" Target="../media/image519.wmf"/><Relationship Id="rId4" Type="http://schemas.openxmlformats.org/officeDocument/2006/relationships/image" Target="../media/image513.wmf"/><Relationship Id="rId9" Type="http://schemas.openxmlformats.org/officeDocument/2006/relationships/image" Target="../media/image518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13" Type="http://schemas.openxmlformats.org/officeDocument/2006/relationships/image" Target="../media/image50.wmf"/><Relationship Id="rId18" Type="http://schemas.openxmlformats.org/officeDocument/2006/relationships/image" Target="../media/image55.wmf"/><Relationship Id="rId3" Type="http://schemas.openxmlformats.org/officeDocument/2006/relationships/image" Target="../media/image40.wmf"/><Relationship Id="rId21" Type="http://schemas.openxmlformats.org/officeDocument/2006/relationships/image" Target="../media/image58.wmf"/><Relationship Id="rId7" Type="http://schemas.openxmlformats.org/officeDocument/2006/relationships/image" Target="../media/image44.wmf"/><Relationship Id="rId12" Type="http://schemas.openxmlformats.org/officeDocument/2006/relationships/image" Target="../media/image49.wmf"/><Relationship Id="rId17" Type="http://schemas.openxmlformats.org/officeDocument/2006/relationships/image" Target="../media/image54.wmf"/><Relationship Id="rId2" Type="http://schemas.openxmlformats.org/officeDocument/2006/relationships/image" Target="../media/image39.wmf"/><Relationship Id="rId16" Type="http://schemas.openxmlformats.org/officeDocument/2006/relationships/image" Target="../media/image53.wmf"/><Relationship Id="rId20" Type="http://schemas.openxmlformats.org/officeDocument/2006/relationships/image" Target="../media/image57.wmf"/><Relationship Id="rId1" Type="http://schemas.openxmlformats.org/officeDocument/2006/relationships/image" Target="../media/image38.wmf"/><Relationship Id="rId6" Type="http://schemas.openxmlformats.org/officeDocument/2006/relationships/image" Target="../media/image43.wmf"/><Relationship Id="rId11" Type="http://schemas.openxmlformats.org/officeDocument/2006/relationships/image" Target="../media/image48.wmf"/><Relationship Id="rId5" Type="http://schemas.openxmlformats.org/officeDocument/2006/relationships/image" Target="../media/image42.wmf"/><Relationship Id="rId15" Type="http://schemas.openxmlformats.org/officeDocument/2006/relationships/image" Target="../media/image52.wmf"/><Relationship Id="rId10" Type="http://schemas.openxmlformats.org/officeDocument/2006/relationships/image" Target="../media/image47.wmf"/><Relationship Id="rId19" Type="http://schemas.openxmlformats.org/officeDocument/2006/relationships/image" Target="../media/image56.wmf"/><Relationship Id="rId4" Type="http://schemas.openxmlformats.org/officeDocument/2006/relationships/image" Target="../media/image41.wmf"/><Relationship Id="rId9" Type="http://schemas.openxmlformats.org/officeDocument/2006/relationships/image" Target="../media/image46.wmf"/><Relationship Id="rId14" Type="http://schemas.openxmlformats.org/officeDocument/2006/relationships/image" Target="../media/image51.wmf"/><Relationship Id="rId22" Type="http://schemas.openxmlformats.org/officeDocument/2006/relationships/image" Target="../media/image59.w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wmf"/><Relationship Id="rId13" Type="http://schemas.openxmlformats.org/officeDocument/2006/relationships/image" Target="../media/image535.wmf"/><Relationship Id="rId18" Type="http://schemas.openxmlformats.org/officeDocument/2006/relationships/image" Target="../media/image540.wmf"/><Relationship Id="rId3" Type="http://schemas.openxmlformats.org/officeDocument/2006/relationships/image" Target="../media/image525.wmf"/><Relationship Id="rId7" Type="http://schemas.openxmlformats.org/officeDocument/2006/relationships/image" Target="../media/image529.wmf"/><Relationship Id="rId12" Type="http://schemas.openxmlformats.org/officeDocument/2006/relationships/image" Target="../media/image534.wmf"/><Relationship Id="rId17" Type="http://schemas.openxmlformats.org/officeDocument/2006/relationships/image" Target="../media/image539.wmf"/><Relationship Id="rId2" Type="http://schemas.openxmlformats.org/officeDocument/2006/relationships/image" Target="../media/image524.wmf"/><Relationship Id="rId16" Type="http://schemas.openxmlformats.org/officeDocument/2006/relationships/image" Target="../media/image538.wmf"/><Relationship Id="rId20" Type="http://schemas.openxmlformats.org/officeDocument/2006/relationships/image" Target="../media/image542.wmf"/><Relationship Id="rId1" Type="http://schemas.openxmlformats.org/officeDocument/2006/relationships/image" Target="../media/image523.wmf"/><Relationship Id="rId6" Type="http://schemas.openxmlformats.org/officeDocument/2006/relationships/image" Target="../media/image528.wmf"/><Relationship Id="rId11" Type="http://schemas.openxmlformats.org/officeDocument/2006/relationships/image" Target="../media/image533.wmf"/><Relationship Id="rId5" Type="http://schemas.openxmlformats.org/officeDocument/2006/relationships/image" Target="../media/image527.wmf"/><Relationship Id="rId15" Type="http://schemas.openxmlformats.org/officeDocument/2006/relationships/image" Target="../media/image537.wmf"/><Relationship Id="rId10" Type="http://schemas.openxmlformats.org/officeDocument/2006/relationships/image" Target="../media/image532.wmf"/><Relationship Id="rId19" Type="http://schemas.openxmlformats.org/officeDocument/2006/relationships/image" Target="../media/image541.wmf"/><Relationship Id="rId4" Type="http://schemas.openxmlformats.org/officeDocument/2006/relationships/image" Target="../media/image526.wmf"/><Relationship Id="rId9" Type="http://schemas.openxmlformats.org/officeDocument/2006/relationships/image" Target="../media/image531.wmf"/><Relationship Id="rId14" Type="http://schemas.openxmlformats.org/officeDocument/2006/relationships/image" Target="../media/image536.w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emf"/><Relationship Id="rId13" Type="http://schemas.openxmlformats.org/officeDocument/2006/relationships/image" Target="../media/image555.wmf"/><Relationship Id="rId18" Type="http://schemas.openxmlformats.org/officeDocument/2006/relationships/image" Target="../media/image560.wmf"/><Relationship Id="rId3" Type="http://schemas.openxmlformats.org/officeDocument/2006/relationships/image" Target="../media/image545.emf"/><Relationship Id="rId7" Type="http://schemas.openxmlformats.org/officeDocument/2006/relationships/image" Target="../media/image549.emf"/><Relationship Id="rId12" Type="http://schemas.openxmlformats.org/officeDocument/2006/relationships/image" Target="../media/image554.wmf"/><Relationship Id="rId17" Type="http://schemas.openxmlformats.org/officeDocument/2006/relationships/image" Target="../media/image559.wmf"/><Relationship Id="rId2" Type="http://schemas.openxmlformats.org/officeDocument/2006/relationships/image" Target="../media/image544.emf"/><Relationship Id="rId16" Type="http://schemas.openxmlformats.org/officeDocument/2006/relationships/image" Target="../media/image558.wmf"/><Relationship Id="rId20" Type="http://schemas.openxmlformats.org/officeDocument/2006/relationships/image" Target="../media/image562.wmf"/><Relationship Id="rId1" Type="http://schemas.openxmlformats.org/officeDocument/2006/relationships/image" Target="../media/image543.emf"/><Relationship Id="rId6" Type="http://schemas.openxmlformats.org/officeDocument/2006/relationships/image" Target="../media/image548.emf"/><Relationship Id="rId11" Type="http://schemas.openxmlformats.org/officeDocument/2006/relationships/image" Target="../media/image553.wmf"/><Relationship Id="rId5" Type="http://schemas.openxmlformats.org/officeDocument/2006/relationships/image" Target="../media/image547.emf"/><Relationship Id="rId15" Type="http://schemas.openxmlformats.org/officeDocument/2006/relationships/image" Target="../media/image557.wmf"/><Relationship Id="rId10" Type="http://schemas.openxmlformats.org/officeDocument/2006/relationships/image" Target="../media/image552.emf"/><Relationship Id="rId19" Type="http://schemas.openxmlformats.org/officeDocument/2006/relationships/image" Target="../media/image561.emf"/><Relationship Id="rId4" Type="http://schemas.openxmlformats.org/officeDocument/2006/relationships/image" Target="../media/image546.emf"/><Relationship Id="rId9" Type="http://schemas.openxmlformats.org/officeDocument/2006/relationships/image" Target="../media/image551.emf"/><Relationship Id="rId14" Type="http://schemas.openxmlformats.org/officeDocument/2006/relationships/image" Target="../media/image556.e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wmf"/><Relationship Id="rId13" Type="http://schemas.openxmlformats.org/officeDocument/2006/relationships/image" Target="../media/image576.wmf"/><Relationship Id="rId3" Type="http://schemas.openxmlformats.org/officeDocument/2006/relationships/image" Target="../media/image566.wmf"/><Relationship Id="rId7" Type="http://schemas.openxmlformats.org/officeDocument/2006/relationships/image" Target="../media/image570.wmf"/><Relationship Id="rId12" Type="http://schemas.openxmlformats.org/officeDocument/2006/relationships/image" Target="../media/image575.wmf"/><Relationship Id="rId2" Type="http://schemas.openxmlformats.org/officeDocument/2006/relationships/image" Target="../media/image565.wmf"/><Relationship Id="rId1" Type="http://schemas.openxmlformats.org/officeDocument/2006/relationships/image" Target="../media/image564.wmf"/><Relationship Id="rId6" Type="http://schemas.openxmlformats.org/officeDocument/2006/relationships/image" Target="../media/image569.wmf"/><Relationship Id="rId11" Type="http://schemas.openxmlformats.org/officeDocument/2006/relationships/image" Target="../media/image574.wmf"/><Relationship Id="rId5" Type="http://schemas.openxmlformats.org/officeDocument/2006/relationships/image" Target="../media/image568.wmf"/><Relationship Id="rId10" Type="http://schemas.openxmlformats.org/officeDocument/2006/relationships/image" Target="../media/image573.wmf"/><Relationship Id="rId4" Type="http://schemas.openxmlformats.org/officeDocument/2006/relationships/image" Target="../media/image567.wmf"/><Relationship Id="rId9" Type="http://schemas.openxmlformats.org/officeDocument/2006/relationships/image" Target="../media/image572.wmf"/></Relationships>
</file>

<file path=ppt/drawings/_rels/vmlDrawing33.vml.rels><?xml version="1.0" encoding="UTF-8" standalone="yes"?>
<Relationships xmlns="http://schemas.openxmlformats.org/package/2006/relationships"><Relationship Id="rId8" Type="http://schemas.openxmlformats.org/officeDocument/2006/relationships/image" Target="../media/image585.wmf"/><Relationship Id="rId13" Type="http://schemas.openxmlformats.org/officeDocument/2006/relationships/image" Target="../media/image590.wmf"/><Relationship Id="rId18" Type="http://schemas.openxmlformats.org/officeDocument/2006/relationships/image" Target="../media/image595.emf"/><Relationship Id="rId3" Type="http://schemas.openxmlformats.org/officeDocument/2006/relationships/image" Target="../media/image580.wmf"/><Relationship Id="rId21" Type="http://schemas.openxmlformats.org/officeDocument/2006/relationships/image" Target="../media/image598.wmf"/><Relationship Id="rId7" Type="http://schemas.openxmlformats.org/officeDocument/2006/relationships/image" Target="../media/image584.emf"/><Relationship Id="rId12" Type="http://schemas.openxmlformats.org/officeDocument/2006/relationships/image" Target="../media/image589.emf"/><Relationship Id="rId17" Type="http://schemas.openxmlformats.org/officeDocument/2006/relationships/image" Target="../media/image594.emf"/><Relationship Id="rId2" Type="http://schemas.openxmlformats.org/officeDocument/2006/relationships/image" Target="../media/image579.emf"/><Relationship Id="rId16" Type="http://schemas.openxmlformats.org/officeDocument/2006/relationships/image" Target="../media/image593.emf"/><Relationship Id="rId20" Type="http://schemas.openxmlformats.org/officeDocument/2006/relationships/image" Target="../media/image597.emf"/><Relationship Id="rId1" Type="http://schemas.openxmlformats.org/officeDocument/2006/relationships/image" Target="../media/image578.wmf"/><Relationship Id="rId6" Type="http://schemas.openxmlformats.org/officeDocument/2006/relationships/image" Target="../media/image583.wmf"/><Relationship Id="rId11" Type="http://schemas.openxmlformats.org/officeDocument/2006/relationships/image" Target="../media/image588.wmf"/><Relationship Id="rId5" Type="http://schemas.openxmlformats.org/officeDocument/2006/relationships/image" Target="../media/image582.wmf"/><Relationship Id="rId15" Type="http://schemas.openxmlformats.org/officeDocument/2006/relationships/image" Target="../media/image592.wmf"/><Relationship Id="rId10" Type="http://schemas.openxmlformats.org/officeDocument/2006/relationships/image" Target="../media/image587.wmf"/><Relationship Id="rId19" Type="http://schemas.openxmlformats.org/officeDocument/2006/relationships/image" Target="../media/image596.emf"/><Relationship Id="rId4" Type="http://schemas.openxmlformats.org/officeDocument/2006/relationships/image" Target="../media/image581.wmf"/><Relationship Id="rId9" Type="http://schemas.openxmlformats.org/officeDocument/2006/relationships/image" Target="../media/image586.emf"/><Relationship Id="rId14" Type="http://schemas.openxmlformats.org/officeDocument/2006/relationships/image" Target="../media/image591.emf"/><Relationship Id="rId22" Type="http://schemas.openxmlformats.org/officeDocument/2006/relationships/image" Target="../media/image599.w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07.wmf"/><Relationship Id="rId3" Type="http://schemas.openxmlformats.org/officeDocument/2006/relationships/image" Target="../media/image602.wmf"/><Relationship Id="rId7" Type="http://schemas.openxmlformats.org/officeDocument/2006/relationships/image" Target="../media/image606.emf"/><Relationship Id="rId2" Type="http://schemas.openxmlformats.org/officeDocument/2006/relationships/image" Target="../media/image601.wmf"/><Relationship Id="rId1" Type="http://schemas.openxmlformats.org/officeDocument/2006/relationships/image" Target="../media/image600.wmf"/><Relationship Id="rId6" Type="http://schemas.openxmlformats.org/officeDocument/2006/relationships/image" Target="../media/image605.emf"/><Relationship Id="rId5" Type="http://schemas.openxmlformats.org/officeDocument/2006/relationships/image" Target="../media/image604.emf"/><Relationship Id="rId4" Type="http://schemas.openxmlformats.org/officeDocument/2006/relationships/image" Target="../media/image603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8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wmf"/><Relationship Id="rId7" Type="http://schemas.openxmlformats.org/officeDocument/2006/relationships/image" Target="../media/image615.wmf"/><Relationship Id="rId2" Type="http://schemas.openxmlformats.org/officeDocument/2006/relationships/image" Target="../media/image610.wmf"/><Relationship Id="rId1" Type="http://schemas.openxmlformats.org/officeDocument/2006/relationships/image" Target="../media/image609.wmf"/><Relationship Id="rId6" Type="http://schemas.openxmlformats.org/officeDocument/2006/relationships/image" Target="../media/image614.wmf"/><Relationship Id="rId5" Type="http://schemas.openxmlformats.org/officeDocument/2006/relationships/image" Target="../media/image613.wmf"/><Relationship Id="rId4" Type="http://schemas.openxmlformats.org/officeDocument/2006/relationships/image" Target="../media/image612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emf"/><Relationship Id="rId7" Type="http://schemas.openxmlformats.org/officeDocument/2006/relationships/image" Target="../media/image622.emf"/><Relationship Id="rId2" Type="http://schemas.openxmlformats.org/officeDocument/2006/relationships/image" Target="../media/image617.emf"/><Relationship Id="rId1" Type="http://schemas.openxmlformats.org/officeDocument/2006/relationships/image" Target="../media/image616.emf"/><Relationship Id="rId6" Type="http://schemas.openxmlformats.org/officeDocument/2006/relationships/image" Target="../media/image621.emf"/><Relationship Id="rId5" Type="http://schemas.openxmlformats.org/officeDocument/2006/relationships/image" Target="../media/image620.emf"/><Relationship Id="rId4" Type="http://schemas.openxmlformats.org/officeDocument/2006/relationships/image" Target="../media/image619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5.wmf"/><Relationship Id="rId7" Type="http://schemas.openxmlformats.org/officeDocument/2006/relationships/image" Target="../media/image629.emf"/><Relationship Id="rId2" Type="http://schemas.openxmlformats.org/officeDocument/2006/relationships/image" Target="../media/image624.wmf"/><Relationship Id="rId1" Type="http://schemas.openxmlformats.org/officeDocument/2006/relationships/image" Target="../media/image623.emf"/><Relationship Id="rId6" Type="http://schemas.openxmlformats.org/officeDocument/2006/relationships/image" Target="../media/image628.wmf"/><Relationship Id="rId5" Type="http://schemas.openxmlformats.org/officeDocument/2006/relationships/image" Target="../media/image627.wmf"/><Relationship Id="rId4" Type="http://schemas.openxmlformats.org/officeDocument/2006/relationships/image" Target="../media/image626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emf"/><Relationship Id="rId7" Type="http://schemas.openxmlformats.org/officeDocument/2006/relationships/image" Target="../media/image636.emf"/><Relationship Id="rId2" Type="http://schemas.openxmlformats.org/officeDocument/2006/relationships/image" Target="../media/image631.emf"/><Relationship Id="rId1" Type="http://schemas.openxmlformats.org/officeDocument/2006/relationships/image" Target="../media/image630.emf"/><Relationship Id="rId6" Type="http://schemas.openxmlformats.org/officeDocument/2006/relationships/image" Target="../media/image635.emf"/><Relationship Id="rId5" Type="http://schemas.openxmlformats.org/officeDocument/2006/relationships/image" Target="../media/image634.emf"/><Relationship Id="rId4" Type="http://schemas.openxmlformats.org/officeDocument/2006/relationships/image" Target="../media/image633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13" Type="http://schemas.openxmlformats.org/officeDocument/2006/relationships/image" Target="../media/image72.wmf"/><Relationship Id="rId18" Type="http://schemas.openxmlformats.org/officeDocument/2006/relationships/image" Target="../media/image77.wmf"/><Relationship Id="rId3" Type="http://schemas.openxmlformats.org/officeDocument/2006/relationships/image" Target="../media/image62.wmf"/><Relationship Id="rId21" Type="http://schemas.openxmlformats.org/officeDocument/2006/relationships/image" Target="../media/image80.wmf"/><Relationship Id="rId7" Type="http://schemas.openxmlformats.org/officeDocument/2006/relationships/image" Target="../media/image66.wmf"/><Relationship Id="rId12" Type="http://schemas.openxmlformats.org/officeDocument/2006/relationships/image" Target="../media/image71.wmf"/><Relationship Id="rId17" Type="http://schemas.openxmlformats.org/officeDocument/2006/relationships/image" Target="../media/image76.wmf"/><Relationship Id="rId2" Type="http://schemas.openxmlformats.org/officeDocument/2006/relationships/image" Target="../media/image61.wmf"/><Relationship Id="rId16" Type="http://schemas.openxmlformats.org/officeDocument/2006/relationships/image" Target="../media/image75.wmf"/><Relationship Id="rId20" Type="http://schemas.openxmlformats.org/officeDocument/2006/relationships/image" Target="../media/image79.wmf"/><Relationship Id="rId1" Type="http://schemas.openxmlformats.org/officeDocument/2006/relationships/image" Target="../media/image60.wmf"/><Relationship Id="rId6" Type="http://schemas.openxmlformats.org/officeDocument/2006/relationships/image" Target="../media/image65.wmf"/><Relationship Id="rId11" Type="http://schemas.openxmlformats.org/officeDocument/2006/relationships/image" Target="../media/image70.wmf"/><Relationship Id="rId5" Type="http://schemas.openxmlformats.org/officeDocument/2006/relationships/image" Target="../media/image64.wmf"/><Relationship Id="rId15" Type="http://schemas.openxmlformats.org/officeDocument/2006/relationships/image" Target="../media/image74.wmf"/><Relationship Id="rId10" Type="http://schemas.openxmlformats.org/officeDocument/2006/relationships/image" Target="../media/image69.wmf"/><Relationship Id="rId19" Type="http://schemas.openxmlformats.org/officeDocument/2006/relationships/image" Target="../media/image78.wmf"/><Relationship Id="rId4" Type="http://schemas.openxmlformats.org/officeDocument/2006/relationships/image" Target="../media/image63.wmf"/><Relationship Id="rId9" Type="http://schemas.openxmlformats.org/officeDocument/2006/relationships/image" Target="../media/image68.wmf"/><Relationship Id="rId14" Type="http://schemas.openxmlformats.org/officeDocument/2006/relationships/image" Target="../media/image73.wmf"/><Relationship Id="rId22" Type="http://schemas.openxmlformats.org/officeDocument/2006/relationships/image" Target="../media/image81.wmf"/></Relationships>
</file>

<file path=ppt/drawings/_rels/vmlDrawing40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4.wmf"/><Relationship Id="rId13" Type="http://schemas.openxmlformats.org/officeDocument/2006/relationships/image" Target="../media/image649.wmf"/><Relationship Id="rId3" Type="http://schemas.openxmlformats.org/officeDocument/2006/relationships/image" Target="../media/image639.wmf"/><Relationship Id="rId7" Type="http://schemas.openxmlformats.org/officeDocument/2006/relationships/image" Target="../media/image643.wmf"/><Relationship Id="rId12" Type="http://schemas.openxmlformats.org/officeDocument/2006/relationships/image" Target="../media/image648.wmf"/><Relationship Id="rId17" Type="http://schemas.openxmlformats.org/officeDocument/2006/relationships/image" Target="../media/image653.wmf"/><Relationship Id="rId2" Type="http://schemas.openxmlformats.org/officeDocument/2006/relationships/image" Target="../media/image638.wmf"/><Relationship Id="rId16" Type="http://schemas.openxmlformats.org/officeDocument/2006/relationships/image" Target="../media/image652.wmf"/><Relationship Id="rId1" Type="http://schemas.openxmlformats.org/officeDocument/2006/relationships/image" Target="../media/image637.wmf"/><Relationship Id="rId6" Type="http://schemas.openxmlformats.org/officeDocument/2006/relationships/image" Target="../media/image642.wmf"/><Relationship Id="rId11" Type="http://schemas.openxmlformats.org/officeDocument/2006/relationships/image" Target="../media/image647.wmf"/><Relationship Id="rId5" Type="http://schemas.openxmlformats.org/officeDocument/2006/relationships/image" Target="../media/image641.wmf"/><Relationship Id="rId15" Type="http://schemas.openxmlformats.org/officeDocument/2006/relationships/image" Target="../media/image651.wmf"/><Relationship Id="rId10" Type="http://schemas.openxmlformats.org/officeDocument/2006/relationships/image" Target="../media/image646.wmf"/><Relationship Id="rId4" Type="http://schemas.openxmlformats.org/officeDocument/2006/relationships/image" Target="../media/image640.wmf"/><Relationship Id="rId9" Type="http://schemas.openxmlformats.org/officeDocument/2006/relationships/image" Target="../media/image645.wmf"/><Relationship Id="rId14" Type="http://schemas.openxmlformats.org/officeDocument/2006/relationships/image" Target="../media/image650.wmf"/></Relationships>
</file>

<file path=ppt/drawings/_rels/vmlDrawing4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61.wmf"/><Relationship Id="rId3" Type="http://schemas.openxmlformats.org/officeDocument/2006/relationships/image" Target="../media/image656.emf"/><Relationship Id="rId7" Type="http://schemas.openxmlformats.org/officeDocument/2006/relationships/image" Target="../media/image660.wmf"/><Relationship Id="rId2" Type="http://schemas.openxmlformats.org/officeDocument/2006/relationships/image" Target="../media/image655.emf"/><Relationship Id="rId1" Type="http://schemas.openxmlformats.org/officeDocument/2006/relationships/image" Target="../media/image654.emf"/><Relationship Id="rId6" Type="http://schemas.openxmlformats.org/officeDocument/2006/relationships/image" Target="../media/image659.wmf"/><Relationship Id="rId5" Type="http://schemas.openxmlformats.org/officeDocument/2006/relationships/image" Target="../media/image658.emf"/><Relationship Id="rId4" Type="http://schemas.openxmlformats.org/officeDocument/2006/relationships/image" Target="../media/image657.e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664.emf"/><Relationship Id="rId13" Type="http://schemas.openxmlformats.org/officeDocument/2006/relationships/image" Target="../media/image669.emf"/><Relationship Id="rId18" Type="http://schemas.openxmlformats.org/officeDocument/2006/relationships/image" Target="../media/image674.emf"/><Relationship Id="rId3" Type="http://schemas.openxmlformats.org/officeDocument/2006/relationships/image" Target="../media/image656.emf"/><Relationship Id="rId7" Type="http://schemas.openxmlformats.org/officeDocument/2006/relationships/image" Target="../media/image663.emf"/><Relationship Id="rId12" Type="http://schemas.openxmlformats.org/officeDocument/2006/relationships/image" Target="../media/image668.emf"/><Relationship Id="rId17" Type="http://schemas.openxmlformats.org/officeDocument/2006/relationships/image" Target="../media/image673.emf"/><Relationship Id="rId2" Type="http://schemas.openxmlformats.org/officeDocument/2006/relationships/image" Target="../media/image655.emf"/><Relationship Id="rId16" Type="http://schemas.openxmlformats.org/officeDocument/2006/relationships/image" Target="../media/image672.emf"/><Relationship Id="rId1" Type="http://schemas.openxmlformats.org/officeDocument/2006/relationships/image" Target="../media/image654.emf"/><Relationship Id="rId6" Type="http://schemas.openxmlformats.org/officeDocument/2006/relationships/image" Target="../media/image662.emf"/><Relationship Id="rId11" Type="http://schemas.openxmlformats.org/officeDocument/2006/relationships/image" Target="../media/image667.emf"/><Relationship Id="rId5" Type="http://schemas.openxmlformats.org/officeDocument/2006/relationships/image" Target="../media/image658.emf"/><Relationship Id="rId15" Type="http://schemas.openxmlformats.org/officeDocument/2006/relationships/image" Target="../media/image671.emf"/><Relationship Id="rId10" Type="http://schemas.openxmlformats.org/officeDocument/2006/relationships/image" Target="../media/image666.emf"/><Relationship Id="rId4" Type="http://schemas.openxmlformats.org/officeDocument/2006/relationships/image" Target="../media/image657.emf"/><Relationship Id="rId9" Type="http://schemas.openxmlformats.org/officeDocument/2006/relationships/image" Target="../media/image665.emf"/><Relationship Id="rId14" Type="http://schemas.openxmlformats.org/officeDocument/2006/relationships/image" Target="../media/image670.emf"/></Relationships>
</file>

<file path=ppt/drawings/_rels/vmlDrawing43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2.emf"/><Relationship Id="rId3" Type="http://schemas.openxmlformats.org/officeDocument/2006/relationships/image" Target="../media/image677.emf"/><Relationship Id="rId7" Type="http://schemas.openxmlformats.org/officeDocument/2006/relationships/image" Target="../media/image681.emf"/><Relationship Id="rId2" Type="http://schemas.openxmlformats.org/officeDocument/2006/relationships/image" Target="../media/image676.emf"/><Relationship Id="rId1" Type="http://schemas.openxmlformats.org/officeDocument/2006/relationships/image" Target="../media/image675.wmf"/><Relationship Id="rId6" Type="http://schemas.openxmlformats.org/officeDocument/2006/relationships/image" Target="../media/image680.emf"/><Relationship Id="rId5" Type="http://schemas.openxmlformats.org/officeDocument/2006/relationships/image" Target="../media/image679.wmf"/><Relationship Id="rId4" Type="http://schemas.openxmlformats.org/officeDocument/2006/relationships/image" Target="../media/image678.emf"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emf"/><Relationship Id="rId3" Type="http://schemas.openxmlformats.org/officeDocument/2006/relationships/image" Target="../media/image685.emf"/><Relationship Id="rId7" Type="http://schemas.openxmlformats.org/officeDocument/2006/relationships/image" Target="../media/image689.emf"/><Relationship Id="rId2" Type="http://schemas.openxmlformats.org/officeDocument/2006/relationships/image" Target="../media/image684.emf"/><Relationship Id="rId1" Type="http://schemas.openxmlformats.org/officeDocument/2006/relationships/image" Target="../media/image683.wmf"/><Relationship Id="rId6" Type="http://schemas.openxmlformats.org/officeDocument/2006/relationships/image" Target="../media/image688.emf"/><Relationship Id="rId5" Type="http://schemas.openxmlformats.org/officeDocument/2006/relationships/image" Target="../media/image687.emf"/><Relationship Id="rId4" Type="http://schemas.openxmlformats.org/officeDocument/2006/relationships/image" Target="../media/image686.e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3.emf"/><Relationship Id="rId2" Type="http://schemas.openxmlformats.org/officeDocument/2006/relationships/image" Target="../media/image692.emf"/><Relationship Id="rId1" Type="http://schemas.openxmlformats.org/officeDocument/2006/relationships/image" Target="../media/image691.emf"/><Relationship Id="rId5" Type="http://schemas.openxmlformats.org/officeDocument/2006/relationships/image" Target="../media/image695.wmf"/><Relationship Id="rId4" Type="http://schemas.openxmlformats.org/officeDocument/2006/relationships/image" Target="../media/image694.emf"/></Relationships>
</file>

<file path=ppt/drawings/_rels/vmlDrawing46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3.emf"/><Relationship Id="rId13" Type="http://schemas.openxmlformats.org/officeDocument/2006/relationships/image" Target="../media/image708.emf"/><Relationship Id="rId3" Type="http://schemas.openxmlformats.org/officeDocument/2006/relationships/image" Target="../media/image698.wmf"/><Relationship Id="rId7" Type="http://schemas.openxmlformats.org/officeDocument/2006/relationships/image" Target="../media/image702.wmf"/><Relationship Id="rId12" Type="http://schemas.openxmlformats.org/officeDocument/2006/relationships/image" Target="../media/image707.wmf"/><Relationship Id="rId2" Type="http://schemas.openxmlformats.org/officeDocument/2006/relationships/image" Target="../media/image697.wmf"/><Relationship Id="rId1" Type="http://schemas.openxmlformats.org/officeDocument/2006/relationships/image" Target="../media/image696.wmf"/><Relationship Id="rId6" Type="http://schemas.openxmlformats.org/officeDocument/2006/relationships/image" Target="../media/image701.emf"/><Relationship Id="rId11" Type="http://schemas.openxmlformats.org/officeDocument/2006/relationships/image" Target="../media/image706.wmf"/><Relationship Id="rId5" Type="http://schemas.openxmlformats.org/officeDocument/2006/relationships/image" Target="../media/image700.emf"/><Relationship Id="rId10" Type="http://schemas.openxmlformats.org/officeDocument/2006/relationships/image" Target="../media/image705.emf"/><Relationship Id="rId4" Type="http://schemas.openxmlformats.org/officeDocument/2006/relationships/image" Target="../media/image699.wmf"/><Relationship Id="rId9" Type="http://schemas.openxmlformats.org/officeDocument/2006/relationships/image" Target="../media/image704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emf"/><Relationship Id="rId7" Type="http://schemas.openxmlformats.org/officeDocument/2006/relationships/image" Target="../media/image715.wmf"/><Relationship Id="rId2" Type="http://schemas.openxmlformats.org/officeDocument/2006/relationships/image" Target="../media/image710.emf"/><Relationship Id="rId1" Type="http://schemas.openxmlformats.org/officeDocument/2006/relationships/image" Target="../media/image709.emf"/><Relationship Id="rId6" Type="http://schemas.openxmlformats.org/officeDocument/2006/relationships/image" Target="../media/image714.wmf"/><Relationship Id="rId5" Type="http://schemas.openxmlformats.org/officeDocument/2006/relationships/image" Target="../media/image713.wmf"/><Relationship Id="rId4" Type="http://schemas.openxmlformats.org/officeDocument/2006/relationships/image" Target="../media/image712.wmf"/></Relationships>
</file>

<file path=ppt/drawings/_rels/vmlDrawing48.vml.rels><?xml version="1.0" encoding="UTF-8" standalone="yes"?>
<Relationships xmlns="http://schemas.openxmlformats.org/package/2006/relationships"><Relationship Id="rId8" Type="http://schemas.openxmlformats.org/officeDocument/2006/relationships/image" Target="../media/image723.wmf"/><Relationship Id="rId3" Type="http://schemas.openxmlformats.org/officeDocument/2006/relationships/image" Target="../media/image718.emf"/><Relationship Id="rId7" Type="http://schemas.openxmlformats.org/officeDocument/2006/relationships/image" Target="../media/image722.wmf"/><Relationship Id="rId2" Type="http://schemas.openxmlformats.org/officeDocument/2006/relationships/image" Target="../media/image717.emf"/><Relationship Id="rId1" Type="http://schemas.openxmlformats.org/officeDocument/2006/relationships/image" Target="../media/image716.wmf"/><Relationship Id="rId6" Type="http://schemas.openxmlformats.org/officeDocument/2006/relationships/image" Target="../media/image721.wmf"/><Relationship Id="rId5" Type="http://schemas.openxmlformats.org/officeDocument/2006/relationships/image" Target="../media/image720.wmf"/><Relationship Id="rId4" Type="http://schemas.openxmlformats.org/officeDocument/2006/relationships/image" Target="../media/image719.emf"/><Relationship Id="rId9" Type="http://schemas.openxmlformats.org/officeDocument/2006/relationships/image" Target="../media/image724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7.wmf"/><Relationship Id="rId2" Type="http://schemas.openxmlformats.org/officeDocument/2006/relationships/image" Target="../media/image726.wmf"/><Relationship Id="rId1" Type="http://schemas.openxmlformats.org/officeDocument/2006/relationships/image" Target="../media/image725.wmf"/><Relationship Id="rId5" Type="http://schemas.openxmlformats.org/officeDocument/2006/relationships/image" Target="../media/image729.wmf"/><Relationship Id="rId4" Type="http://schemas.openxmlformats.org/officeDocument/2006/relationships/image" Target="../media/image72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Relationship Id="rId5" Type="http://schemas.openxmlformats.org/officeDocument/2006/relationships/image" Target="../media/image86.wmf"/><Relationship Id="rId4" Type="http://schemas.openxmlformats.org/officeDocument/2006/relationships/image" Target="../media/image85.wmf"/></Relationships>
</file>

<file path=ppt/drawings/_rels/vmlDrawing50.vml.rels><?xml version="1.0" encoding="UTF-8" standalone="yes"?>
<Relationships xmlns="http://schemas.openxmlformats.org/package/2006/relationships"><Relationship Id="rId8" Type="http://schemas.openxmlformats.org/officeDocument/2006/relationships/image" Target="../media/image737.emf"/><Relationship Id="rId3" Type="http://schemas.openxmlformats.org/officeDocument/2006/relationships/image" Target="../media/image732.emf"/><Relationship Id="rId7" Type="http://schemas.openxmlformats.org/officeDocument/2006/relationships/image" Target="../media/image736.emf"/><Relationship Id="rId12" Type="http://schemas.openxmlformats.org/officeDocument/2006/relationships/image" Target="../media/image741.wmf"/><Relationship Id="rId2" Type="http://schemas.openxmlformats.org/officeDocument/2006/relationships/image" Target="../media/image731.emf"/><Relationship Id="rId1" Type="http://schemas.openxmlformats.org/officeDocument/2006/relationships/image" Target="../media/image730.emf"/><Relationship Id="rId6" Type="http://schemas.openxmlformats.org/officeDocument/2006/relationships/image" Target="../media/image735.emf"/><Relationship Id="rId11" Type="http://schemas.openxmlformats.org/officeDocument/2006/relationships/image" Target="../media/image740.emf"/><Relationship Id="rId5" Type="http://schemas.openxmlformats.org/officeDocument/2006/relationships/image" Target="../media/image734.emf"/><Relationship Id="rId10" Type="http://schemas.openxmlformats.org/officeDocument/2006/relationships/image" Target="../media/image739.emf"/><Relationship Id="rId4" Type="http://schemas.openxmlformats.org/officeDocument/2006/relationships/image" Target="../media/image733.emf"/><Relationship Id="rId9" Type="http://schemas.openxmlformats.org/officeDocument/2006/relationships/image" Target="../media/image738.emf"/></Relationships>
</file>

<file path=ppt/drawings/_rels/vmlDrawing51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9.emf"/><Relationship Id="rId3" Type="http://schemas.openxmlformats.org/officeDocument/2006/relationships/image" Target="../media/image744.emf"/><Relationship Id="rId7" Type="http://schemas.openxmlformats.org/officeDocument/2006/relationships/image" Target="../media/image748.emf"/><Relationship Id="rId2" Type="http://schemas.openxmlformats.org/officeDocument/2006/relationships/image" Target="../media/image743.emf"/><Relationship Id="rId1" Type="http://schemas.openxmlformats.org/officeDocument/2006/relationships/image" Target="../media/image742.emf"/><Relationship Id="rId6" Type="http://schemas.openxmlformats.org/officeDocument/2006/relationships/image" Target="../media/image747.emf"/><Relationship Id="rId11" Type="http://schemas.openxmlformats.org/officeDocument/2006/relationships/image" Target="../media/image752.wmf"/><Relationship Id="rId5" Type="http://schemas.openxmlformats.org/officeDocument/2006/relationships/image" Target="../media/image746.emf"/><Relationship Id="rId10" Type="http://schemas.openxmlformats.org/officeDocument/2006/relationships/image" Target="../media/image751.emf"/><Relationship Id="rId4" Type="http://schemas.openxmlformats.org/officeDocument/2006/relationships/image" Target="../media/image745.emf"/><Relationship Id="rId9" Type="http://schemas.openxmlformats.org/officeDocument/2006/relationships/image" Target="../media/image750.emf"/></Relationships>
</file>

<file path=ppt/drawings/_rels/vmlDrawing52.v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wmf"/><Relationship Id="rId3" Type="http://schemas.openxmlformats.org/officeDocument/2006/relationships/image" Target="../media/image755.wmf"/><Relationship Id="rId7" Type="http://schemas.openxmlformats.org/officeDocument/2006/relationships/image" Target="../media/image759.wmf"/><Relationship Id="rId2" Type="http://schemas.openxmlformats.org/officeDocument/2006/relationships/image" Target="../media/image754.wmf"/><Relationship Id="rId1" Type="http://schemas.openxmlformats.org/officeDocument/2006/relationships/image" Target="../media/image753.wmf"/><Relationship Id="rId6" Type="http://schemas.openxmlformats.org/officeDocument/2006/relationships/image" Target="../media/image758.wmf"/><Relationship Id="rId11" Type="http://schemas.openxmlformats.org/officeDocument/2006/relationships/image" Target="../media/image763.wmf"/><Relationship Id="rId5" Type="http://schemas.openxmlformats.org/officeDocument/2006/relationships/image" Target="../media/image757.wmf"/><Relationship Id="rId10" Type="http://schemas.openxmlformats.org/officeDocument/2006/relationships/image" Target="../media/image762.wmf"/><Relationship Id="rId4" Type="http://schemas.openxmlformats.org/officeDocument/2006/relationships/image" Target="../media/image756.wmf"/><Relationship Id="rId9" Type="http://schemas.openxmlformats.org/officeDocument/2006/relationships/image" Target="../media/image761.wmf"/></Relationships>
</file>

<file path=ppt/drawings/_rels/vmlDrawing5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71.wmf"/><Relationship Id="rId3" Type="http://schemas.openxmlformats.org/officeDocument/2006/relationships/image" Target="../media/image766.emf"/><Relationship Id="rId7" Type="http://schemas.openxmlformats.org/officeDocument/2006/relationships/image" Target="../media/image770.wmf"/><Relationship Id="rId2" Type="http://schemas.openxmlformats.org/officeDocument/2006/relationships/image" Target="../media/image765.emf"/><Relationship Id="rId1" Type="http://schemas.openxmlformats.org/officeDocument/2006/relationships/image" Target="../media/image764.wmf"/><Relationship Id="rId6" Type="http://schemas.openxmlformats.org/officeDocument/2006/relationships/image" Target="../media/image769.emf"/><Relationship Id="rId5" Type="http://schemas.openxmlformats.org/officeDocument/2006/relationships/image" Target="../media/image768.wmf"/><Relationship Id="rId10" Type="http://schemas.openxmlformats.org/officeDocument/2006/relationships/image" Target="../media/image773.emf"/><Relationship Id="rId4" Type="http://schemas.openxmlformats.org/officeDocument/2006/relationships/image" Target="../media/image767.wmf"/><Relationship Id="rId9" Type="http://schemas.openxmlformats.org/officeDocument/2006/relationships/image" Target="../media/image772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6.wmf"/><Relationship Id="rId2" Type="http://schemas.openxmlformats.org/officeDocument/2006/relationships/image" Target="../media/image775.emf"/><Relationship Id="rId1" Type="http://schemas.openxmlformats.org/officeDocument/2006/relationships/image" Target="../media/image774.emf"/><Relationship Id="rId4" Type="http://schemas.openxmlformats.org/officeDocument/2006/relationships/image" Target="../media/image777.emf"/></Relationships>
</file>

<file path=ppt/drawings/_rels/vmlDrawing5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85.emf"/><Relationship Id="rId13" Type="http://schemas.openxmlformats.org/officeDocument/2006/relationships/image" Target="../media/image790.wmf"/><Relationship Id="rId3" Type="http://schemas.openxmlformats.org/officeDocument/2006/relationships/image" Target="../media/image780.emf"/><Relationship Id="rId7" Type="http://schemas.openxmlformats.org/officeDocument/2006/relationships/image" Target="../media/image784.emf"/><Relationship Id="rId12" Type="http://schemas.openxmlformats.org/officeDocument/2006/relationships/image" Target="../media/image789.wmf"/><Relationship Id="rId2" Type="http://schemas.openxmlformats.org/officeDocument/2006/relationships/image" Target="../media/image779.emf"/><Relationship Id="rId1" Type="http://schemas.openxmlformats.org/officeDocument/2006/relationships/image" Target="../media/image778.emf"/><Relationship Id="rId6" Type="http://schemas.openxmlformats.org/officeDocument/2006/relationships/image" Target="../media/image783.emf"/><Relationship Id="rId11" Type="http://schemas.openxmlformats.org/officeDocument/2006/relationships/image" Target="../media/image788.wmf"/><Relationship Id="rId5" Type="http://schemas.openxmlformats.org/officeDocument/2006/relationships/image" Target="../media/image782.emf"/><Relationship Id="rId10" Type="http://schemas.openxmlformats.org/officeDocument/2006/relationships/image" Target="../media/image787.wmf"/><Relationship Id="rId4" Type="http://schemas.openxmlformats.org/officeDocument/2006/relationships/image" Target="../media/image781.emf"/><Relationship Id="rId9" Type="http://schemas.openxmlformats.org/officeDocument/2006/relationships/image" Target="../media/image786.emf"/><Relationship Id="rId14" Type="http://schemas.openxmlformats.org/officeDocument/2006/relationships/image" Target="../media/image791.wmf"/></Relationships>
</file>

<file path=ppt/drawings/_rels/vmlDrawing56.vml.rels><?xml version="1.0" encoding="UTF-8" standalone="yes"?>
<Relationships xmlns="http://schemas.openxmlformats.org/package/2006/relationships"><Relationship Id="rId8" Type="http://schemas.openxmlformats.org/officeDocument/2006/relationships/image" Target="../media/image799.wmf"/><Relationship Id="rId3" Type="http://schemas.openxmlformats.org/officeDocument/2006/relationships/image" Target="../media/image794.wmf"/><Relationship Id="rId7" Type="http://schemas.openxmlformats.org/officeDocument/2006/relationships/image" Target="../media/image798.wmf"/><Relationship Id="rId2" Type="http://schemas.openxmlformats.org/officeDocument/2006/relationships/image" Target="../media/image793.wmf"/><Relationship Id="rId1" Type="http://schemas.openxmlformats.org/officeDocument/2006/relationships/image" Target="../media/image792.wmf"/><Relationship Id="rId6" Type="http://schemas.openxmlformats.org/officeDocument/2006/relationships/image" Target="../media/image797.wmf"/><Relationship Id="rId5" Type="http://schemas.openxmlformats.org/officeDocument/2006/relationships/image" Target="../media/image796.wmf"/><Relationship Id="rId4" Type="http://schemas.openxmlformats.org/officeDocument/2006/relationships/image" Target="../media/image795.wmf"/><Relationship Id="rId9" Type="http://schemas.openxmlformats.org/officeDocument/2006/relationships/image" Target="../media/image800.wmf"/></Relationships>
</file>

<file path=ppt/drawings/_rels/vmlDrawing57.vml.rels><?xml version="1.0" encoding="UTF-8" standalone="yes"?>
<Relationships xmlns="http://schemas.openxmlformats.org/package/2006/relationships"><Relationship Id="rId8" Type="http://schemas.openxmlformats.org/officeDocument/2006/relationships/image" Target="../media/image808.emf"/><Relationship Id="rId3" Type="http://schemas.openxmlformats.org/officeDocument/2006/relationships/image" Target="../media/image803.emf"/><Relationship Id="rId7" Type="http://schemas.openxmlformats.org/officeDocument/2006/relationships/image" Target="../media/image807.emf"/><Relationship Id="rId2" Type="http://schemas.openxmlformats.org/officeDocument/2006/relationships/image" Target="../media/image802.emf"/><Relationship Id="rId1" Type="http://schemas.openxmlformats.org/officeDocument/2006/relationships/image" Target="../media/image801.emf"/><Relationship Id="rId6" Type="http://schemas.openxmlformats.org/officeDocument/2006/relationships/image" Target="../media/image806.emf"/><Relationship Id="rId5" Type="http://schemas.openxmlformats.org/officeDocument/2006/relationships/image" Target="../media/image805.emf"/><Relationship Id="rId10" Type="http://schemas.openxmlformats.org/officeDocument/2006/relationships/image" Target="../media/image810.emf"/><Relationship Id="rId4" Type="http://schemas.openxmlformats.org/officeDocument/2006/relationships/image" Target="../media/image804.wmf"/><Relationship Id="rId9" Type="http://schemas.openxmlformats.org/officeDocument/2006/relationships/image" Target="../media/image809.emf"/></Relationships>
</file>

<file path=ppt/drawings/_rels/vmlDrawing58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8.wmf"/><Relationship Id="rId13" Type="http://schemas.openxmlformats.org/officeDocument/2006/relationships/image" Target="../media/image823.emf"/><Relationship Id="rId3" Type="http://schemas.openxmlformats.org/officeDocument/2006/relationships/image" Target="../media/image813.emf"/><Relationship Id="rId7" Type="http://schemas.openxmlformats.org/officeDocument/2006/relationships/image" Target="../media/image817.emf"/><Relationship Id="rId12" Type="http://schemas.openxmlformats.org/officeDocument/2006/relationships/image" Target="../media/image822.wmf"/><Relationship Id="rId2" Type="http://schemas.openxmlformats.org/officeDocument/2006/relationships/image" Target="../media/image812.emf"/><Relationship Id="rId1" Type="http://schemas.openxmlformats.org/officeDocument/2006/relationships/image" Target="../media/image811.wmf"/><Relationship Id="rId6" Type="http://schemas.openxmlformats.org/officeDocument/2006/relationships/image" Target="../media/image816.emf"/><Relationship Id="rId11" Type="http://schemas.openxmlformats.org/officeDocument/2006/relationships/image" Target="../media/image821.wmf"/><Relationship Id="rId5" Type="http://schemas.openxmlformats.org/officeDocument/2006/relationships/image" Target="../media/image815.emf"/><Relationship Id="rId10" Type="http://schemas.openxmlformats.org/officeDocument/2006/relationships/image" Target="../media/image820.emf"/><Relationship Id="rId4" Type="http://schemas.openxmlformats.org/officeDocument/2006/relationships/image" Target="../media/image814.emf"/><Relationship Id="rId9" Type="http://schemas.openxmlformats.org/officeDocument/2006/relationships/image" Target="../media/image819.wmf"/><Relationship Id="rId14" Type="http://schemas.openxmlformats.org/officeDocument/2006/relationships/image" Target="../media/image824.emf"/></Relationships>
</file>

<file path=ppt/drawings/_rels/vmlDrawing59.vml.rels><?xml version="1.0" encoding="UTF-8" standalone="yes"?>
<Relationships xmlns="http://schemas.openxmlformats.org/package/2006/relationships"><Relationship Id="rId8" Type="http://schemas.openxmlformats.org/officeDocument/2006/relationships/image" Target="../media/image832.emf"/><Relationship Id="rId13" Type="http://schemas.openxmlformats.org/officeDocument/2006/relationships/image" Target="../media/image837.emf"/><Relationship Id="rId3" Type="http://schemas.openxmlformats.org/officeDocument/2006/relationships/image" Target="../media/image827.emf"/><Relationship Id="rId7" Type="http://schemas.openxmlformats.org/officeDocument/2006/relationships/image" Target="../media/image831.emf"/><Relationship Id="rId12" Type="http://schemas.openxmlformats.org/officeDocument/2006/relationships/image" Target="../media/image836.emf"/><Relationship Id="rId2" Type="http://schemas.openxmlformats.org/officeDocument/2006/relationships/image" Target="../media/image826.emf"/><Relationship Id="rId1" Type="http://schemas.openxmlformats.org/officeDocument/2006/relationships/image" Target="../media/image825.emf"/><Relationship Id="rId6" Type="http://schemas.openxmlformats.org/officeDocument/2006/relationships/image" Target="../media/image830.emf"/><Relationship Id="rId11" Type="http://schemas.openxmlformats.org/officeDocument/2006/relationships/image" Target="../media/image835.emf"/><Relationship Id="rId5" Type="http://schemas.openxmlformats.org/officeDocument/2006/relationships/image" Target="../media/image829.emf"/><Relationship Id="rId10" Type="http://schemas.openxmlformats.org/officeDocument/2006/relationships/image" Target="../media/image834.emf"/><Relationship Id="rId4" Type="http://schemas.openxmlformats.org/officeDocument/2006/relationships/image" Target="../media/image828.emf"/><Relationship Id="rId9" Type="http://schemas.openxmlformats.org/officeDocument/2006/relationships/image" Target="../media/image833.emf"/><Relationship Id="rId14" Type="http://schemas.openxmlformats.org/officeDocument/2006/relationships/image" Target="../media/image838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13" Type="http://schemas.openxmlformats.org/officeDocument/2006/relationships/image" Target="../media/image99.wmf"/><Relationship Id="rId18" Type="http://schemas.openxmlformats.org/officeDocument/2006/relationships/image" Target="../media/image104.wmf"/><Relationship Id="rId3" Type="http://schemas.openxmlformats.org/officeDocument/2006/relationships/image" Target="../media/image89.wmf"/><Relationship Id="rId7" Type="http://schemas.openxmlformats.org/officeDocument/2006/relationships/image" Target="../media/image93.wmf"/><Relationship Id="rId12" Type="http://schemas.openxmlformats.org/officeDocument/2006/relationships/image" Target="../media/image98.wmf"/><Relationship Id="rId17" Type="http://schemas.openxmlformats.org/officeDocument/2006/relationships/image" Target="../media/image103.wmf"/><Relationship Id="rId2" Type="http://schemas.openxmlformats.org/officeDocument/2006/relationships/image" Target="../media/image88.wmf"/><Relationship Id="rId16" Type="http://schemas.openxmlformats.org/officeDocument/2006/relationships/image" Target="../media/image102.wmf"/><Relationship Id="rId20" Type="http://schemas.openxmlformats.org/officeDocument/2006/relationships/image" Target="../media/image106.wmf"/><Relationship Id="rId1" Type="http://schemas.openxmlformats.org/officeDocument/2006/relationships/image" Target="../media/image87.wmf"/><Relationship Id="rId6" Type="http://schemas.openxmlformats.org/officeDocument/2006/relationships/image" Target="../media/image92.wmf"/><Relationship Id="rId11" Type="http://schemas.openxmlformats.org/officeDocument/2006/relationships/image" Target="../media/image97.wmf"/><Relationship Id="rId5" Type="http://schemas.openxmlformats.org/officeDocument/2006/relationships/image" Target="../media/image91.wmf"/><Relationship Id="rId15" Type="http://schemas.openxmlformats.org/officeDocument/2006/relationships/image" Target="../media/image101.wmf"/><Relationship Id="rId10" Type="http://schemas.openxmlformats.org/officeDocument/2006/relationships/image" Target="../media/image96.wmf"/><Relationship Id="rId19" Type="http://schemas.openxmlformats.org/officeDocument/2006/relationships/image" Target="../media/image105.wmf"/><Relationship Id="rId4" Type="http://schemas.openxmlformats.org/officeDocument/2006/relationships/image" Target="../media/image90.wmf"/><Relationship Id="rId9" Type="http://schemas.openxmlformats.org/officeDocument/2006/relationships/image" Target="../media/image95.wmf"/><Relationship Id="rId14" Type="http://schemas.openxmlformats.org/officeDocument/2006/relationships/image" Target="../media/image100.wmf"/></Relationships>
</file>

<file path=ppt/drawings/_rels/vmlDrawing6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46.emf"/><Relationship Id="rId3" Type="http://schemas.openxmlformats.org/officeDocument/2006/relationships/image" Target="../media/image841.emf"/><Relationship Id="rId7" Type="http://schemas.openxmlformats.org/officeDocument/2006/relationships/image" Target="../media/image845.emf"/><Relationship Id="rId2" Type="http://schemas.openxmlformats.org/officeDocument/2006/relationships/image" Target="../media/image840.emf"/><Relationship Id="rId1" Type="http://schemas.openxmlformats.org/officeDocument/2006/relationships/image" Target="../media/image839.emf"/><Relationship Id="rId6" Type="http://schemas.openxmlformats.org/officeDocument/2006/relationships/image" Target="../media/image844.emf"/><Relationship Id="rId11" Type="http://schemas.openxmlformats.org/officeDocument/2006/relationships/image" Target="../media/image849.emf"/><Relationship Id="rId5" Type="http://schemas.openxmlformats.org/officeDocument/2006/relationships/image" Target="../media/image843.emf"/><Relationship Id="rId10" Type="http://schemas.openxmlformats.org/officeDocument/2006/relationships/image" Target="../media/image848.emf"/><Relationship Id="rId4" Type="http://schemas.openxmlformats.org/officeDocument/2006/relationships/image" Target="../media/image842.emf"/><Relationship Id="rId9" Type="http://schemas.openxmlformats.org/officeDocument/2006/relationships/image" Target="../media/image847.e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2.wmf"/><Relationship Id="rId2" Type="http://schemas.openxmlformats.org/officeDocument/2006/relationships/image" Target="../media/image851.wmf"/><Relationship Id="rId1" Type="http://schemas.openxmlformats.org/officeDocument/2006/relationships/image" Target="../media/image850.wmf"/><Relationship Id="rId5" Type="http://schemas.openxmlformats.org/officeDocument/2006/relationships/image" Target="../media/image854.wmf"/><Relationship Id="rId4" Type="http://schemas.openxmlformats.org/officeDocument/2006/relationships/image" Target="../media/image853.w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7.wmf"/><Relationship Id="rId2" Type="http://schemas.openxmlformats.org/officeDocument/2006/relationships/image" Target="../media/image856.wmf"/><Relationship Id="rId1" Type="http://schemas.openxmlformats.org/officeDocument/2006/relationships/image" Target="../media/image855.wmf"/><Relationship Id="rId6" Type="http://schemas.openxmlformats.org/officeDocument/2006/relationships/image" Target="../media/image860.wmf"/><Relationship Id="rId5" Type="http://schemas.openxmlformats.org/officeDocument/2006/relationships/image" Target="../media/image859.wmf"/><Relationship Id="rId4" Type="http://schemas.openxmlformats.org/officeDocument/2006/relationships/image" Target="../media/image858.wmf"/></Relationships>
</file>

<file path=ppt/drawings/_rels/vmlDrawing63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8.wmf"/><Relationship Id="rId3" Type="http://schemas.openxmlformats.org/officeDocument/2006/relationships/image" Target="../media/image863.wmf"/><Relationship Id="rId7" Type="http://schemas.openxmlformats.org/officeDocument/2006/relationships/image" Target="../media/image867.wmf"/><Relationship Id="rId2" Type="http://schemas.openxmlformats.org/officeDocument/2006/relationships/image" Target="../media/image862.wmf"/><Relationship Id="rId1" Type="http://schemas.openxmlformats.org/officeDocument/2006/relationships/image" Target="../media/image861.wmf"/><Relationship Id="rId6" Type="http://schemas.openxmlformats.org/officeDocument/2006/relationships/image" Target="../media/image866.wmf"/><Relationship Id="rId5" Type="http://schemas.openxmlformats.org/officeDocument/2006/relationships/image" Target="../media/image865.wmf"/><Relationship Id="rId4" Type="http://schemas.openxmlformats.org/officeDocument/2006/relationships/image" Target="../media/image864.wmf"/></Relationships>
</file>

<file path=ppt/drawings/_rels/vmlDrawing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1.wmf"/><Relationship Id="rId2" Type="http://schemas.openxmlformats.org/officeDocument/2006/relationships/image" Target="../media/image870.wmf"/><Relationship Id="rId1" Type="http://schemas.openxmlformats.org/officeDocument/2006/relationships/image" Target="../media/image869.wmf"/><Relationship Id="rId5" Type="http://schemas.openxmlformats.org/officeDocument/2006/relationships/image" Target="../media/image873.wmf"/><Relationship Id="rId4" Type="http://schemas.openxmlformats.org/officeDocument/2006/relationships/image" Target="../media/image872.e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6.wmf"/><Relationship Id="rId2" Type="http://schemas.openxmlformats.org/officeDocument/2006/relationships/image" Target="../media/image875.emf"/><Relationship Id="rId1" Type="http://schemas.openxmlformats.org/officeDocument/2006/relationships/image" Target="../media/image874.emf"/><Relationship Id="rId6" Type="http://schemas.openxmlformats.org/officeDocument/2006/relationships/image" Target="../media/image879.wmf"/><Relationship Id="rId5" Type="http://schemas.openxmlformats.org/officeDocument/2006/relationships/image" Target="../media/image878.emf"/><Relationship Id="rId4" Type="http://schemas.openxmlformats.org/officeDocument/2006/relationships/image" Target="../media/image877.emf"/></Relationships>
</file>

<file path=ppt/drawings/_rels/vmlDrawing66.vml.rels><?xml version="1.0" encoding="UTF-8" standalone="yes"?>
<Relationships xmlns="http://schemas.openxmlformats.org/package/2006/relationships"><Relationship Id="rId8" Type="http://schemas.openxmlformats.org/officeDocument/2006/relationships/image" Target="../media/image887.wmf"/><Relationship Id="rId3" Type="http://schemas.openxmlformats.org/officeDocument/2006/relationships/image" Target="../media/image882.wmf"/><Relationship Id="rId7" Type="http://schemas.openxmlformats.org/officeDocument/2006/relationships/image" Target="../media/image886.wmf"/><Relationship Id="rId2" Type="http://schemas.openxmlformats.org/officeDocument/2006/relationships/image" Target="../media/image881.wmf"/><Relationship Id="rId1" Type="http://schemas.openxmlformats.org/officeDocument/2006/relationships/image" Target="../media/image880.wmf"/><Relationship Id="rId6" Type="http://schemas.openxmlformats.org/officeDocument/2006/relationships/image" Target="../media/image885.wmf"/><Relationship Id="rId5" Type="http://schemas.openxmlformats.org/officeDocument/2006/relationships/image" Target="../media/image884.wmf"/><Relationship Id="rId10" Type="http://schemas.openxmlformats.org/officeDocument/2006/relationships/image" Target="../media/image889.wmf"/><Relationship Id="rId4" Type="http://schemas.openxmlformats.org/officeDocument/2006/relationships/image" Target="../media/image883.wmf"/><Relationship Id="rId9" Type="http://schemas.openxmlformats.org/officeDocument/2006/relationships/image" Target="../media/image888.wmf"/></Relationships>
</file>

<file path=ppt/drawings/_rels/vmlDrawing67.vml.rels><?xml version="1.0" encoding="UTF-8" standalone="yes"?>
<Relationships xmlns="http://schemas.openxmlformats.org/package/2006/relationships"><Relationship Id="rId8" Type="http://schemas.openxmlformats.org/officeDocument/2006/relationships/image" Target="../media/image897.wmf"/><Relationship Id="rId13" Type="http://schemas.openxmlformats.org/officeDocument/2006/relationships/image" Target="../media/image902.emf"/><Relationship Id="rId18" Type="http://schemas.openxmlformats.org/officeDocument/2006/relationships/image" Target="../media/image907.emf"/><Relationship Id="rId26" Type="http://schemas.openxmlformats.org/officeDocument/2006/relationships/image" Target="../media/image915.emf"/><Relationship Id="rId3" Type="http://schemas.openxmlformats.org/officeDocument/2006/relationships/image" Target="../media/image892.wmf"/><Relationship Id="rId21" Type="http://schemas.openxmlformats.org/officeDocument/2006/relationships/image" Target="../media/image910.wmf"/><Relationship Id="rId7" Type="http://schemas.openxmlformats.org/officeDocument/2006/relationships/image" Target="../media/image896.emf"/><Relationship Id="rId12" Type="http://schemas.openxmlformats.org/officeDocument/2006/relationships/image" Target="../media/image901.emf"/><Relationship Id="rId17" Type="http://schemas.openxmlformats.org/officeDocument/2006/relationships/image" Target="../media/image906.emf"/><Relationship Id="rId25" Type="http://schemas.openxmlformats.org/officeDocument/2006/relationships/image" Target="../media/image914.wmf"/><Relationship Id="rId2" Type="http://schemas.openxmlformats.org/officeDocument/2006/relationships/image" Target="../media/image891.wmf"/><Relationship Id="rId16" Type="http://schemas.openxmlformats.org/officeDocument/2006/relationships/image" Target="../media/image905.emf"/><Relationship Id="rId20" Type="http://schemas.openxmlformats.org/officeDocument/2006/relationships/image" Target="../media/image909.wmf"/><Relationship Id="rId29" Type="http://schemas.openxmlformats.org/officeDocument/2006/relationships/image" Target="../media/image918.emf"/><Relationship Id="rId1" Type="http://schemas.openxmlformats.org/officeDocument/2006/relationships/image" Target="../media/image890.emf"/><Relationship Id="rId6" Type="http://schemas.openxmlformats.org/officeDocument/2006/relationships/image" Target="../media/image895.emf"/><Relationship Id="rId11" Type="http://schemas.openxmlformats.org/officeDocument/2006/relationships/image" Target="../media/image900.emf"/><Relationship Id="rId24" Type="http://schemas.openxmlformats.org/officeDocument/2006/relationships/image" Target="../media/image913.emf"/><Relationship Id="rId32" Type="http://schemas.openxmlformats.org/officeDocument/2006/relationships/image" Target="../media/image921.wmf"/><Relationship Id="rId5" Type="http://schemas.openxmlformats.org/officeDocument/2006/relationships/image" Target="../media/image894.emf"/><Relationship Id="rId15" Type="http://schemas.openxmlformats.org/officeDocument/2006/relationships/image" Target="../media/image904.emf"/><Relationship Id="rId23" Type="http://schemas.openxmlformats.org/officeDocument/2006/relationships/image" Target="../media/image912.wmf"/><Relationship Id="rId28" Type="http://schemas.openxmlformats.org/officeDocument/2006/relationships/image" Target="../media/image917.emf"/><Relationship Id="rId10" Type="http://schemas.openxmlformats.org/officeDocument/2006/relationships/image" Target="../media/image899.emf"/><Relationship Id="rId19" Type="http://schemas.openxmlformats.org/officeDocument/2006/relationships/image" Target="../media/image908.emf"/><Relationship Id="rId31" Type="http://schemas.openxmlformats.org/officeDocument/2006/relationships/image" Target="../media/image920.emf"/><Relationship Id="rId4" Type="http://schemas.openxmlformats.org/officeDocument/2006/relationships/image" Target="../media/image893.emf"/><Relationship Id="rId9" Type="http://schemas.openxmlformats.org/officeDocument/2006/relationships/image" Target="../media/image898.emf"/><Relationship Id="rId14" Type="http://schemas.openxmlformats.org/officeDocument/2006/relationships/image" Target="../media/image903.emf"/><Relationship Id="rId22" Type="http://schemas.openxmlformats.org/officeDocument/2006/relationships/image" Target="../media/image911.wmf"/><Relationship Id="rId27" Type="http://schemas.openxmlformats.org/officeDocument/2006/relationships/image" Target="../media/image916.emf"/><Relationship Id="rId30" Type="http://schemas.openxmlformats.org/officeDocument/2006/relationships/image" Target="../media/image919.emf"/></Relationships>
</file>

<file path=ppt/drawings/_rels/vmlDrawing68.vml.rels><?xml version="1.0" encoding="UTF-8" standalone="yes"?>
<Relationships xmlns="http://schemas.openxmlformats.org/package/2006/relationships"><Relationship Id="rId8" Type="http://schemas.openxmlformats.org/officeDocument/2006/relationships/image" Target="../media/image929.emf"/><Relationship Id="rId3" Type="http://schemas.openxmlformats.org/officeDocument/2006/relationships/image" Target="../media/image924.emf"/><Relationship Id="rId7" Type="http://schemas.openxmlformats.org/officeDocument/2006/relationships/image" Target="../media/image928.emf"/><Relationship Id="rId2" Type="http://schemas.openxmlformats.org/officeDocument/2006/relationships/image" Target="../media/image923.emf"/><Relationship Id="rId1" Type="http://schemas.openxmlformats.org/officeDocument/2006/relationships/image" Target="../media/image922.emf"/><Relationship Id="rId6" Type="http://schemas.openxmlformats.org/officeDocument/2006/relationships/image" Target="../media/image927.emf"/><Relationship Id="rId5" Type="http://schemas.openxmlformats.org/officeDocument/2006/relationships/image" Target="../media/image926.emf"/><Relationship Id="rId4" Type="http://schemas.openxmlformats.org/officeDocument/2006/relationships/image" Target="../media/image925.e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2.wmf"/><Relationship Id="rId2" Type="http://schemas.openxmlformats.org/officeDocument/2006/relationships/image" Target="../media/image931.wmf"/><Relationship Id="rId1" Type="http://schemas.openxmlformats.org/officeDocument/2006/relationships/image" Target="../media/image930.wmf"/><Relationship Id="rId6" Type="http://schemas.openxmlformats.org/officeDocument/2006/relationships/image" Target="../media/image935.wmf"/><Relationship Id="rId5" Type="http://schemas.openxmlformats.org/officeDocument/2006/relationships/image" Target="../media/image934.wmf"/><Relationship Id="rId4" Type="http://schemas.openxmlformats.org/officeDocument/2006/relationships/image" Target="../media/image933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image" Target="../media/image119.wmf"/><Relationship Id="rId3" Type="http://schemas.openxmlformats.org/officeDocument/2006/relationships/image" Target="../media/image109.emf"/><Relationship Id="rId7" Type="http://schemas.openxmlformats.org/officeDocument/2006/relationships/image" Target="../media/image113.wmf"/><Relationship Id="rId12" Type="http://schemas.openxmlformats.org/officeDocument/2006/relationships/image" Target="../media/image118.wmf"/><Relationship Id="rId2" Type="http://schemas.openxmlformats.org/officeDocument/2006/relationships/image" Target="../media/image108.wmf"/><Relationship Id="rId16" Type="http://schemas.openxmlformats.org/officeDocument/2006/relationships/image" Target="../media/image122.wmf"/><Relationship Id="rId1" Type="http://schemas.openxmlformats.org/officeDocument/2006/relationships/image" Target="../media/image107.wmf"/><Relationship Id="rId6" Type="http://schemas.openxmlformats.org/officeDocument/2006/relationships/image" Target="../media/image112.wmf"/><Relationship Id="rId11" Type="http://schemas.openxmlformats.org/officeDocument/2006/relationships/image" Target="../media/image117.wmf"/><Relationship Id="rId5" Type="http://schemas.openxmlformats.org/officeDocument/2006/relationships/image" Target="../media/image111.wmf"/><Relationship Id="rId15" Type="http://schemas.openxmlformats.org/officeDocument/2006/relationships/image" Target="../media/image121.wmf"/><Relationship Id="rId10" Type="http://schemas.openxmlformats.org/officeDocument/2006/relationships/image" Target="../media/image116.wmf"/><Relationship Id="rId4" Type="http://schemas.openxmlformats.org/officeDocument/2006/relationships/image" Target="../media/image110.wmf"/><Relationship Id="rId9" Type="http://schemas.openxmlformats.org/officeDocument/2006/relationships/image" Target="../media/image115.wmf"/><Relationship Id="rId14" Type="http://schemas.openxmlformats.org/officeDocument/2006/relationships/image" Target="../media/image120.w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9.wmf"/><Relationship Id="rId7" Type="http://schemas.openxmlformats.org/officeDocument/2006/relationships/image" Target="../media/image943.wmf"/><Relationship Id="rId2" Type="http://schemas.openxmlformats.org/officeDocument/2006/relationships/image" Target="../media/image938.wmf"/><Relationship Id="rId1" Type="http://schemas.openxmlformats.org/officeDocument/2006/relationships/image" Target="../media/image937.wmf"/><Relationship Id="rId6" Type="http://schemas.openxmlformats.org/officeDocument/2006/relationships/image" Target="../media/image942.wmf"/><Relationship Id="rId5" Type="http://schemas.openxmlformats.org/officeDocument/2006/relationships/image" Target="../media/image941.wmf"/><Relationship Id="rId4" Type="http://schemas.openxmlformats.org/officeDocument/2006/relationships/image" Target="../media/image940.wmf"/></Relationships>
</file>

<file path=ppt/drawings/_rels/vmlDrawing7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52.wmf"/><Relationship Id="rId3" Type="http://schemas.openxmlformats.org/officeDocument/2006/relationships/image" Target="../media/image947.wmf"/><Relationship Id="rId7" Type="http://schemas.openxmlformats.org/officeDocument/2006/relationships/image" Target="../media/image951.wmf"/><Relationship Id="rId2" Type="http://schemas.openxmlformats.org/officeDocument/2006/relationships/image" Target="../media/image946.wmf"/><Relationship Id="rId1" Type="http://schemas.openxmlformats.org/officeDocument/2006/relationships/image" Target="../media/image945.wmf"/><Relationship Id="rId6" Type="http://schemas.openxmlformats.org/officeDocument/2006/relationships/image" Target="../media/image950.wmf"/><Relationship Id="rId5" Type="http://schemas.openxmlformats.org/officeDocument/2006/relationships/image" Target="../media/image949.wmf"/><Relationship Id="rId10" Type="http://schemas.openxmlformats.org/officeDocument/2006/relationships/image" Target="../media/image954.wmf"/><Relationship Id="rId4" Type="http://schemas.openxmlformats.org/officeDocument/2006/relationships/image" Target="../media/image948.wmf"/><Relationship Id="rId9" Type="http://schemas.openxmlformats.org/officeDocument/2006/relationships/image" Target="../media/image953.wmf"/></Relationships>
</file>

<file path=ppt/drawings/_rels/vmlDrawing7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8.wmf"/><Relationship Id="rId2" Type="http://schemas.openxmlformats.org/officeDocument/2006/relationships/image" Target="../media/image957.wmf"/><Relationship Id="rId1" Type="http://schemas.openxmlformats.org/officeDocument/2006/relationships/image" Target="../media/image956.wmf"/></Relationships>
</file>

<file path=ppt/drawings/_rels/vmlDrawing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2.emf"/><Relationship Id="rId2" Type="http://schemas.openxmlformats.org/officeDocument/2006/relationships/image" Target="../media/image961.emf"/><Relationship Id="rId1" Type="http://schemas.openxmlformats.org/officeDocument/2006/relationships/image" Target="../media/image960.emf"/><Relationship Id="rId6" Type="http://schemas.openxmlformats.org/officeDocument/2006/relationships/image" Target="../media/image965.emf"/><Relationship Id="rId5" Type="http://schemas.openxmlformats.org/officeDocument/2006/relationships/image" Target="../media/image964.emf"/><Relationship Id="rId4" Type="http://schemas.openxmlformats.org/officeDocument/2006/relationships/image" Target="../media/image963.emf"/></Relationships>
</file>

<file path=ppt/drawings/_rels/vmlDrawing7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8.wmf"/><Relationship Id="rId2" Type="http://schemas.openxmlformats.org/officeDocument/2006/relationships/image" Target="../media/image967.wmf"/><Relationship Id="rId1" Type="http://schemas.openxmlformats.org/officeDocument/2006/relationships/image" Target="../media/image966.wmf"/><Relationship Id="rId5" Type="http://schemas.openxmlformats.org/officeDocument/2006/relationships/image" Target="../media/image970.wmf"/><Relationship Id="rId4" Type="http://schemas.openxmlformats.org/officeDocument/2006/relationships/image" Target="../media/image969.wmf"/></Relationships>
</file>

<file path=ppt/drawings/_rels/vmlDrawing75.vml.rels><?xml version="1.0" encoding="UTF-8" standalone="yes"?>
<Relationships xmlns="http://schemas.openxmlformats.org/package/2006/relationships"><Relationship Id="rId8" Type="http://schemas.openxmlformats.org/officeDocument/2006/relationships/image" Target="../media/image979.wmf"/><Relationship Id="rId3" Type="http://schemas.openxmlformats.org/officeDocument/2006/relationships/image" Target="../media/image974.wmf"/><Relationship Id="rId7" Type="http://schemas.openxmlformats.org/officeDocument/2006/relationships/image" Target="../media/image978.wmf"/><Relationship Id="rId2" Type="http://schemas.openxmlformats.org/officeDocument/2006/relationships/image" Target="../media/image973.wmf"/><Relationship Id="rId1" Type="http://schemas.openxmlformats.org/officeDocument/2006/relationships/image" Target="../media/image972.wmf"/><Relationship Id="rId6" Type="http://schemas.openxmlformats.org/officeDocument/2006/relationships/image" Target="../media/image977.wmf"/><Relationship Id="rId5" Type="http://schemas.openxmlformats.org/officeDocument/2006/relationships/image" Target="../media/image976.wmf"/><Relationship Id="rId10" Type="http://schemas.openxmlformats.org/officeDocument/2006/relationships/image" Target="../media/image981.wmf"/><Relationship Id="rId4" Type="http://schemas.openxmlformats.org/officeDocument/2006/relationships/image" Target="../media/image975.wmf"/><Relationship Id="rId9" Type="http://schemas.openxmlformats.org/officeDocument/2006/relationships/image" Target="../media/image980.wmf"/></Relationships>
</file>

<file path=ppt/drawings/_rels/vmlDrawing7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5.wmf"/><Relationship Id="rId2" Type="http://schemas.openxmlformats.org/officeDocument/2006/relationships/image" Target="../media/image984.wmf"/><Relationship Id="rId1" Type="http://schemas.openxmlformats.org/officeDocument/2006/relationships/image" Target="../media/image983.wmf"/><Relationship Id="rId6" Type="http://schemas.openxmlformats.org/officeDocument/2006/relationships/image" Target="../media/image988.wmf"/><Relationship Id="rId5" Type="http://schemas.openxmlformats.org/officeDocument/2006/relationships/image" Target="../media/image987.wmf"/><Relationship Id="rId4" Type="http://schemas.openxmlformats.org/officeDocument/2006/relationships/image" Target="../media/image986.wmf"/></Relationships>
</file>

<file path=ppt/drawings/_rels/vmlDrawing77.vml.rels><?xml version="1.0" encoding="UTF-8" standalone="yes"?>
<Relationships xmlns="http://schemas.openxmlformats.org/package/2006/relationships"><Relationship Id="rId8" Type="http://schemas.openxmlformats.org/officeDocument/2006/relationships/image" Target="../media/image996.wmf"/><Relationship Id="rId13" Type="http://schemas.openxmlformats.org/officeDocument/2006/relationships/image" Target="../media/image1001.wmf"/><Relationship Id="rId3" Type="http://schemas.openxmlformats.org/officeDocument/2006/relationships/image" Target="../media/image991.wmf"/><Relationship Id="rId7" Type="http://schemas.openxmlformats.org/officeDocument/2006/relationships/image" Target="../media/image995.wmf"/><Relationship Id="rId12" Type="http://schemas.openxmlformats.org/officeDocument/2006/relationships/image" Target="../media/image1000.wmf"/><Relationship Id="rId2" Type="http://schemas.openxmlformats.org/officeDocument/2006/relationships/image" Target="../media/image990.wmf"/><Relationship Id="rId1" Type="http://schemas.openxmlformats.org/officeDocument/2006/relationships/image" Target="../media/image989.wmf"/><Relationship Id="rId6" Type="http://schemas.openxmlformats.org/officeDocument/2006/relationships/image" Target="../media/image994.wmf"/><Relationship Id="rId11" Type="http://schemas.openxmlformats.org/officeDocument/2006/relationships/image" Target="../media/image999.wmf"/><Relationship Id="rId5" Type="http://schemas.openxmlformats.org/officeDocument/2006/relationships/image" Target="../media/image993.wmf"/><Relationship Id="rId10" Type="http://schemas.openxmlformats.org/officeDocument/2006/relationships/image" Target="../media/image998.wmf"/><Relationship Id="rId4" Type="http://schemas.openxmlformats.org/officeDocument/2006/relationships/image" Target="../media/image992.wmf"/><Relationship Id="rId9" Type="http://schemas.openxmlformats.org/officeDocument/2006/relationships/image" Target="../media/image997.wmf"/><Relationship Id="rId14" Type="http://schemas.openxmlformats.org/officeDocument/2006/relationships/image" Target="../media/image1002.wmf"/></Relationships>
</file>

<file path=ppt/drawings/_rels/vmlDrawing7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wmf"/><Relationship Id="rId3" Type="http://schemas.openxmlformats.org/officeDocument/2006/relationships/image" Target="../media/image1005.wmf"/><Relationship Id="rId7" Type="http://schemas.openxmlformats.org/officeDocument/2006/relationships/image" Target="../media/image1009.wmf"/><Relationship Id="rId2" Type="http://schemas.openxmlformats.org/officeDocument/2006/relationships/image" Target="../media/image1004.wmf"/><Relationship Id="rId1" Type="http://schemas.openxmlformats.org/officeDocument/2006/relationships/image" Target="../media/image1003.wmf"/><Relationship Id="rId6" Type="http://schemas.openxmlformats.org/officeDocument/2006/relationships/image" Target="../media/image1008.wmf"/><Relationship Id="rId5" Type="http://schemas.openxmlformats.org/officeDocument/2006/relationships/image" Target="../media/image1007.wmf"/><Relationship Id="rId10" Type="http://schemas.openxmlformats.org/officeDocument/2006/relationships/image" Target="../media/image1012.wmf"/><Relationship Id="rId4" Type="http://schemas.openxmlformats.org/officeDocument/2006/relationships/image" Target="../media/image1006.wmf"/><Relationship Id="rId9" Type="http://schemas.openxmlformats.org/officeDocument/2006/relationships/image" Target="../media/image1011.wmf"/></Relationships>
</file>

<file path=ppt/drawings/_rels/vmlDrawing7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5.wmf"/><Relationship Id="rId2" Type="http://schemas.openxmlformats.org/officeDocument/2006/relationships/image" Target="../media/image1014.emf"/><Relationship Id="rId1" Type="http://schemas.openxmlformats.org/officeDocument/2006/relationships/image" Target="../media/image1013.emf"/><Relationship Id="rId6" Type="http://schemas.openxmlformats.org/officeDocument/2006/relationships/image" Target="../media/image1018.wmf"/><Relationship Id="rId5" Type="http://schemas.openxmlformats.org/officeDocument/2006/relationships/image" Target="../media/image1017.wmf"/><Relationship Id="rId4" Type="http://schemas.openxmlformats.org/officeDocument/2006/relationships/image" Target="../media/image1016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wmf"/><Relationship Id="rId13" Type="http://schemas.openxmlformats.org/officeDocument/2006/relationships/image" Target="../media/image135.wmf"/><Relationship Id="rId18" Type="http://schemas.openxmlformats.org/officeDocument/2006/relationships/image" Target="../media/image140.wmf"/><Relationship Id="rId26" Type="http://schemas.openxmlformats.org/officeDocument/2006/relationships/image" Target="../media/image148.wmf"/><Relationship Id="rId3" Type="http://schemas.openxmlformats.org/officeDocument/2006/relationships/image" Target="../media/image125.wmf"/><Relationship Id="rId21" Type="http://schemas.openxmlformats.org/officeDocument/2006/relationships/image" Target="../media/image143.wmf"/><Relationship Id="rId7" Type="http://schemas.openxmlformats.org/officeDocument/2006/relationships/image" Target="../media/image129.wmf"/><Relationship Id="rId12" Type="http://schemas.openxmlformats.org/officeDocument/2006/relationships/image" Target="../media/image134.wmf"/><Relationship Id="rId17" Type="http://schemas.openxmlformats.org/officeDocument/2006/relationships/image" Target="../media/image139.wmf"/><Relationship Id="rId25" Type="http://schemas.openxmlformats.org/officeDocument/2006/relationships/image" Target="../media/image147.wmf"/><Relationship Id="rId2" Type="http://schemas.openxmlformats.org/officeDocument/2006/relationships/image" Target="../media/image124.wmf"/><Relationship Id="rId16" Type="http://schemas.openxmlformats.org/officeDocument/2006/relationships/image" Target="../media/image138.wmf"/><Relationship Id="rId20" Type="http://schemas.openxmlformats.org/officeDocument/2006/relationships/image" Target="../media/image142.wmf"/><Relationship Id="rId1" Type="http://schemas.openxmlformats.org/officeDocument/2006/relationships/image" Target="../media/image123.wmf"/><Relationship Id="rId6" Type="http://schemas.openxmlformats.org/officeDocument/2006/relationships/image" Target="../media/image128.wmf"/><Relationship Id="rId11" Type="http://schemas.openxmlformats.org/officeDocument/2006/relationships/image" Target="../media/image133.wmf"/><Relationship Id="rId24" Type="http://schemas.openxmlformats.org/officeDocument/2006/relationships/image" Target="../media/image146.wmf"/><Relationship Id="rId5" Type="http://schemas.openxmlformats.org/officeDocument/2006/relationships/image" Target="../media/image127.wmf"/><Relationship Id="rId15" Type="http://schemas.openxmlformats.org/officeDocument/2006/relationships/image" Target="../media/image137.wmf"/><Relationship Id="rId23" Type="http://schemas.openxmlformats.org/officeDocument/2006/relationships/image" Target="../media/image145.wmf"/><Relationship Id="rId10" Type="http://schemas.openxmlformats.org/officeDocument/2006/relationships/image" Target="../media/image132.wmf"/><Relationship Id="rId19" Type="http://schemas.openxmlformats.org/officeDocument/2006/relationships/image" Target="../media/image141.wmf"/><Relationship Id="rId4" Type="http://schemas.openxmlformats.org/officeDocument/2006/relationships/image" Target="../media/image126.wmf"/><Relationship Id="rId9" Type="http://schemas.openxmlformats.org/officeDocument/2006/relationships/image" Target="../media/image131.wmf"/><Relationship Id="rId14" Type="http://schemas.openxmlformats.org/officeDocument/2006/relationships/image" Target="../media/image136.wmf"/><Relationship Id="rId22" Type="http://schemas.openxmlformats.org/officeDocument/2006/relationships/image" Target="../media/image144.wmf"/><Relationship Id="rId27" Type="http://schemas.openxmlformats.org/officeDocument/2006/relationships/image" Target="../media/image149.wmf"/></Relationships>
</file>

<file path=ppt/drawings/_rels/vmlDrawing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wmf"/><Relationship Id="rId2" Type="http://schemas.openxmlformats.org/officeDocument/2006/relationships/image" Target="../media/image1020.wmf"/><Relationship Id="rId1" Type="http://schemas.openxmlformats.org/officeDocument/2006/relationships/image" Target="../media/image1019.emf"/><Relationship Id="rId4" Type="http://schemas.openxmlformats.org/officeDocument/2006/relationships/image" Target="../media/image1022.wmf"/></Relationships>
</file>

<file path=ppt/drawings/_rels/vmlDrawing8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5.wmf"/><Relationship Id="rId2" Type="http://schemas.openxmlformats.org/officeDocument/2006/relationships/image" Target="../media/image1024.wmf"/><Relationship Id="rId1" Type="http://schemas.openxmlformats.org/officeDocument/2006/relationships/image" Target="../media/image1023.wmf"/><Relationship Id="rId5" Type="http://schemas.openxmlformats.org/officeDocument/2006/relationships/image" Target="../media/image1027.wmf"/><Relationship Id="rId4" Type="http://schemas.openxmlformats.org/officeDocument/2006/relationships/image" Target="../media/image1026.wmf"/></Relationships>
</file>

<file path=ppt/drawings/_rels/vmlDrawing8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wmf"/><Relationship Id="rId7" Type="http://schemas.openxmlformats.org/officeDocument/2006/relationships/image" Target="../media/image1034.wmf"/><Relationship Id="rId2" Type="http://schemas.openxmlformats.org/officeDocument/2006/relationships/image" Target="../media/image1029.wmf"/><Relationship Id="rId1" Type="http://schemas.openxmlformats.org/officeDocument/2006/relationships/image" Target="../media/image1028.wmf"/><Relationship Id="rId6" Type="http://schemas.openxmlformats.org/officeDocument/2006/relationships/image" Target="../media/image1033.wmf"/><Relationship Id="rId5" Type="http://schemas.openxmlformats.org/officeDocument/2006/relationships/image" Target="../media/image1032.wmf"/><Relationship Id="rId4" Type="http://schemas.openxmlformats.org/officeDocument/2006/relationships/image" Target="../media/image1031.wmf"/></Relationships>
</file>

<file path=ppt/drawings/_rels/vmlDrawing8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42.wmf"/><Relationship Id="rId3" Type="http://schemas.openxmlformats.org/officeDocument/2006/relationships/image" Target="../media/image1037.wmf"/><Relationship Id="rId7" Type="http://schemas.openxmlformats.org/officeDocument/2006/relationships/image" Target="../media/image1041.wmf"/><Relationship Id="rId2" Type="http://schemas.openxmlformats.org/officeDocument/2006/relationships/image" Target="../media/image1036.wmf"/><Relationship Id="rId1" Type="http://schemas.openxmlformats.org/officeDocument/2006/relationships/image" Target="../media/image1035.wmf"/><Relationship Id="rId6" Type="http://schemas.openxmlformats.org/officeDocument/2006/relationships/image" Target="../media/image1040.wmf"/><Relationship Id="rId5" Type="http://schemas.openxmlformats.org/officeDocument/2006/relationships/image" Target="../media/image1039.wmf"/><Relationship Id="rId4" Type="http://schemas.openxmlformats.org/officeDocument/2006/relationships/image" Target="../media/image1038.wmf"/><Relationship Id="rId9" Type="http://schemas.openxmlformats.org/officeDocument/2006/relationships/image" Target="../media/image1043.wmf"/></Relationships>
</file>

<file path=ppt/drawings/_rels/vmlDrawing8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51.wmf"/><Relationship Id="rId3" Type="http://schemas.openxmlformats.org/officeDocument/2006/relationships/image" Target="../media/image1046.wmf"/><Relationship Id="rId7" Type="http://schemas.openxmlformats.org/officeDocument/2006/relationships/image" Target="../media/image1050.wmf"/><Relationship Id="rId2" Type="http://schemas.openxmlformats.org/officeDocument/2006/relationships/image" Target="../media/image1045.wmf"/><Relationship Id="rId1" Type="http://schemas.openxmlformats.org/officeDocument/2006/relationships/image" Target="../media/image1044.wmf"/><Relationship Id="rId6" Type="http://schemas.openxmlformats.org/officeDocument/2006/relationships/image" Target="../media/image1049.wmf"/><Relationship Id="rId11" Type="http://schemas.openxmlformats.org/officeDocument/2006/relationships/image" Target="../media/image1054.wmf"/><Relationship Id="rId5" Type="http://schemas.openxmlformats.org/officeDocument/2006/relationships/image" Target="../media/image1048.wmf"/><Relationship Id="rId10" Type="http://schemas.openxmlformats.org/officeDocument/2006/relationships/image" Target="../media/image1053.wmf"/><Relationship Id="rId4" Type="http://schemas.openxmlformats.org/officeDocument/2006/relationships/image" Target="../media/image1047.wmf"/><Relationship Id="rId9" Type="http://schemas.openxmlformats.org/officeDocument/2006/relationships/image" Target="../media/image1052.wmf"/></Relationships>
</file>

<file path=ppt/drawings/_rels/vmlDrawing8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62.wmf"/><Relationship Id="rId13" Type="http://schemas.openxmlformats.org/officeDocument/2006/relationships/image" Target="../media/image1067.wmf"/><Relationship Id="rId3" Type="http://schemas.openxmlformats.org/officeDocument/2006/relationships/image" Target="../media/image1057.emf"/><Relationship Id="rId7" Type="http://schemas.openxmlformats.org/officeDocument/2006/relationships/image" Target="../media/image1061.wmf"/><Relationship Id="rId12" Type="http://schemas.openxmlformats.org/officeDocument/2006/relationships/image" Target="../media/image1066.wmf"/><Relationship Id="rId2" Type="http://schemas.openxmlformats.org/officeDocument/2006/relationships/image" Target="../media/image1056.emf"/><Relationship Id="rId1" Type="http://schemas.openxmlformats.org/officeDocument/2006/relationships/image" Target="../media/image1055.emf"/><Relationship Id="rId6" Type="http://schemas.openxmlformats.org/officeDocument/2006/relationships/image" Target="../media/image1060.wmf"/><Relationship Id="rId11" Type="http://schemas.openxmlformats.org/officeDocument/2006/relationships/image" Target="../media/image1065.wmf"/><Relationship Id="rId5" Type="http://schemas.openxmlformats.org/officeDocument/2006/relationships/image" Target="../media/image1059.wmf"/><Relationship Id="rId15" Type="http://schemas.openxmlformats.org/officeDocument/2006/relationships/image" Target="../media/image1069.wmf"/><Relationship Id="rId10" Type="http://schemas.openxmlformats.org/officeDocument/2006/relationships/image" Target="../media/image1064.wmf"/><Relationship Id="rId4" Type="http://schemas.openxmlformats.org/officeDocument/2006/relationships/image" Target="../media/image1058.emf"/><Relationship Id="rId9" Type="http://schemas.openxmlformats.org/officeDocument/2006/relationships/image" Target="../media/image1063.wmf"/><Relationship Id="rId14" Type="http://schemas.openxmlformats.org/officeDocument/2006/relationships/image" Target="../media/image1068.wmf"/></Relationships>
</file>

<file path=ppt/drawings/_rels/vmlDrawing8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77.wmf"/><Relationship Id="rId3" Type="http://schemas.openxmlformats.org/officeDocument/2006/relationships/image" Target="../media/image1072.wmf"/><Relationship Id="rId7" Type="http://schemas.openxmlformats.org/officeDocument/2006/relationships/image" Target="../media/image1076.wmf"/><Relationship Id="rId12" Type="http://schemas.openxmlformats.org/officeDocument/2006/relationships/image" Target="../media/image1081.wmf"/><Relationship Id="rId2" Type="http://schemas.openxmlformats.org/officeDocument/2006/relationships/image" Target="../media/image1071.wmf"/><Relationship Id="rId1" Type="http://schemas.openxmlformats.org/officeDocument/2006/relationships/image" Target="../media/image1070.wmf"/><Relationship Id="rId6" Type="http://schemas.openxmlformats.org/officeDocument/2006/relationships/image" Target="../media/image1075.wmf"/><Relationship Id="rId11" Type="http://schemas.openxmlformats.org/officeDocument/2006/relationships/image" Target="../media/image1080.wmf"/><Relationship Id="rId5" Type="http://schemas.openxmlformats.org/officeDocument/2006/relationships/image" Target="../media/image1074.wmf"/><Relationship Id="rId10" Type="http://schemas.openxmlformats.org/officeDocument/2006/relationships/image" Target="../media/image1079.wmf"/><Relationship Id="rId4" Type="http://schemas.openxmlformats.org/officeDocument/2006/relationships/image" Target="../media/image1073.wmf"/><Relationship Id="rId9" Type="http://schemas.openxmlformats.org/officeDocument/2006/relationships/image" Target="../media/image1078.wmf"/></Relationships>
</file>

<file path=ppt/drawings/_rels/vmlDrawing8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89.emf"/><Relationship Id="rId13" Type="http://schemas.openxmlformats.org/officeDocument/2006/relationships/image" Target="../media/image1094.wmf"/><Relationship Id="rId18" Type="http://schemas.openxmlformats.org/officeDocument/2006/relationships/image" Target="../media/image1099.wmf"/><Relationship Id="rId3" Type="http://schemas.openxmlformats.org/officeDocument/2006/relationships/image" Target="../media/image1084.wmf"/><Relationship Id="rId7" Type="http://schemas.openxmlformats.org/officeDocument/2006/relationships/image" Target="../media/image1088.wmf"/><Relationship Id="rId12" Type="http://schemas.openxmlformats.org/officeDocument/2006/relationships/image" Target="../media/image1093.wmf"/><Relationship Id="rId17" Type="http://schemas.openxmlformats.org/officeDocument/2006/relationships/image" Target="../media/image1098.wmf"/><Relationship Id="rId2" Type="http://schemas.openxmlformats.org/officeDocument/2006/relationships/image" Target="../media/image1083.wmf"/><Relationship Id="rId16" Type="http://schemas.openxmlformats.org/officeDocument/2006/relationships/image" Target="../media/image1097.emf"/><Relationship Id="rId1" Type="http://schemas.openxmlformats.org/officeDocument/2006/relationships/image" Target="../media/image1082.emf"/><Relationship Id="rId6" Type="http://schemas.openxmlformats.org/officeDocument/2006/relationships/image" Target="../media/image1087.wmf"/><Relationship Id="rId11" Type="http://schemas.openxmlformats.org/officeDocument/2006/relationships/image" Target="../media/image1092.emf"/><Relationship Id="rId5" Type="http://schemas.openxmlformats.org/officeDocument/2006/relationships/image" Target="../media/image1086.wmf"/><Relationship Id="rId15" Type="http://schemas.openxmlformats.org/officeDocument/2006/relationships/image" Target="../media/image1096.wmf"/><Relationship Id="rId10" Type="http://schemas.openxmlformats.org/officeDocument/2006/relationships/image" Target="../media/image1091.emf"/><Relationship Id="rId4" Type="http://schemas.openxmlformats.org/officeDocument/2006/relationships/image" Target="../media/image1085.wmf"/><Relationship Id="rId9" Type="http://schemas.openxmlformats.org/officeDocument/2006/relationships/image" Target="../media/image1090.emf"/><Relationship Id="rId14" Type="http://schemas.openxmlformats.org/officeDocument/2006/relationships/image" Target="../media/image1095.wmf"/></Relationships>
</file>

<file path=ppt/drawings/_rels/vmlDrawing8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07.emf"/><Relationship Id="rId13" Type="http://schemas.openxmlformats.org/officeDocument/2006/relationships/image" Target="../media/image1112.emf"/><Relationship Id="rId18" Type="http://schemas.openxmlformats.org/officeDocument/2006/relationships/image" Target="../media/image1117.emf"/><Relationship Id="rId26" Type="http://schemas.openxmlformats.org/officeDocument/2006/relationships/image" Target="../media/image1125.wmf"/><Relationship Id="rId3" Type="http://schemas.openxmlformats.org/officeDocument/2006/relationships/image" Target="../media/image1102.emf"/><Relationship Id="rId21" Type="http://schemas.openxmlformats.org/officeDocument/2006/relationships/image" Target="../media/image1120.wmf"/><Relationship Id="rId7" Type="http://schemas.openxmlformats.org/officeDocument/2006/relationships/image" Target="../media/image1106.emf"/><Relationship Id="rId12" Type="http://schemas.openxmlformats.org/officeDocument/2006/relationships/image" Target="../media/image1111.emf"/><Relationship Id="rId17" Type="http://schemas.openxmlformats.org/officeDocument/2006/relationships/image" Target="../media/image1116.emf"/><Relationship Id="rId25" Type="http://schemas.openxmlformats.org/officeDocument/2006/relationships/image" Target="../media/image1124.wmf"/><Relationship Id="rId2" Type="http://schemas.openxmlformats.org/officeDocument/2006/relationships/image" Target="../media/image1101.emf"/><Relationship Id="rId16" Type="http://schemas.openxmlformats.org/officeDocument/2006/relationships/image" Target="../media/image1115.emf"/><Relationship Id="rId20" Type="http://schemas.openxmlformats.org/officeDocument/2006/relationships/image" Target="../media/image1119.emf"/><Relationship Id="rId29" Type="http://schemas.openxmlformats.org/officeDocument/2006/relationships/image" Target="../media/image1128.wmf"/><Relationship Id="rId1" Type="http://schemas.openxmlformats.org/officeDocument/2006/relationships/image" Target="../media/image1100.emf"/><Relationship Id="rId6" Type="http://schemas.openxmlformats.org/officeDocument/2006/relationships/image" Target="../media/image1105.emf"/><Relationship Id="rId11" Type="http://schemas.openxmlformats.org/officeDocument/2006/relationships/image" Target="../media/image1110.emf"/><Relationship Id="rId24" Type="http://schemas.openxmlformats.org/officeDocument/2006/relationships/image" Target="../media/image1123.emf"/><Relationship Id="rId5" Type="http://schemas.openxmlformats.org/officeDocument/2006/relationships/image" Target="../media/image1104.emf"/><Relationship Id="rId15" Type="http://schemas.openxmlformats.org/officeDocument/2006/relationships/image" Target="../media/image1114.emf"/><Relationship Id="rId23" Type="http://schemas.openxmlformats.org/officeDocument/2006/relationships/image" Target="../media/image1122.emf"/><Relationship Id="rId28" Type="http://schemas.openxmlformats.org/officeDocument/2006/relationships/image" Target="../media/image1127.wmf"/><Relationship Id="rId10" Type="http://schemas.openxmlformats.org/officeDocument/2006/relationships/image" Target="../media/image1109.emf"/><Relationship Id="rId19" Type="http://schemas.openxmlformats.org/officeDocument/2006/relationships/image" Target="../media/image1118.wmf"/><Relationship Id="rId4" Type="http://schemas.openxmlformats.org/officeDocument/2006/relationships/image" Target="../media/image1103.emf"/><Relationship Id="rId9" Type="http://schemas.openxmlformats.org/officeDocument/2006/relationships/image" Target="../media/image1108.emf"/><Relationship Id="rId14" Type="http://schemas.openxmlformats.org/officeDocument/2006/relationships/image" Target="../media/image1113.emf"/><Relationship Id="rId22" Type="http://schemas.openxmlformats.org/officeDocument/2006/relationships/image" Target="../media/image1121.emf"/><Relationship Id="rId27" Type="http://schemas.openxmlformats.org/officeDocument/2006/relationships/image" Target="../media/image1126.wmf"/><Relationship Id="rId30" Type="http://schemas.openxmlformats.org/officeDocument/2006/relationships/image" Target="../media/image1129.wmf"/></Relationships>
</file>

<file path=ppt/drawings/_rels/vmlDrawing8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37.emf"/><Relationship Id="rId3" Type="http://schemas.openxmlformats.org/officeDocument/2006/relationships/image" Target="../media/image1132.emf"/><Relationship Id="rId7" Type="http://schemas.openxmlformats.org/officeDocument/2006/relationships/image" Target="../media/image1136.emf"/><Relationship Id="rId2" Type="http://schemas.openxmlformats.org/officeDocument/2006/relationships/image" Target="../media/image1131.emf"/><Relationship Id="rId1" Type="http://schemas.openxmlformats.org/officeDocument/2006/relationships/image" Target="../media/image1130.emf"/><Relationship Id="rId6" Type="http://schemas.openxmlformats.org/officeDocument/2006/relationships/image" Target="../media/image1135.emf"/><Relationship Id="rId5" Type="http://schemas.openxmlformats.org/officeDocument/2006/relationships/image" Target="../media/image1134.emf"/><Relationship Id="rId4" Type="http://schemas.openxmlformats.org/officeDocument/2006/relationships/image" Target="../media/image1133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wmf"/><Relationship Id="rId13" Type="http://schemas.openxmlformats.org/officeDocument/2006/relationships/image" Target="../media/image162.wmf"/><Relationship Id="rId18" Type="http://schemas.openxmlformats.org/officeDocument/2006/relationships/image" Target="../media/image167.wmf"/><Relationship Id="rId3" Type="http://schemas.openxmlformats.org/officeDocument/2006/relationships/image" Target="../media/image152.wmf"/><Relationship Id="rId21" Type="http://schemas.openxmlformats.org/officeDocument/2006/relationships/image" Target="../media/image170.wmf"/><Relationship Id="rId7" Type="http://schemas.openxmlformats.org/officeDocument/2006/relationships/image" Target="../media/image156.wmf"/><Relationship Id="rId12" Type="http://schemas.openxmlformats.org/officeDocument/2006/relationships/image" Target="../media/image161.wmf"/><Relationship Id="rId17" Type="http://schemas.openxmlformats.org/officeDocument/2006/relationships/image" Target="../media/image166.wmf"/><Relationship Id="rId2" Type="http://schemas.openxmlformats.org/officeDocument/2006/relationships/image" Target="../media/image151.wmf"/><Relationship Id="rId16" Type="http://schemas.openxmlformats.org/officeDocument/2006/relationships/image" Target="../media/image165.wmf"/><Relationship Id="rId20" Type="http://schemas.openxmlformats.org/officeDocument/2006/relationships/image" Target="../media/image169.wmf"/><Relationship Id="rId1" Type="http://schemas.openxmlformats.org/officeDocument/2006/relationships/image" Target="../media/image150.wmf"/><Relationship Id="rId6" Type="http://schemas.openxmlformats.org/officeDocument/2006/relationships/image" Target="../media/image155.wmf"/><Relationship Id="rId11" Type="http://schemas.openxmlformats.org/officeDocument/2006/relationships/image" Target="../media/image160.wmf"/><Relationship Id="rId5" Type="http://schemas.openxmlformats.org/officeDocument/2006/relationships/image" Target="../media/image154.wmf"/><Relationship Id="rId15" Type="http://schemas.openxmlformats.org/officeDocument/2006/relationships/image" Target="../media/image164.wmf"/><Relationship Id="rId23" Type="http://schemas.openxmlformats.org/officeDocument/2006/relationships/image" Target="../media/image172.wmf"/><Relationship Id="rId10" Type="http://schemas.openxmlformats.org/officeDocument/2006/relationships/image" Target="../media/image159.wmf"/><Relationship Id="rId19" Type="http://schemas.openxmlformats.org/officeDocument/2006/relationships/image" Target="../media/image168.wmf"/><Relationship Id="rId4" Type="http://schemas.openxmlformats.org/officeDocument/2006/relationships/image" Target="../media/image153.wmf"/><Relationship Id="rId9" Type="http://schemas.openxmlformats.org/officeDocument/2006/relationships/image" Target="../media/image158.wmf"/><Relationship Id="rId14" Type="http://schemas.openxmlformats.org/officeDocument/2006/relationships/image" Target="../media/image163.wmf"/><Relationship Id="rId22" Type="http://schemas.openxmlformats.org/officeDocument/2006/relationships/image" Target="../media/image171.wmf"/></Relationships>
</file>

<file path=ppt/drawings/_rels/vmlDrawing9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emf"/><Relationship Id="rId2" Type="http://schemas.openxmlformats.org/officeDocument/2006/relationships/image" Target="../media/image1139.emf"/><Relationship Id="rId1" Type="http://schemas.openxmlformats.org/officeDocument/2006/relationships/image" Target="../media/image1138.emf"/><Relationship Id="rId6" Type="http://schemas.openxmlformats.org/officeDocument/2006/relationships/image" Target="../media/image1143.emf"/><Relationship Id="rId5" Type="http://schemas.openxmlformats.org/officeDocument/2006/relationships/image" Target="../media/image1142.emf"/><Relationship Id="rId4" Type="http://schemas.openxmlformats.org/officeDocument/2006/relationships/image" Target="../media/image1141.emf"/></Relationships>
</file>

<file path=ppt/drawings/_rels/vmlDrawing9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51.wmf"/><Relationship Id="rId3" Type="http://schemas.openxmlformats.org/officeDocument/2006/relationships/image" Target="../media/image1146.wmf"/><Relationship Id="rId7" Type="http://schemas.openxmlformats.org/officeDocument/2006/relationships/image" Target="../media/image1150.wmf"/><Relationship Id="rId2" Type="http://schemas.openxmlformats.org/officeDocument/2006/relationships/image" Target="../media/image1145.emf"/><Relationship Id="rId1" Type="http://schemas.openxmlformats.org/officeDocument/2006/relationships/image" Target="../media/image1144.emf"/><Relationship Id="rId6" Type="http://schemas.openxmlformats.org/officeDocument/2006/relationships/image" Target="../media/image1149.wmf"/><Relationship Id="rId5" Type="http://schemas.openxmlformats.org/officeDocument/2006/relationships/image" Target="../media/image1148.wmf"/><Relationship Id="rId4" Type="http://schemas.openxmlformats.org/officeDocument/2006/relationships/image" Target="../media/image1147.wmf"/></Relationships>
</file>

<file path=ppt/drawings/_rels/vmlDrawing9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59.wmf"/><Relationship Id="rId3" Type="http://schemas.openxmlformats.org/officeDocument/2006/relationships/image" Target="../media/image1154.wmf"/><Relationship Id="rId7" Type="http://schemas.openxmlformats.org/officeDocument/2006/relationships/image" Target="../media/image1158.wmf"/><Relationship Id="rId2" Type="http://schemas.openxmlformats.org/officeDocument/2006/relationships/image" Target="../media/image1153.emf"/><Relationship Id="rId1" Type="http://schemas.openxmlformats.org/officeDocument/2006/relationships/image" Target="../media/image1152.emf"/><Relationship Id="rId6" Type="http://schemas.openxmlformats.org/officeDocument/2006/relationships/image" Target="../media/image1157.wmf"/><Relationship Id="rId11" Type="http://schemas.openxmlformats.org/officeDocument/2006/relationships/image" Target="../media/image1162.wmf"/><Relationship Id="rId5" Type="http://schemas.openxmlformats.org/officeDocument/2006/relationships/image" Target="../media/image1156.wmf"/><Relationship Id="rId10" Type="http://schemas.openxmlformats.org/officeDocument/2006/relationships/image" Target="../media/image1161.wmf"/><Relationship Id="rId4" Type="http://schemas.openxmlformats.org/officeDocument/2006/relationships/image" Target="../media/image1155.wmf"/><Relationship Id="rId9" Type="http://schemas.openxmlformats.org/officeDocument/2006/relationships/image" Target="../media/image1160.wmf"/></Relationships>
</file>

<file path=ppt/drawings/_rels/vmlDrawing9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70.emf"/><Relationship Id="rId3" Type="http://schemas.openxmlformats.org/officeDocument/2006/relationships/image" Target="../media/image1165.emf"/><Relationship Id="rId7" Type="http://schemas.openxmlformats.org/officeDocument/2006/relationships/image" Target="../media/image1169.emf"/><Relationship Id="rId12" Type="http://schemas.openxmlformats.org/officeDocument/2006/relationships/image" Target="../media/image1174.emf"/><Relationship Id="rId2" Type="http://schemas.openxmlformats.org/officeDocument/2006/relationships/image" Target="../media/image1164.emf"/><Relationship Id="rId1" Type="http://schemas.openxmlformats.org/officeDocument/2006/relationships/image" Target="../media/image1163.emf"/><Relationship Id="rId6" Type="http://schemas.openxmlformats.org/officeDocument/2006/relationships/image" Target="../media/image1168.emf"/><Relationship Id="rId11" Type="http://schemas.openxmlformats.org/officeDocument/2006/relationships/image" Target="../media/image1173.emf"/><Relationship Id="rId5" Type="http://schemas.openxmlformats.org/officeDocument/2006/relationships/image" Target="../media/image1167.emf"/><Relationship Id="rId10" Type="http://schemas.openxmlformats.org/officeDocument/2006/relationships/image" Target="../media/image1172.emf"/><Relationship Id="rId4" Type="http://schemas.openxmlformats.org/officeDocument/2006/relationships/image" Target="../media/image1166.emf"/><Relationship Id="rId9" Type="http://schemas.openxmlformats.org/officeDocument/2006/relationships/image" Target="../media/image1171.emf"/></Relationships>
</file>

<file path=ppt/drawings/_rels/vmlDrawing9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82.wmf"/><Relationship Id="rId3" Type="http://schemas.openxmlformats.org/officeDocument/2006/relationships/image" Target="../media/image1177.wmf"/><Relationship Id="rId7" Type="http://schemas.openxmlformats.org/officeDocument/2006/relationships/image" Target="../media/image1181.wmf"/><Relationship Id="rId12" Type="http://schemas.openxmlformats.org/officeDocument/2006/relationships/image" Target="../media/image1186.wmf"/><Relationship Id="rId2" Type="http://schemas.openxmlformats.org/officeDocument/2006/relationships/image" Target="../media/image1176.wmf"/><Relationship Id="rId1" Type="http://schemas.openxmlformats.org/officeDocument/2006/relationships/image" Target="../media/image1175.wmf"/><Relationship Id="rId6" Type="http://schemas.openxmlformats.org/officeDocument/2006/relationships/image" Target="../media/image1180.wmf"/><Relationship Id="rId11" Type="http://schemas.openxmlformats.org/officeDocument/2006/relationships/image" Target="../media/image1185.wmf"/><Relationship Id="rId5" Type="http://schemas.openxmlformats.org/officeDocument/2006/relationships/image" Target="../media/image1179.wmf"/><Relationship Id="rId10" Type="http://schemas.openxmlformats.org/officeDocument/2006/relationships/image" Target="../media/image1184.wmf"/><Relationship Id="rId4" Type="http://schemas.openxmlformats.org/officeDocument/2006/relationships/image" Target="../media/image1178.wmf"/><Relationship Id="rId9" Type="http://schemas.openxmlformats.org/officeDocument/2006/relationships/image" Target="../media/image1183.wmf"/></Relationships>
</file>

<file path=ppt/drawings/_rels/vmlDrawing9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93.wmf"/><Relationship Id="rId3" Type="http://schemas.openxmlformats.org/officeDocument/2006/relationships/image" Target="../media/image1188.wmf"/><Relationship Id="rId7" Type="http://schemas.openxmlformats.org/officeDocument/2006/relationships/image" Target="../media/image1192.wmf"/><Relationship Id="rId2" Type="http://schemas.openxmlformats.org/officeDocument/2006/relationships/image" Target="../media/image973.wmf"/><Relationship Id="rId1" Type="http://schemas.openxmlformats.org/officeDocument/2006/relationships/image" Target="../media/image1187.wmf"/><Relationship Id="rId6" Type="http://schemas.openxmlformats.org/officeDocument/2006/relationships/image" Target="../media/image1191.wmf"/><Relationship Id="rId5" Type="http://schemas.openxmlformats.org/officeDocument/2006/relationships/image" Target="../media/image1190.wmf"/><Relationship Id="rId4" Type="http://schemas.openxmlformats.org/officeDocument/2006/relationships/image" Target="../media/image1189.wmf"/></Relationships>
</file>

<file path=ppt/drawings/_rels/vmlDrawing9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02.wmf"/><Relationship Id="rId13" Type="http://schemas.openxmlformats.org/officeDocument/2006/relationships/image" Target="../media/image1207.wmf"/><Relationship Id="rId18" Type="http://schemas.openxmlformats.org/officeDocument/2006/relationships/image" Target="../media/image1212.wmf"/><Relationship Id="rId3" Type="http://schemas.openxmlformats.org/officeDocument/2006/relationships/image" Target="../media/image1197.emf"/><Relationship Id="rId21" Type="http://schemas.openxmlformats.org/officeDocument/2006/relationships/image" Target="../media/image1215.wmf"/><Relationship Id="rId7" Type="http://schemas.openxmlformats.org/officeDocument/2006/relationships/image" Target="../media/image1201.wmf"/><Relationship Id="rId12" Type="http://schemas.openxmlformats.org/officeDocument/2006/relationships/image" Target="../media/image1206.wmf"/><Relationship Id="rId17" Type="http://schemas.openxmlformats.org/officeDocument/2006/relationships/image" Target="../media/image1211.emf"/><Relationship Id="rId2" Type="http://schemas.openxmlformats.org/officeDocument/2006/relationships/image" Target="../media/image1196.wmf"/><Relationship Id="rId16" Type="http://schemas.openxmlformats.org/officeDocument/2006/relationships/image" Target="../media/image1210.wmf"/><Relationship Id="rId20" Type="http://schemas.openxmlformats.org/officeDocument/2006/relationships/image" Target="../media/image1214.wmf"/><Relationship Id="rId1" Type="http://schemas.openxmlformats.org/officeDocument/2006/relationships/image" Target="../media/image1195.wmf"/><Relationship Id="rId6" Type="http://schemas.openxmlformats.org/officeDocument/2006/relationships/image" Target="../media/image1200.emf"/><Relationship Id="rId11" Type="http://schemas.openxmlformats.org/officeDocument/2006/relationships/image" Target="../media/image1205.wmf"/><Relationship Id="rId5" Type="http://schemas.openxmlformats.org/officeDocument/2006/relationships/image" Target="../media/image1199.emf"/><Relationship Id="rId15" Type="http://schemas.openxmlformats.org/officeDocument/2006/relationships/image" Target="../media/image1209.wmf"/><Relationship Id="rId10" Type="http://schemas.openxmlformats.org/officeDocument/2006/relationships/image" Target="../media/image1204.emf"/><Relationship Id="rId19" Type="http://schemas.openxmlformats.org/officeDocument/2006/relationships/image" Target="../media/image1213.wmf"/><Relationship Id="rId4" Type="http://schemas.openxmlformats.org/officeDocument/2006/relationships/image" Target="../media/image1198.emf"/><Relationship Id="rId9" Type="http://schemas.openxmlformats.org/officeDocument/2006/relationships/image" Target="../media/image1203.wmf"/><Relationship Id="rId14" Type="http://schemas.openxmlformats.org/officeDocument/2006/relationships/image" Target="../media/image1208.wmf"/><Relationship Id="rId22" Type="http://schemas.openxmlformats.org/officeDocument/2006/relationships/image" Target="../media/image1216.wmf"/></Relationships>
</file>

<file path=ppt/drawings/_rels/vmlDrawing9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24.emf"/><Relationship Id="rId3" Type="http://schemas.openxmlformats.org/officeDocument/2006/relationships/image" Target="../media/image1219.emf"/><Relationship Id="rId7" Type="http://schemas.openxmlformats.org/officeDocument/2006/relationships/image" Target="../media/image1223.emf"/><Relationship Id="rId2" Type="http://schemas.openxmlformats.org/officeDocument/2006/relationships/image" Target="../media/image1218.emf"/><Relationship Id="rId1" Type="http://schemas.openxmlformats.org/officeDocument/2006/relationships/image" Target="../media/image1217.emf"/><Relationship Id="rId6" Type="http://schemas.openxmlformats.org/officeDocument/2006/relationships/image" Target="../media/image1222.emf"/><Relationship Id="rId5" Type="http://schemas.openxmlformats.org/officeDocument/2006/relationships/image" Target="../media/image1221.emf"/><Relationship Id="rId10" Type="http://schemas.openxmlformats.org/officeDocument/2006/relationships/image" Target="../media/image1226.emf"/><Relationship Id="rId4" Type="http://schemas.openxmlformats.org/officeDocument/2006/relationships/image" Target="../media/image1220.emf"/><Relationship Id="rId9" Type="http://schemas.openxmlformats.org/officeDocument/2006/relationships/image" Target="../media/image1225.emf"/></Relationships>
</file>

<file path=ppt/drawings/_rels/vmlDrawing9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34.emf"/><Relationship Id="rId3" Type="http://schemas.openxmlformats.org/officeDocument/2006/relationships/image" Target="../media/image1229.emf"/><Relationship Id="rId7" Type="http://schemas.openxmlformats.org/officeDocument/2006/relationships/image" Target="../media/image1233.emf"/><Relationship Id="rId2" Type="http://schemas.openxmlformats.org/officeDocument/2006/relationships/image" Target="../media/image1228.emf"/><Relationship Id="rId1" Type="http://schemas.openxmlformats.org/officeDocument/2006/relationships/image" Target="../media/image1227.emf"/><Relationship Id="rId6" Type="http://schemas.openxmlformats.org/officeDocument/2006/relationships/image" Target="../media/image1232.emf"/><Relationship Id="rId5" Type="http://schemas.openxmlformats.org/officeDocument/2006/relationships/image" Target="../media/image1231.emf"/><Relationship Id="rId4" Type="http://schemas.openxmlformats.org/officeDocument/2006/relationships/image" Target="../media/image1230.emf"/></Relationships>
</file>

<file path=ppt/drawings/_rels/vmlDrawing9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42.wmf"/><Relationship Id="rId13" Type="http://schemas.openxmlformats.org/officeDocument/2006/relationships/image" Target="../media/image1247.wmf"/><Relationship Id="rId3" Type="http://schemas.openxmlformats.org/officeDocument/2006/relationships/image" Target="../media/image1237.wmf"/><Relationship Id="rId7" Type="http://schemas.openxmlformats.org/officeDocument/2006/relationships/image" Target="../media/image1241.wmf"/><Relationship Id="rId12" Type="http://schemas.openxmlformats.org/officeDocument/2006/relationships/image" Target="../media/image1246.wmf"/><Relationship Id="rId2" Type="http://schemas.openxmlformats.org/officeDocument/2006/relationships/image" Target="../media/image1236.wmf"/><Relationship Id="rId1" Type="http://schemas.openxmlformats.org/officeDocument/2006/relationships/image" Target="../media/image1235.wmf"/><Relationship Id="rId6" Type="http://schemas.openxmlformats.org/officeDocument/2006/relationships/image" Target="../media/image1240.wmf"/><Relationship Id="rId11" Type="http://schemas.openxmlformats.org/officeDocument/2006/relationships/image" Target="../media/image1245.wmf"/><Relationship Id="rId5" Type="http://schemas.openxmlformats.org/officeDocument/2006/relationships/image" Target="../media/image1239.wmf"/><Relationship Id="rId15" Type="http://schemas.openxmlformats.org/officeDocument/2006/relationships/image" Target="../media/image1249.wmf"/><Relationship Id="rId10" Type="http://schemas.openxmlformats.org/officeDocument/2006/relationships/image" Target="../media/image1244.wmf"/><Relationship Id="rId4" Type="http://schemas.openxmlformats.org/officeDocument/2006/relationships/image" Target="../media/image1238.wmf"/><Relationship Id="rId9" Type="http://schemas.openxmlformats.org/officeDocument/2006/relationships/image" Target="../media/image1243.wmf"/><Relationship Id="rId14" Type="http://schemas.openxmlformats.org/officeDocument/2006/relationships/image" Target="../media/image124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8.wmf"/><Relationship Id="rId26" Type="http://schemas.openxmlformats.org/officeDocument/2006/relationships/image" Target="../media/image12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w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.wmf"/><Relationship Id="rId20" Type="http://schemas.openxmlformats.org/officeDocument/2006/relationships/image" Target="../media/image9.wmf"/><Relationship Id="rId29" Type="http://schemas.openxmlformats.org/officeDocument/2006/relationships/oleObject" Target="../embeddings/oleObject14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11.wmf"/><Relationship Id="rId32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28" Type="http://schemas.openxmlformats.org/officeDocument/2006/relationships/image" Target="../media/image13.wmf"/><Relationship Id="rId10" Type="http://schemas.openxmlformats.org/officeDocument/2006/relationships/image" Target="../media/image4.wmf"/><Relationship Id="rId19" Type="http://schemas.openxmlformats.org/officeDocument/2006/relationships/oleObject" Target="../embeddings/oleObject9.bin"/><Relationship Id="rId31" Type="http://schemas.openxmlformats.org/officeDocument/2006/relationships/oleObject" Target="../embeddings/oleObject15.bin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.wmf"/><Relationship Id="rId22" Type="http://schemas.openxmlformats.org/officeDocument/2006/relationships/image" Target="../media/image10.wmf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14.w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wmf"/><Relationship Id="rId13" Type="http://schemas.openxmlformats.org/officeDocument/2006/relationships/oleObject" Target="../embeddings/oleObject178.bin"/><Relationship Id="rId18" Type="http://schemas.openxmlformats.org/officeDocument/2006/relationships/image" Target="../media/image180.wmf"/><Relationship Id="rId26" Type="http://schemas.openxmlformats.org/officeDocument/2006/relationships/image" Target="../media/image184.wmf"/><Relationship Id="rId39" Type="http://schemas.openxmlformats.org/officeDocument/2006/relationships/oleObject" Target="../embeddings/oleObject191.bin"/><Relationship Id="rId3" Type="http://schemas.openxmlformats.org/officeDocument/2006/relationships/oleObject" Target="../embeddings/oleObject173.bin"/><Relationship Id="rId21" Type="http://schemas.openxmlformats.org/officeDocument/2006/relationships/oleObject" Target="../embeddings/oleObject182.bin"/><Relationship Id="rId34" Type="http://schemas.openxmlformats.org/officeDocument/2006/relationships/image" Target="../media/image188.wmf"/><Relationship Id="rId42" Type="http://schemas.openxmlformats.org/officeDocument/2006/relationships/image" Target="../media/image192.wmf"/><Relationship Id="rId7" Type="http://schemas.openxmlformats.org/officeDocument/2006/relationships/oleObject" Target="../embeddings/oleObject175.bin"/><Relationship Id="rId12" Type="http://schemas.openxmlformats.org/officeDocument/2006/relationships/image" Target="../media/image177.wmf"/><Relationship Id="rId17" Type="http://schemas.openxmlformats.org/officeDocument/2006/relationships/oleObject" Target="../embeddings/oleObject180.bin"/><Relationship Id="rId25" Type="http://schemas.openxmlformats.org/officeDocument/2006/relationships/oleObject" Target="../embeddings/oleObject184.bin"/><Relationship Id="rId33" Type="http://schemas.openxmlformats.org/officeDocument/2006/relationships/oleObject" Target="../embeddings/oleObject188.bin"/><Relationship Id="rId38" Type="http://schemas.openxmlformats.org/officeDocument/2006/relationships/image" Target="../media/image190.wmf"/><Relationship Id="rId46" Type="http://schemas.openxmlformats.org/officeDocument/2006/relationships/image" Target="../media/image194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9.wmf"/><Relationship Id="rId20" Type="http://schemas.openxmlformats.org/officeDocument/2006/relationships/image" Target="../media/image181.wmf"/><Relationship Id="rId29" Type="http://schemas.openxmlformats.org/officeDocument/2006/relationships/oleObject" Target="../embeddings/oleObject186.bin"/><Relationship Id="rId41" Type="http://schemas.openxmlformats.org/officeDocument/2006/relationships/oleObject" Target="../embeddings/oleObject192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74.wmf"/><Relationship Id="rId11" Type="http://schemas.openxmlformats.org/officeDocument/2006/relationships/oleObject" Target="../embeddings/oleObject177.bin"/><Relationship Id="rId24" Type="http://schemas.openxmlformats.org/officeDocument/2006/relationships/image" Target="../media/image183.wmf"/><Relationship Id="rId32" Type="http://schemas.openxmlformats.org/officeDocument/2006/relationships/image" Target="../media/image187.wmf"/><Relationship Id="rId37" Type="http://schemas.openxmlformats.org/officeDocument/2006/relationships/oleObject" Target="../embeddings/oleObject190.bin"/><Relationship Id="rId40" Type="http://schemas.openxmlformats.org/officeDocument/2006/relationships/image" Target="../media/image191.wmf"/><Relationship Id="rId45" Type="http://schemas.openxmlformats.org/officeDocument/2006/relationships/oleObject" Target="../embeddings/oleObject194.bin"/><Relationship Id="rId5" Type="http://schemas.openxmlformats.org/officeDocument/2006/relationships/oleObject" Target="../embeddings/oleObject174.bin"/><Relationship Id="rId15" Type="http://schemas.openxmlformats.org/officeDocument/2006/relationships/oleObject" Target="../embeddings/oleObject179.bin"/><Relationship Id="rId23" Type="http://schemas.openxmlformats.org/officeDocument/2006/relationships/oleObject" Target="../embeddings/oleObject183.bin"/><Relationship Id="rId28" Type="http://schemas.openxmlformats.org/officeDocument/2006/relationships/image" Target="../media/image185.wmf"/><Relationship Id="rId36" Type="http://schemas.openxmlformats.org/officeDocument/2006/relationships/image" Target="../media/image189.wmf"/><Relationship Id="rId10" Type="http://schemas.openxmlformats.org/officeDocument/2006/relationships/image" Target="../media/image176.wmf"/><Relationship Id="rId19" Type="http://schemas.openxmlformats.org/officeDocument/2006/relationships/oleObject" Target="../embeddings/oleObject181.bin"/><Relationship Id="rId31" Type="http://schemas.openxmlformats.org/officeDocument/2006/relationships/oleObject" Target="../embeddings/oleObject187.bin"/><Relationship Id="rId44" Type="http://schemas.openxmlformats.org/officeDocument/2006/relationships/image" Target="../media/image193.wmf"/><Relationship Id="rId4" Type="http://schemas.openxmlformats.org/officeDocument/2006/relationships/image" Target="../media/image173.wmf"/><Relationship Id="rId9" Type="http://schemas.openxmlformats.org/officeDocument/2006/relationships/oleObject" Target="../embeddings/oleObject176.bin"/><Relationship Id="rId14" Type="http://schemas.openxmlformats.org/officeDocument/2006/relationships/image" Target="../media/image178.wmf"/><Relationship Id="rId22" Type="http://schemas.openxmlformats.org/officeDocument/2006/relationships/image" Target="../media/image182.wmf"/><Relationship Id="rId27" Type="http://schemas.openxmlformats.org/officeDocument/2006/relationships/oleObject" Target="../embeddings/oleObject185.bin"/><Relationship Id="rId30" Type="http://schemas.openxmlformats.org/officeDocument/2006/relationships/image" Target="../media/image186.wmf"/><Relationship Id="rId35" Type="http://schemas.openxmlformats.org/officeDocument/2006/relationships/oleObject" Target="../embeddings/oleObject189.bin"/><Relationship Id="rId43" Type="http://schemas.openxmlformats.org/officeDocument/2006/relationships/oleObject" Target="../embeddings/oleObject193.bin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2.emf"/><Relationship Id="rId13" Type="http://schemas.openxmlformats.org/officeDocument/2006/relationships/oleObject" Target="../embeddings/oleObject1248.bin"/><Relationship Id="rId18" Type="http://schemas.openxmlformats.org/officeDocument/2006/relationships/image" Target="../media/image1257.emf"/><Relationship Id="rId3" Type="http://schemas.openxmlformats.org/officeDocument/2006/relationships/oleObject" Target="../embeddings/Microsoft_Word_97_-_2003_Document6.doc"/><Relationship Id="rId7" Type="http://schemas.openxmlformats.org/officeDocument/2006/relationships/oleObject" Target="../embeddings/oleObject1245.bin"/><Relationship Id="rId12" Type="http://schemas.openxmlformats.org/officeDocument/2006/relationships/image" Target="../media/image1254.emf"/><Relationship Id="rId17" Type="http://schemas.openxmlformats.org/officeDocument/2006/relationships/oleObject" Target="../embeddings/oleObject125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56.emf"/><Relationship Id="rId1" Type="http://schemas.openxmlformats.org/officeDocument/2006/relationships/vmlDrawing" Target="../drawings/vmlDrawing100.vml"/><Relationship Id="rId6" Type="http://schemas.openxmlformats.org/officeDocument/2006/relationships/image" Target="../media/image1251.emf"/><Relationship Id="rId11" Type="http://schemas.openxmlformats.org/officeDocument/2006/relationships/oleObject" Target="../embeddings/oleObject1247.bin"/><Relationship Id="rId5" Type="http://schemas.openxmlformats.org/officeDocument/2006/relationships/oleObject" Target="../embeddings/oleObject1244.bin"/><Relationship Id="rId15" Type="http://schemas.openxmlformats.org/officeDocument/2006/relationships/oleObject" Target="../embeddings/oleObject1249.bin"/><Relationship Id="rId10" Type="http://schemas.openxmlformats.org/officeDocument/2006/relationships/image" Target="../media/image1253.emf"/><Relationship Id="rId4" Type="http://schemas.openxmlformats.org/officeDocument/2006/relationships/image" Target="../media/image1250.emf"/><Relationship Id="rId9" Type="http://schemas.openxmlformats.org/officeDocument/2006/relationships/oleObject" Target="../embeddings/oleObject1246.bin"/><Relationship Id="rId14" Type="http://schemas.openxmlformats.org/officeDocument/2006/relationships/image" Target="../media/image1255.e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0.emf"/><Relationship Id="rId13" Type="http://schemas.openxmlformats.org/officeDocument/2006/relationships/oleObject" Target="../embeddings/oleObject1256.bin"/><Relationship Id="rId18" Type="http://schemas.openxmlformats.org/officeDocument/2006/relationships/image" Target="../media/image1265.emf"/><Relationship Id="rId3" Type="http://schemas.openxmlformats.org/officeDocument/2006/relationships/oleObject" Target="../embeddings/oleObject1251.bin"/><Relationship Id="rId21" Type="http://schemas.openxmlformats.org/officeDocument/2006/relationships/oleObject" Target="../embeddings/oleObject1260.bin"/><Relationship Id="rId7" Type="http://schemas.openxmlformats.org/officeDocument/2006/relationships/oleObject" Target="../embeddings/oleObject1253.bin"/><Relationship Id="rId12" Type="http://schemas.openxmlformats.org/officeDocument/2006/relationships/image" Target="../media/image1262.emf"/><Relationship Id="rId17" Type="http://schemas.openxmlformats.org/officeDocument/2006/relationships/oleObject" Target="../embeddings/oleObject125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64.emf"/><Relationship Id="rId20" Type="http://schemas.openxmlformats.org/officeDocument/2006/relationships/image" Target="../media/image1266.emf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1259.emf"/><Relationship Id="rId11" Type="http://schemas.openxmlformats.org/officeDocument/2006/relationships/oleObject" Target="../embeddings/oleObject1255.bin"/><Relationship Id="rId24" Type="http://schemas.openxmlformats.org/officeDocument/2006/relationships/image" Target="../media/image1268.emf"/><Relationship Id="rId5" Type="http://schemas.openxmlformats.org/officeDocument/2006/relationships/oleObject" Target="../embeddings/oleObject1252.bin"/><Relationship Id="rId15" Type="http://schemas.openxmlformats.org/officeDocument/2006/relationships/oleObject" Target="../embeddings/oleObject1257.bin"/><Relationship Id="rId23" Type="http://schemas.openxmlformats.org/officeDocument/2006/relationships/oleObject" Target="../embeddings/oleObject1261.bin"/><Relationship Id="rId10" Type="http://schemas.openxmlformats.org/officeDocument/2006/relationships/image" Target="../media/image1261.emf"/><Relationship Id="rId19" Type="http://schemas.openxmlformats.org/officeDocument/2006/relationships/oleObject" Target="../embeddings/oleObject1259.bin"/><Relationship Id="rId4" Type="http://schemas.openxmlformats.org/officeDocument/2006/relationships/image" Target="../media/image1258.emf"/><Relationship Id="rId9" Type="http://schemas.openxmlformats.org/officeDocument/2006/relationships/oleObject" Target="../embeddings/oleObject1254.bin"/><Relationship Id="rId14" Type="http://schemas.openxmlformats.org/officeDocument/2006/relationships/image" Target="../media/image1263.emf"/><Relationship Id="rId22" Type="http://schemas.openxmlformats.org/officeDocument/2006/relationships/image" Target="../media/image1267.e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64.bin"/><Relationship Id="rId13" Type="http://schemas.openxmlformats.org/officeDocument/2006/relationships/image" Target="../media/image975.wmf"/><Relationship Id="rId18" Type="http://schemas.openxmlformats.org/officeDocument/2006/relationships/oleObject" Target="../embeddings/oleObject1270.bin"/><Relationship Id="rId26" Type="http://schemas.openxmlformats.org/officeDocument/2006/relationships/oleObject" Target="../embeddings/oleObject1274.bin"/><Relationship Id="rId3" Type="http://schemas.openxmlformats.org/officeDocument/2006/relationships/image" Target="../media/image1276.png"/><Relationship Id="rId21" Type="http://schemas.openxmlformats.org/officeDocument/2006/relationships/image" Target="../media/image1271.wmf"/><Relationship Id="rId7" Type="http://schemas.openxmlformats.org/officeDocument/2006/relationships/image" Target="../media/image973.wmf"/><Relationship Id="rId12" Type="http://schemas.openxmlformats.org/officeDocument/2006/relationships/oleObject" Target="../embeddings/oleObject1267.bin"/><Relationship Id="rId17" Type="http://schemas.openxmlformats.org/officeDocument/2006/relationships/image" Target="../media/image1270.wmf"/><Relationship Id="rId25" Type="http://schemas.openxmlformats.org/officeDocument/2006/relationships/image" Target="../media/image1273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269.bin"/><Relationship Id="rId20" Type="http://schemas.openxmlformats.org/officeDocument/2006/relationships/oleObject" Target="../embeddings/oleObject1271.bin"/><Relationship Id="rId29" Type="http://schemas.openxmlformats.org/officeDocument/2006/relationships/image" Target="../media/image1275.wmf"/><Relationship Id="rId1" Type="http://schemas.openxmlformats.org/officeDocument/2006/relationships/vmlDrawing" Target="../drawings/vmlDrawing102.vml"/><Relationship Id="rId6" Type="http://schemas.openxmlformats.org/officeDocument/2006/relationships/oleObject" Target="../embeddings/oleObject1263.bin"/><Relationship Id="rId11" Type="http://schemas.openxmlformats.org/officeDocument/2006/relationships/oleObject" Target="../embeddings/oleObject1266.bin"/><Relationship Id="rId24" Type="http://schemas.openxmlformats.org/officeDocument/2006/relationships/oleObject" Target="../embeddings/oleObject1273.bin"/><Relationship Id="rId5" Type="http://schemas.openxmlformats.org/officeDocument/2006/relationships/image" Target="../media/image1187.wmf"/><Relationship Id="rId15" Type="http://schemas.openxmlformats.org/officeDocument/2006/relationships/image" Target="../media/image976.wmf"/><Relationship Id="rId23" Type="http://schemas.openxmlformats.org/officeDocument/2006/relationships/image" Target="../media/image1272.wmf"/><Relationship Id="rId28" Type="http://schemas.openxmlformats.org/officeDocument/2006/relationships/oleObject" Target="../embeddings/oleObject1275.bin"/><Relationship Id="rId10" Type="http://schemas.openxmlformats.org/officeDocument/2006/relationships/oleObject" Target="../embeddings/oleObject1265.bin"/><Relationship Id="rId19" Type="http://schemas.openxmlformats.org/officeDocument/2006/relationships/image" Target="../media/image968.wmf"/><Relationship Id="rId4" Type="http://schemas.openxmlformats.org/officeDocument/2006/relationships/oleObject" Target="../embeddings/oleObject1262.bin"/><Relationship Id="rId9" Type="http://schemas.openxmlformats.org/officeDocument/2006/relationships/image" Target="../media/image1269.wmf"/><Relationship Id="rId14" Type="http://schemas.openxmlformats.org/officeDocument/2006/relationships/oleObject" Target="../embeddings/oleObject1268.bin"/><Relationship Id="rId22" Type="http://schemas.openxmlformats.org/officeDocument/2006/relationships/oleObject" Target="../embeddings/oleObject1272.bin"/><Relationship Id="rId27" Type="http://schemas.openxmlformats.org/officeDocument/2006/relationships/image" Target="../media/image1274.w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9.emf"/><Relationship Id="rId13" Type="http://schemas.openxmlformats.org/officeDocument/2006/relationships/oleObject" Target="../embeddings/oleObject1280.bin"/><Relationship Id="rId18" Type="http://schemas.openxmlformats.org/officeDocument/2006/relationships/image" Target="../media/image1284.emf"/><Relationship Id="rId26" Type="http://schemas.openxmlformats.org/officeDocument/2006/relationships/image" Target="../media/image1288.emf"/><Relationship Id="rId3" Type="http://schemas.openxmlformats.org/officeDocument/2006/relationships/oleObject" Target="../embeddings/Microsoft_Word_97_-_2003_Document7.doc"/><Relationship Id="rId21" Type="http://schemas.openxmlformats.org/officeDocument/2006/relationships/oleObject" Target="../embeddings/oleObject1284.bin"/><Relationship Id="rId7" Type="http://schemas.openxmlformats.org/officeDocument/2006/relationships/oleObject" Target="../embeddings/oleObject1277.bin"/><Relationship Id="rId12" Type="http://schemas.openxmlformats.org/officeDocument/2006/relationships/image" Target="../media/image1281.emf"/><Relationship Id="rId17" Type="http://schemas.openxmlformats.org/officeDocument/2006/relationships/oleObject" Target="../embeddings/oleObject1282.bin"/><Relationship Id="rId25" Type="http://schemas.openxmlformats.org/officeDocument/2006/relationships/oleObject" Target="../embeddings/oleObject128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83.emf"/><Relationship Id="rId20" Type="http://schemas.openxmlformats.org/officeDocument/2006/relationships/image" Target="../media/image1285.emf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1278.emf"/><Relationship Id="rId11" Type="http://schemas.openxmlformats.org/officeDocument/2006/relationships/oleObject" Target="../embeddings/oleObject1279.bin"/><Relationship Id="rId24" Type="http://schemas.openxmlformats.org/officeDocument/2006/relationships/image" Target="../media/image1287.emf"/><Relationship Id="rId5" Type="http://schemas.openxmlformats.org/officeDocument/2006/relationships/oleObject" Target="../embeddings/oleObject1276.bin"/><Relationship Id="rId15" Type="http://schemas.openxmlformats.org/officeDocument/2006/relationships/oleObject" Target="../embeddings/oleObject1281.bin"/><Relationship Id="rId23" Type="http://schemas.openxmlformats.org/officeDocument/2006/relationships/oleObject" Target="../embeddings/oleObject1285.bin"/><Relationship Id="rId28" Type="http://schemas.openxmlformats.org/officeDocument/2006/relationships/image" Target="../media/image1289.emf"/><Relationship Id="rId10" Type="http://schemas.openxmlformats.org/officeDocument/2006/relationships/image" Target="../media/image1280.emf"/><Relationship Id="rId19" Type="http://schemas.openxmlformats.org/officeDocument/2006/relationships/oleObject" Target="../embeddings/oleObject1283.bin"/><Relationship Id="rId4" Type="http://schemas.openxmlformats.org/officeDocument/2006/relationships/image" Target="../media/image1277.emf"/><Relationship Id="rId9" Type="http://schemas.openxmlformats.org/officeDocument/2006/relationships/oleObject" Target="../embeddings/oleObject1278.bin"/><Relationship Id="rId14" Type="http://schemas.openxmlformats.org/officeDocument/2006/relationships/image" Target="../media/image1282.emf"/><Relationship Id="rId22" Type="http://schemas.openxmlformats.org/officeDocument/2006/relationships/image" Target="../media/image1286.emf"/><Relationship Id="rId27" Type="http://schemas.openxmlformats.org/officeDocument/2006/relationships/oleObject" Target="../embeddings/oleObject1287.bin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2.emf"/><Relationship Id="rId3" Type="http://schemas.openxmlformats.org/officeDocument/2006/relationships/oleObject" Target="../embeddings/oleObject1288.bin"/><Relationship Id="rId7" Type="http://schemas.openxmlformats.org/officeDocument/2006/relationships/oleObject" Target="../embeddings/oleObject1290.bin"/><Relationship Id="rId12" Type="http://schemas.openxmlformats.org/officeDocument/2006/relationships/image" Target="../media/image129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1291.emf"/><Relationship Id="rId11" Type="http://schemas.openxmlformats.org/officeDocument/2006/relationships/oleObject" Target="../embeddings/oleObject1292.bin"/><Relationship Id="rId5" Type="http://schemas.openxmlformats.org/officeDocument/2006/relationships/oleObject" Target="../embeddings/oleObject1289.bin"/><Relationship Id="rId10" Type="http://schemas.openxmlformats.org/officeDocument/2006/relationships/image" Target="../media/image1293.emf"/><Relationship Id="rId4" Type="http://schemas.openxmlformats.org/officeDocument/2006/relationships/image" Target="../media/image1290.emf"/><Relationship Id="rId9" Type="http://schemas.openxmlformats.org/officeDocument/2006/relationships/oleObject" Target="../embeddings/oleObject1291.bin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7.emf"/><Relationship Id="rId13" Type="http://schemas.openxmlformats.org/officeDocument/2006/relationships/oleObject" Target="../embeddings/oleObject1298.bin"/><Relationship Id="rId18" Type="http://schemas.openxmlformats.org/officeDocument/2006/relationships/image" Target="../media/image1302.emf"/><Relationship Id="rId26" Type="http://schemas.openxmlformats.org/officeDocument/2006/relationships/image" Target="../media/image1306.emf"/><Relationship Id="rId3" Type="http://schemas.openxmlformats.org/officeDocument/2006/relationships/oleObject" Target="../embeddings/oleObject1293.bin"/><Relationship Id="rId21" Type="http://schemas.openxmlformats.org/officeDocument/2006/relationships/oleObject" Target="../embeddings/oleObject1302.bin"/><Relationship Id="rId7" Type="http://schemas.openxmlformats.org/officeDocument/2006/relationships/oleObject" Target="../embeddings/oleObject1295.bin"/><Relationship Id="rId12" Type="http://schemas.openxmlformats.org/officeDocument/2006/relationships/image" Target="../media/image1299.emf"/><Relationship Id="rId17" Type="http://schemas.openxmlformats.org/officeDocument/2006/relationships/oleObject" Target="../embeddings/oleObject1300.bin"/><Relationship Id="rId25" Type="http://schemas.openxmlformats.org/officeDocument/2006/relationships/oleObject" Target="../embeddings/oleObject130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01.emf"/><Relationship Id="rId20" Type="http://schemas.openxmlformats.org/officeDocument/2006/relationships/image" Target="../media/image1303.emf"/><Relationship Id="rId29" Type="http://schemas.openxmlformats.org/officeDocument/2006/relationships/oleObject" Target="../embeddings/oleObject1306.bin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1296.emf"/><Relationship Id="rId11" Type="http://schemas.openxmlformats.org/officeDocument/2006/relationships/oleObject" Target="../embeddings/oleObject1297.bin"/><Relationship Id="rId24" Type="http://schemas.openxmlformats.org/officeDocument/2006/relationships/image" Target="../media/image1305.emf"/><Relationship Id="rId5" Type="http://schemas.openxmlformats.org/officeDocument/2006/relationships/oleObject" Target="../embeddings/oleObject1294.bin"/><Relationship Id="rId15" Type="http://schemas.openxmlformats.org/officeDocument/2006/relationships/oleObject" Target="../embeddings/oleObject1299.bin"/><Relationship Id="rId23" Type="http://schemas.openxmlformats.org/officeDocument/2006/relationships/oleObject" Target="../embeddings/oleObject1303.bin"/><Relationship Id="rId28" Type="http://schemas.openxmlformats.org/officeDocument/2006/relationships/image" Target="../media/image1307.emf"/><Relationship Id="rId10" Type="http://schemas.openxmlformats.org/officeDocument/2006/relationships/image" Target="../media/image1298.emf"/><Relationship Id="rId19" Type="http://schemas.openxmlformats.org/officeDocument/2006/relationships/oleObject" Target="../embeddings/oleObject1301.bin"/><Relationship Id="rId4" Type="http://schemas.openxmlformats.org/officeDocument/2006/relationships/image" Target="../media/image1295.emf"/><Relationship Id="rId9" Type="http://schemas.openxmlformats.org/officeDocument/2006/relationships/oleObject" Target="../embeddings/oleObject1296.bin"/><Relationship Id="rId14" Type="http://schemas.openxmlformats.org/officeDocument/2006/relationships/image" Target="../media/image1300.emf"/><Relationship Id="rId22" Type="http://schemas.openxmlformats.org/officeDocument/2006/relationships/image" Target="../media/image1304.emf"/><Relationship Id="rId27" Type="http://schemas.openxmlformats.org/officeDocument/2006/relationships/oleObject" Target="../embeddings/oleObject1305.bin"/><Relationship Id="rId30" Type="http://schemas.openxmlformats.org/officeDocument/2006/relationships/image" Target="../media/image1308.e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1.emf"/><Relationship Id="rId13" Type="http://schemas.openxmlformats.org/officeDocument/2006/relationships/oleObject" Target="../embeddings/oleObject1311.bin"/><Relationship Id="rId18" Type="http://schemas.openxmlformats.org/officeDocument/2006/relationships/image" Target="../media/image1316.emf"/><Relationship Id="rId26" Type="http://schemas.openxmlformats.org/officeDocument/2006/relationships/image" Target="../media/image1320.emf"/><Relationship Id="rId3" Type="http://schemas.openxmlformats.org/officeDocument/2006/relationships/oleObject" Target="../embeddings/Microsoft_Word_97_-_2003_Document8.doc"/><Relationship Id="rId21" Type="http://schemas.openxmlformats.org/officeDocument/2006/relationships/oleObject" Target="../embeddings/oleObject1315.bin"/><Relationship Id="rId7" Type="http://schemas.openxmlformats.org/officeDocument/2006/relationships/oleObject" Target="../embeddings/oleObject1308.bin"/><Relationship Id="rId12" Type="http://schemas.openxmlformats.org/officeDocument/2006/relationships/image" Target="../media/image1313.emf"/><Relationship Id="rId17" Type="http://schemas.openxmlformats.org/officeDocument/2006/relationships/oleObject" Target="../embeddings/oleObject1313.bin"/><Relationship Id="rId25" Type="http://schemas.openxmlformats.org/officeDocument/2006/relationships/oleObject" Target="../embeddings/oleObject131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15.emf"/><Relationship Id="rId20" Type="http://schemas.openxmlformats.org/officeDocument/2006/relationships/image" Target="../media/image1317.emf"/><Relationship Id="rId29" Type="http://schemas.openxmlformats.org/officeDocument/2006/relationships/oleObject" Target="../embeddings/oleObject1319.bin"/><Relationship Id="rId1" Type="http://schemas.openxmlformats.org/officeDocument/2006/relationships/vmlDrawing" Target="../drawings/vmlDrawing106.vml"/><Relationship Id="rId6" Type="http://schemas.openxmlformats.org/officeDocument/2006/relationships/image" Target="../media/image1310.emf"/><Relationship Id="rId11" Type="http://schemas.openxmlformats.org/officeDocument/2006/relationships/oleObject" Target="../embeddings/oleObject1310.bin"/><Relationship Id="rId24" Type="http://schemas.openxmlformats.org/officeDocument/2006/relationships/image" Target="../media/image1319.emf"/><Relationship Id="rId32" Type="http://schemas.openxmlformats.org/officeDocument/2006/relationships/image" Target="../media/image1323.emf"/><Relationship Id="rId5" Type="http://schemas.openxmlformats.org/officeDocument/2006/relationships/oleObject" Target="../embeddings/oleObject1307.bin"/><Relationship Id="rId15" Type="http://schemas.openxmlformats.org/officeDocument/2006/relationships/oleObject" Target="../embeddings/oleObject1312.bin"/><Relationship Id="rId23" Type="http://schemas.openxmlformats.org/officeDocument/2006/relationships/oleObject" Target="../embeddings/oleObject1316.bin"/><Relationship Id="rId28" Type="http://schemas.openxmlformats.org/officeDocument/2006/relationships/image" Target="../media/image1321.emf"/><Relationship Id="rId10" Type="http://schemas.openxmlformats.org/officeDocument/2006/relationships/image" Target="../media/image1312.emf"/><Relationship Id="rId19" Type="http://schemas.openxmlformats.org/officeDocument/2006/relationships/oleObject" Target="../embeddings/oleObject1314.bin"/><Relationship Id="rId31" Type="http://schemas.openxmlformats.org/officeDocument/2006/relationships/oleObject" Target="../embeddings/oleObject1320.bin"/><Relationship Id="rId4" Type="http://schemas.openxmlformats.org/officeDocument/2006/relationships/image" Target="../media/image1309.emf"/><Relationship Id="rId9" Type="http://schemas.openxmlformats.org/officeDocument/2006/relationships/oleObject" Target="../embeddings/oleObject1309.bin"/><Relationship Id="rId14" Type="http://schemas.openxmlformats.org/officeDocument/2006/relationships/image" Target="../media/image1314.emf"/><Relationship Id="rId22" Type="http://schemas.openxmlformats.org/officeDocument/2006/relationships/image" Target="../media/image1318.emf"/><Relationship Id="rId27" Type="http://schemas.openxmlformats.org/officeDocument/2006/relationships/oleObject" Target="../embeddings/oleObject1318.bin"/><Relationship Id="rId30" Type="http://schemas.openxmlformats.org/officeDocument/2006/relationships/image" Target="../media/image1322.emf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6.emf"/><Relationship Id="rId13" Type="http://schemas.openxmlformats.org/officeDocument/2006/relationships/oleObject" Target="../embeddings/oleObject1324.bin"/><Relationship Id="rId18" Type="http://schemas.openxmlformats.org/officeDocument/2006/relationships/image" Target="../media/image1331.emf"/><Relationship Id="rId26" Type="http://schemas.openxmlformats.org/officeDocument/2006/relationships/image" Target="../media/image1335.emf"/><Relationship Id="rId39" Type="http://schemas.openxmlformats.org/officeDocument/2006/relationships/oleObject" Target="../embeddings/oleObject1337.bin"/><Relationship Id="rId3" Type="http://schemas.openxmlformats.org/officeDocument/2006/relationships/oleObject" Target="../embeddings/Microsoft_Word_97_-_2003_Document9.doc"/><Relationship Id="rId21" Type="http://schemas.openxmlformats.org/officeDocument/2006/relationships/oleObject" Target="../embeddings/oleObject1328.bin"/><Relationship Id="rId34" Type="http://schemas.openxmlformats.org/officeDocument/2006/relationships/image" Target="../media/image1339.emf"/><Relationship Id="rId7" Type="http://schemas.openxmlformats.org/officeDocument/2006/relationships/oleObject" Target="../embeddings/oleObject1321.bin"/><Relationship Id="rId12" Type="http://schemas.openxmlformats.org/officeDocument/2006/relationships/image" Target="../media/image1328.emf"/><Relationship Id="rId17" Type="http://schemas.openxmlformats.org/officeDocument/2006/relationships/oleObject" Target="../embeddings/oleObject1326.bin"/><Relationship Id="rId25" Type="http://schemas.openxmlformats.org/officeDocument/2006/relationships/oleObject" Target="../embeddings/oleObject1330.bin"/><Relationship Id="rId33" Type="http://schemas.openxmlformats.org/officeDocument/2006/relationships/oleObject" Target="../embeddings/oleObject1334.bin"/><Relationship Id="rId38" Type="http://schemas.openxmlformats.org/officeDocument/2006/relationships/image" Target="../media/image1341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30.emf"/><Relationship Id="rId20" Type="http://schemas.openxmlformats.org/officeDocument/2006/relationships/image" Target="../media/image1332.emf"/><Relationship Id="rId29" Type="http://schemas.openxmlformats.org/officeDocument/2006/relationships/oleObject" Target="../embeddings/oleObject1332.bin"/><Relationship Id="rId1" Type="http://schemas.openxmlformats.org/officeDocument/2006/relationships/vmlDrawing" Target="../drawings/vmlDrawing107.vml"/><Relationship Id="rId6" Type="http://schemas.openxmlformats.org/officeDocument/2006/relationships/image" Target="../media/image1325.emf"/><Relationship Id="rId11" Type="http://schemas.openxmlformats.org/officeDocument/2006/relationships/oleObject" Target="../embeddings/oleObject1323.bin"/><Relationship Id="rId24" Type="http://schemas.openxmlformats.org/officeDocument/2006/relationships/image" Target="../media/image1334.emf"/><Relationship Id="rId32" Type="http://schemas.openxmlformats.org/officeDocument/2006/relationships/image" Target="../media/image1338.emf"/><Relationship Id="rId37" Type="http://schemas.openxmlformats.org/officeDocument/2006/relationships/oleObject" Target="../embeddings/oleObject1336.bin"/><Relationship Id="rId40" Type="http://schemas.openxmlformats.org/officeDocument/2006/relationships/image" Target="../media/image1342.emf"/><Relationship Id="rId5" Type="http://schemas.openxmlformats.org/officeDocument/2006/relationships/oleObject" Target="../embeddings/Microsoft_Word_97_-_2003_Document10.doc"/><Relationship Id="rId15" Type="http://schemas.openxmlformats.org/officeDocument/2006/relationships/oleObject" Target="../embeddings/oleObject1325.bin"/><Relationship Id="rId23" Type="http://schemas.openxmlformats.org/officeDocument/2006/relationships/oleObject" Target="../embeddings/oleObject1329.bin"/><Relationship Id="rId28" Type="http://schemas.openxmlformats.org/officeDocument/2006/relationships/image" Target="../media/image1336.emf"/><Relationship Id="rId36" Type="http://schemas.openxmlformats.org/officeDocument/2006/relationships/image" Target="../media/image1340.emf"/><Relationship Id="rId10" Type="http://schemas.openxmlformats.org/officeDocument/2006/relationships/image" Target="../media/image1327.emf"/><Relationship Id="rId19" Type="http://schemas.openxmlformats.org/officeDocument/2006/relationships/oleObject" Target="../embeddings/oleObject1327.bin"/><Relationship Id="rId31" Type="http://schemas.openxmlformats.org/officeDocument/2006/relationships/oleObject" Target="../embeddings/oleObject1333.bin"/><Relationship Id="rId4" Type="http://schemas.openxmlformats.org/officeDocument/2006/relationships/image" Target="../media/image1324.emf"/><Relationship Id="rId9" Type="http://schemas.openxmlformats.org/officeDocument/2006/relationships/oleObject" Target="../embeddings/oleObject1322.bin"/><Relationship Id="rId14" Type="http://schemas.openxmlformats.org/officeDocument/2006/relationships/image" Target="../media/image1329.emf"/><Relationship Id="rId22" Type="http://schemas.openxmlformats.org/officeDocument/2006/relationships/image" Target="../media/image1333.emf"/><Relationship Id="rId27" Type="http://schemas.openxmlformats.org/officeDocument/2006/relationships/oleObject" Target="../embeddings/oleObject1331.bin"/><Relationship Id="rId30" Type="http://schemas.openxmlformats.org/officeDocument/2006/relationships/image" Target="../media/image1337.emf"/><Relationship Id="rId35" Type="http://schemas.openxmlformats.org/officeDocument/2006/relationships/oleObject" Target="../embeddings/oleObject1335.bin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5.emf"/><Relationship Id="rId13" Type="http://schemas.openxmlformats.org/officeDocument/2006/relationships/oleObject" Target="../embeddings/oleObject1342.bin"/><Relationship Id="rId18" Type="http://schemas.openxmlformats.org/officeDocument/2006/relationships/image" Target="../media/image1350.emf"/><Relationship Id="rId26" Type="http://schemas.openxmlformats.org/officeDocument/2006/relationships/image" Target="../media/image1354.emf"/><Relationship Id="rId3" Type="http://schemas.openxmlformats.org/officeDocument/2006/relationships/oleObject" Target="../embeddings/Microsoft_Word_97_-_2003_Document11.doc"/><Relationship Id="rId21" Type="http://schemas.openxmlformats.org/officeDocument/2006/relationships/oleObject" Target="../embeddings/oleObject1346.bin"/><Relationship Id="rId7" Type="http://schemas.openxmlformats.org/officeDocument/2006/relationships/oleObject" Target="../embeddings/oleObject1339.bin"/><Relationship Id="rId12" Type="http://schemas.openxmlformats.org/officeDocument/2006/relationships/image" Target="../media/image1347.emf"/><Relationship Id="rId17" Type="http://schemas.openxmlformats.org/officeDocument/2006/relationships/oleObject" Target="../embeddings/oleObject1344.bin"/><Relationship Id="rId25" Type="http://schemas.openxmlformats.org/officeDocument/2006/relationships/oleObject" Target="../embeddings/oleObject134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49.emf"/><Relationship Id="rId20" Type="http://schemas.openxmlformats.org/officeDocument/2006/relationships/image" Target="../media/image1351.emf"/><Relationship Id="rId1" Type="http://schemas.openxmlformats.org/officeDocument/2006/relationships/vmlDrawing" Target="../drawings/vmlDrawing108.vml"/><Relationship Id="rId6" Type="http://schemas.openxmlformats.org/officeDocument/2006/relationships/image" Target="../media/image1344.emf"/><Relationship Id="rId11" Type="http://schemas.openxmlformats.org/officeDocument/2006/relationships/oleObject" Target="../embeddings/oleObject1341.bin"/><Relationship Id="rId24" Type="http://schemas.openxmlformats.org/officeDocument/2006/relationships/image" Target="../media/image1353.emf"/><Relationship Id="rId5" Type="http://schemas.openxmlformats.org/officeDocument/2006/relationships/oleObject" Target="../embeddings/oleObject1338.bin"/><Relationship Id="rId15" Type="http://schemas.openxmlformats.org/officeDocument/2006/relationships/oleObject" Target="../embeddings/oleObject1343.bin"/><Relationship Id="rId23" Type="http://schemas.openxmlformats.org/officeDocument/2006/relationships/oleObject" Target="../embeddings/oleObject1347.bin"/><Relationship Id="rId28" Type="http://schemas.openxmlformats.org/officeDocument/2006/relationships/image" Target="../media/image1355.emf"/><Relationship Id="rId10" Type="http://schemas.openxmlformats.org/officeDocument/2006/relationships/image" Target="../media/image1346.emf"/><Relationship Id="rId19" Type="http://schemas.openxmlformats.org/officeDocument/2006/relationships/oleObject" Target="../embeddings/oleObject1345.bin"/><Relationship Id="rId4" Type="http://schemas.openxmlformats.org/officeDocument/2006/relationships/image" Target="../media/image1343.emf"/><Relationship Id="rId9" Type="http://schemas.openxmlformats.org/officeDocument/2006/relationships/oleObject" Target="../embeddings/oleObject1340.bin"/><Relationship Id="rId14" Type="http://schemas.openxmlformats.org/officeDocument/2006/relationships/image" Target="../media/image1348.emf"/><Relationship Id="rId22" Type="http://schemas.openxmlformats.org/officeDocument/2006/relationships/image" Target="../media/image1352.emf"/><Relationship Id="rId27" Type="http://schemas.openxmlformats.org/officeDocument/2006/relationships/oleObject" Target="../embeddings/oleObject1349.bin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6.emf"/><Relationship Id="rId13" Type="http://schemas.openxmlformats.org/officeDocument/2006/relationships/oleObject" Target="../embeddings/oleObject1355.bin"/><Relationship Id="rId18" Type="http://schemas.openxmlformats.org/officeDocument/2006/relationships/image" Target="../media/image1361.emf"/><Relationship Id="rId3" Type="http://schemas.openxmlformats.org/officeDocument/2006/relationships/oleObject" Target="../embeddings/oleObject1350.bin"/><Relationship Id="rId7" Type="http://schemas.openxmlformats.org/officeDocument/2006/relationships/oleObject" Target="../embeddings/oleObject1352.bin"/><Relationship Id="rId12" Type="http://schemas.openxmlformats.org/officeDocument/2006/relationships/image" Target="../media/image1358.emf"/><Relationship Id="rId17" Type="http://schemas.openxmlformats.org/officeDocument/2006/relationships/oleObject" Target="../embeddings/oleObject135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60.emf"/><Relationship Id="rId20" Type="http://schemas.openxmlformats.org/officeDocument/2006/relationships/image" Target="../media/image1362.emf"/><Relationship Id="rId1" Type="http://schemas.openxmlformats.org/officeDocument/2006/relationships/vmlDrawing" Target="../drawings/vmlDrawing109.vml"/><Relationship Id="rId6" Type="http://schemas.openxmlformats.org/officeDocument/2006/relationships/image" Target="../media/image1345.emf"/><Relationship Id="rId11" Type="http://schemas.openxmlformats.org/officeDocument/2006/relationships/oleObject" Target="../embeddings/oleObject1354.bin"/><Relationship Id="rId5" Type="http://schemas.openxmlformats.org/officeDocument/2006/relationships/oleObject" Target="../embeddings/oleObject1351.bin"/><Relationship Id="rId15" Type="http://schemas.openxmlformats.org/officeDocument/2006/relationships/oleObject" Target="../embeddings/oleObject1356.bin"/><Relationship Id="rId10" Type="http://schemas.openxmlformats.org/officeDocument/2006/relationships/image" Target="../media/image1357.emf"/><Relationship Id="rId19" Type="http://schemas.openxmlformats.org/officeDocument/2006/relationships/oleObject" Target="../embeddings/Microsoft_Word_97_-_2003_Document12.doc"/><Relationship Id="rId4" Type="http://schemas.openxmlformats.org/officeDocument/2006/relationships/image" Target="../media/image1344.emf"/><Relationship Id="rId9" Type="http://schemas.openxmlformats.org/officeDocument/2006/relationships/oleObject" Target="../embeddings/oleObject1353.bin"/><Relationship Id="rId14" Type="http://schemas.openxmlformats.org/officeDocument/2006/relationships/image" Target="../media/image1359.emf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00.bin"/><Relationship Id="rId18" Type="http://schemas.openxmlformats.org/officeDocument/2006/relationships/image" Target="../media/image202.wmf"/><Relationship Id="rId26" Type="http://schemas.openxmlformats.org/officeDocument/2006/relationships/image" Target="../media/image206.wmf"/><Relationship Id="rId39" Type="http://schemas.openxmlformats.org/officeDocument/2006/relationships/oleObject" Target="../embeddings/oleObject213.bin"/><Relationship Id="rId21" Type="http://schemas.openxmlformats.org/officeDocument/2006/relationships/oleObject" Target="../embeddings/oleObject204.bin"/><Relationship Id="rId34" Type="http://schemas.openxmlformats.org/officeDocument/2006/relationships/image" Target="../media/image210.wmf"/><Relationship Id="rId42" Type="http://schemas.openxmlformats.org/officeDocument/2006/relationships/image" Target="../media/image214.wmf"/><Relationship Id="rId47" Type="http://schemas.openxmlformats.org/officeDocument/2006/relationships/oleObject" Target="../embeddings/oleObject217.bin"/><Relationship Id="rId50" Type="http://schemas.openxmlformats.org/officeDocument/2006/relationships/image" Target="../media/image218.wmf"/><Relationship Id="rId55" Type="http://schemas.openxmlformats.org/officeDocument/2006/relationships/oleObject" Target="../embeddings/oleObject221.bin"/><Relationship Id="rId63" Type="http://schemas.openxmlformats.org/officeDocument/2006/relationships/oleObject" Target="../embeddings/oleObject225.bin"/><Relationship Id="rId68" Type="http://schemas.openxmlformats.org/officeDocument/2006/relationships/image" Target="../media/image227.wmf"/><Relationship Id="rId76" Type="http://schemas.openxmlformats.org/officeDocument/2006/relationships/image" Target="../media/image231.wmf"/><Relationship Id="rId7" Type="http://schemas.openxmlformats.org/officeDocument/2006/relationships/oleObject" Target="../embeddings/oleObject197.bin"/><Relationship Id="rId71" Type="http://schemas.openxmlformats.org/officeDocument/2006/relationships/oleObject" Target="../embeddings/oleObject22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01.wmf"/><Relationship Id="rId29" Type="http://schemas.openxmlformats.org/officeDocument/2006/relationships/oleObject" Target="../embeddings/oleObject208.bin"/><Relationship Id="rId11" Type="http://schemas.openxmlformats.org/officeDocument/2006/relationships/oleObject" Target="../embeddings/oleObject199.bin"/><Relationship Id="rId24" Type="http://schemas.openxmlformats.org/officeDocument/2006/relationships/image" Target="../media/image205.wmf"/><Relationship Id="rId32" Type="http://schemas.openxmlformats.org/officeDocument/2006/relationships/image" Target="../media/image209.wmf"/><Relationship Id="rId37" Type="http://schemas.openxmlformats.org/officeDocument/2006/relationships/oleObject" Target="../embeddings/oleObject212.bin"/><Relationship Id="rId40" Type="http://schemas.openxmlformats.org/officeDocument/2006/relationships/image" Target="../media/image213.wmf"/><Relationship Id="rId45" Type="http://schemas.openxmlformats.org/officeDocument/2006/relationships/oleObject" Target="../embeddings/oleObject216.bin"/><Relationship Id="rId53" Type="http://schemas.openxmlformats.org/officeDocument/2006/relationships/oleObject" Target="../embeddings/oleObject220.bin"/><Relationship Id="rId58" Type="http://schemas.openxmlformats.org/officeDocument/2006/relationships/image" Target="../media/image222.wmf"/><Relationship Id="rId66" Type="http://schemas.openxmlformats.org/officeDocument/2006/relationships/image" Target="../media/image226.wmf"/><Relationship Id="rId74" Type="http://schemas.openxmlformats.org/officeDocument/2006/relationships/image" Target="../media/image230.wmf"/><Relationship Id="rId5" Type="http://schemas.openxmlformats.org/officeDocument/2006/relationships/oleObject" Target="../embeddings/oleObject196.bin"/><Relationship Id="rId15" Type="http://schemas.openxmlformats.org/officeDocument/2006/relationships/oleObject" Target="../embeddings/oleObject201.bin"/><Relationship Id="rId23" Type="http://schemas.openxmlformats.org/officeDocument/2006/relationships/oleObject" Target="../embeddings/oleObject205.bin"/><Relationship Id="rId28" Type="http://schemas.openxmlformats.org/officeDocument/2006/relationships/image" Target="../media/image207.wmf"/><Relationship Id="rId36" Type="http://schemas.openxmlformats.org/officeDocument/2006/relationships/image" Target="../media/image211.wmf"/><Relationship Id="rId49" Type="http://schemas.openxmlformats.org/officeDocument/2006/relationships/oleObject" Target="../embeddings/oleObject218.bin"/><Relationship Id="rId57" Type="http://schemas.openxmlformats.org/officeDocument/2006/relationships/oleObject" Target="../embeddings/oleObject222.bin"/><Relationship Id="rId61" Type="http://schemas.openxmlformats.org/officeDocument/2006/relationships/oleObject" Target="../embeddings/oleObject224.bin"/><Relationship Id="rId10" Type="http://schemas.openxmlformats.org/officeDocument/2006/relationships/image" Target="../media/image198.wmf"/><Relationship Id="rId19" Type="http://schemas.openxmlformats.org/officeDocument/2006/relationships/oleObject" Target="../embeddings/oleObject203.bin"/><Relationship Id="rId31" Type="http://schemas.openxmlformats.org/officeDocument/2006/relationships/oleObject" Target="../embeddings/oleObject209.bin"/><Relationship Id="rId44" Type="http://schemas.openxmlformats.org/officeDocument/2006/relationships/image" Target="../media/image215.wmf"/><Relationship Id="rId52" Type="http://schemas.openxmlformats.org/officeDocument/2006/relationships/image" Target="../media/image219.wmf"/><Relationship Id="rId60" Type="http://schemas.openxmlformats.org/officeDocument/2006/relationships/image" Target="../media/image223.wmf"/><Relationship Id="rId65" Type="http://schemas.openxmlformats.org/officeDocument/2006/relationships/oleObject" Target="../embeddings/oleObject226.bin"/><Relationship Id="rId73" Type="http://schemas.openxmlformats.org/officeDocument/2006/relationships/oleObject" Target="../embeddings/oleObject230.bin"/><Relationship Id="rId78" Type="http://schemas.openxmlformats.org/officeDocument/2006/relationships/image" Target="../media/image232.wmf"/><Relationship Id="rId4" Type="http://schemas.openxmlformats.org/officeDocument/2006/relationships/image" Target="../media/image195.wmf"/><Relationship Id="rId9" Type="http://schemas.openxmlformats.org/officeDocument/2006/relationships/oleObject" Target="../embeddings/oleObject198.bin"/><Relationship Id="rId14" Type="http://schemas.openxmlformats.org/officeDocument/2006/relationships/image" Target="../media/image200.wmf"/><Relationship Id="rId22" Type="http://schemas.openxmlformats.org/officeDocument/2006/relationships/image" Target="../media/image204.wmf"/><Relationship Id="rId27" Type="http://schemas.openxmlformats.org/officeDocument/2006/relationships/oleObject" Target="../embeddings/oleObject207.bin"/><Relationship Id="rId30" Type="http://schemas.openxmlformats.org/officeDocument/2006/relationships/image" Target="../media/image208.wmf"/><Relationship Id="rId35" Type="http://schemas.openxmlformats.org/officeDocument/2006/relationships/oleObject" Target="../embeddings/oleObject211.bin"/><Relationship Id="rId43" Type="http://schemas.openxmlformats.org/officeDocument/2006/relationships/oleObject" Target="../embeddings/oleObject215.bin"/><Relationship Id="rId48" Type="http://schemas.openxmlformats.org/officeDocument/2006/relationships/image" Target="../media/image217.wmf"/><Relationship Id="rId56" Type="http://schemas.openxmlformats.org/officeDocument/2006/relationships/image" Target="../media/image221.wmf"/><Relationship Id="rId64" Type="http://schemas.openxmlformats.org/officeDocument/2006/relationships/image" Target="../media/image225.wmf"/><Relationship Id="rId69" Type="http://schemas.openxmlformats.org/officeDocument/2006/relationships/oleObject" Target="../embeddings/oleObject228.bin"/><Relationship Id="rId77" Type="http://schemas.openxmlformats.org/officeDocument/2006/relationships/oleObject" Target="../embeddings/oleObject232.bin"/><Relationship Id="rId8" Type="http://schemas.openxmlformats.org/officeDocument/2006/relationships/image" Target="../media/image197.wmf"/><Relationship Id="rId51" Type="http://schemas.openxmlformats.org/officeDocument/2006/relationships/oleObject" Target="../embeddings/oleObject219.bin"/><Relationship Id="rId72" Type="http://schemas.openxmlformats.org/officeDocument/2006/relationships/image" Target="../media/image229.wmf"/><Relationship Id="rId3" Type="http://schemas.openxmlformats.org/officeDocument/2006/relationships/oleObject" Target="../embeddings/oleObject195.bin"/><Relationship Id="rId12" Type="http://schemas.openxmlformats.org/officeDocument/2006/relationships/image" Target="../media/image199.wmf"/><Relationship Id="rId17" Type="http://schemas.openxmlformats.org/officeDocument/2006/relationships/oleObject" Target="../embeddings/oleObject202.bin"/><Relationship Id="rId25" Type="http://schemas.openxmlformats.org/officeDocument/2006/relationships/oleObject" Target="../embeddings/oleObject206.bin"/><Relationship Id="rId33" Type="http://schemas.openxmlformats.org/officeDocument/2006/relationships/oleObject" Target="../embeddings/oleObject210.bin"/><Relationship Id="rId38" Type="http://schemas.openxmlformats.org/officeDocument/2006/relationships/image" Target="../media/image212.wmf"/><Relationship Id="rId46" Type="http://schemas.openxmlformats.org/officeDocument/2006/relationships/image" Target="../media/image216.wmf"/><Relationship Id="rId59" Type="http://schemas.openxmlformats.org/officeDocument/2006/relationships/oleObject" Target="../embeddings/oleObject223.bin"/><Relationship Id="rId67" Type="http://schemas.openxmlformats.org/officeDocument/2006/relationships/oleObject" Target="../embeddings/oleObject227.bin"/><Relationship Id="rId20" Type="http://schemas.openxmlformats.org/officeDocument/2006/relationships/image" Target="../media/image203.wmf"/><Relationship Id="rId41" Type="http://schemas.openxmlformats.org/officeDocument/2006/relationships/oleObject" Target="../embeddings/oleObject214.bin"/><Relationship Id="rId54" Type="http://schemas.openxmlformats.org/officeDocument/2006/relationships/image" Target="../media/image220.wmf"/><Relationship Id="rId62" Type="http://schemas.openxmlformats.org/officeDocument/2006/relationships/image" Target="../media/image224.wmf"/><Relationship Id="rId70" Type="http://schemas.openxmlformats.org/officeDocument/2006/relationships/image" Target="../media/image228.wmf"/><Relationship Id="rId75" Type="http://schemas.openxmlformats.org/officeDocument/2006/relationships/oleObject" Target="../embeddings/oleObject231.bin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96.wmf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5.emf"/><Relationship Id="rId3" Type="http://schemas.openxmlformats.org/officeDocument/2006/relationships/oleObject" Target="../embeddings/oleObject1358.bin"/><Relationship Id="rId7" Type="http://schemas.openxmlformats.org/officeDocument/2006/relationships/oleObject" Target="../embeddings/oleObject1360.bin"/><Relationship Id="rId12" Type="http://schemas.openxmlformats.org/officeDocument/2006/relationships/image" Target="../media/image136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1364.emf"/><Relationship Id="rId11" Type="http://schemas.openxmlformats.org/officeDocument/2006/relationships/oleObject" Target="../embeddings/oleObject1362.bin"/><Relationship Id="rId5" Type="http://schemas.openxmlformats.org/officeDocument/2006/relationships/oleObject" Target="../embeddings/oleObject1359.bin"/><Relationship Id="rId10" Type="http://schemas.openxmlformats.org/officeDocument/2006/relationships/image" Target="../media/image1366.emf"/><Relationship Id="rId4" Type="http://schemas.openxmlformats.org/officeDocument/2006/relationships/image" Target="../media/image1363.emf"/><Relationship Id="rId9" Type="http://schemas.openxmlformats.org/officeDocument/2006/relationships/oleObject" Target="../embeddings/oleObject1361.bin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0.wmf"/><Relationship Id="rId13" Type="http://schemas.openxmlformats.org/officeDocument/2006/relationships/oleObject" Target="../embeddings/oleObject1368.bin"/><Relationship Id="rId3" Type="http://schemas.openxmlformats.org/officeDocument/2006/relationships/oleObject" Target="../embeddings/oleObject1363.bin"/><Relationship Id="rId7" Type="http://schemas.openxmlformats.org/officeDocument/2006/relationships/oleObject" Target="../embeddings/oleObject1365.bin"/><Relationship Id="rId12" Type="http://schemas.openxmlformats.org/officeDocument/2006/relationships/image" Target="../media/image1372.wmf"/><Relationship Id="rId17" Type="http://schemas.openxmlformats.org/officeDocument/2006/relationships/image" Target="../media/image1374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370.bin"/><Relationship Id="rId1" Type="http://schemas.openxmlformats.org/officeDocument/2006/relationships/vmlDrawing" Target="../drawings/vmlDrawing111.vml"/><Relationship Id="rId6" Type="http://schemas.openxmlformats.org/officeDocument/2006/relationships/image" Target="../media/image1369.wmf"/><Relationship Id="rId11" Type="http://schemas.openxmlformats.org/officeDocument/2006/relationships/oleObject" Target="../embeddings/oleObject1367.bin"/><Relationship Id="rId5" Type="http://schemas.openxmlformats.org/officeDocument/2006/relationships/oleObject" Target="../embeddings/oleObject1364.bin"/><Relationship Id="rId15" Type="http://schemas.openxmlformats.org/officeDocument/2006/relationships/image" Target="../media/image1373.emf"/><Relationship Id="rId10" Type="http://schemas.openxmlformats.org/officeDocument/2006/relationships/image" Target="../media/image1371.wmf"/><Relationship Id="rId4" Type="http://schemas.openxmlformats.org/officeDocument/2006/relationships/image" Target="../media/image1368.wmf"/><Relationship Id="rId9" Type="http://schemas.openxmlformats.org/officeDocument/2006/relationships/oleObject" Target="../embeddings/oleObject1366.bin"/><Relationship Id="rId14" Type="http://schemas.openxmlformats.org/officeDocument/2006/relationships/oleObject" Target="../embeddings/oleObject1369.bin"/></Relationships>
</file>

<file path=ppt/slides/_rels/slide11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376.bin"/><Relationship Id="rId18" Type="http://schemas.openxmlformats.org/officeDocument/2006/relationships/image" Target="../media/image1382.emf"/><Relationship Id="rId26" Type="http://schemas.openxmlformats.org/officeDocument/2006/relationships/image" Target="../media/image1386.emf"/><Relationship Id="rId39" Type="http://schemas.openxmlformats.org/officeDocument/2006/relationships/oleObject" Target="../embeddings/oleObject1389.bin"/><Relationship Id="rId21" Type="http://schemas.openxmlformats.org/officeDocument/2006/relationships/oleObject" Target="../embeddings/oleObject1380.bin"/><Relationship Id="rId34" Type="http://schemas.openxmlformats.org/officeDocument/2006/relationships/image" Target="../media/image1390.emf"/><Relationship Id="rId42" Type="http://schemas.openxmlformats.org/officeDocument/2006/relationships/image" Target="../media/image1394.emf"/><Relationship Id="rId47" Type="http://schemas.openxmlformats.org/officeDocument/2006/relationships/oleObject" Target="../embeddings/oleObject1393.bin"/><Relationship Id="rId50" Type="http://schemas.openxmlformats.org/officeDocument/2006/relationships/image" Target="../media/image1398.wmf"/><Relationship Id="rId55" Type="http://schemas.openxmlformats.org/officeDocument/2006/relationships/oleObject" Target="../embeddings/oleObject1397.bin"/><Relationship Id="rId63" Type="http://schemas.openxmlformats.org/officeDocument/2006/relationships/oleObject" Target="../embeddings/oleObject1401.bin"/><Relationship Id="rId68" Type="http://schemas.openxmlformats.org/officeDocument/2006/relationships/image" Target="../media/image1407.emf"/><Relationship Id="rId7" Type="http://schemas.openxmlformats.org/officeDocument/2006/relationships/oleObject" Target="../embeddings/oleObject1373.bin"/><Relationship Id="rId71" Type="http://schemas.openxmlformats.org/officeDocument/2006/relationships/oleObject" Target="../embeddings/oleObject140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81.emf"/><Relationship Id="rId29" Type="http://schemas.openxmlformats.org/officeDocument/2006/relationships/oleObject" Target="../embeddings/oleObject1384.bin"/><Relationship Id="rId1" Type="http://schemas.openxmlformats.org/officeDocument/2006/relationships/vmlDrawing" Target="../drawings/vmlDrawing112.vml"/><Relationship Id="rId6" Type="http://schemas.openxmlformats.org/officeDocument/2006/relationships/image" Target="../media/image1376.emf"/><Relationship Id="rId11" Type="http://schemas.openxmlformats.org/officeDocument/2006/relationships/oleObject" Target="../embeddings/oleObject1375.bin"/><Relationship Id="rId24" Type="http://schemas.openxmlformats.org/officeDocument/2006/relationships/image" Target="../media/image1385.emf"/><Relationship Id="rId32" Type="http://schemas.openxmlformats.org/officeDocument/2006/relationships/image" Target="../media/image1389.emf"/><Relationship Id="rId37" Type="http://schemas.openxmlformats.org/officeDocument/2006/relationships/oleObject" Target="../embeddings/oleObject1388.bin"/><Relationship Id="rId40" Type="http://schemas.openxmlformats.org/officeDocument/2006/relationships/image" Target="../media/image1393.emf"/><Relationship Id="rId45" Type="http://schemas.openxmlformats.org/officeDocument/2006/relationships/oleObject" Target="../embeddings/oleObject1392.bin"/><Relationship Id="rId53" Type="http://schemas.openxmlformats.org/officeDocument/2006/relationships/oleObject" Target="../embeddings/oleObject1396.bin"/><Relationship Id="rId58" Type="http://schemas.openxmlformats.org/officeDocument/2006/relationships/image" Target="../media/image1402.emf"/><Relationship Id="rId66" Type="http://schemas.openxmlformats.org/officeDocument/2006/relationships/image" Target="../media/image1406.emf"/><Relationship Id="rId5" Type="http://schemas.openxmlformats.org/officeDocument/2006/relationships/oleObject" Target="../embeddings/oleObject1372.bin"/><Relationship Id="rId15" Type="http://schemas.openxmlformats.org/officeDocument/2006/relationships/oleObject" Target="../embeddings/oleObject1377.bin"/><Relationship Id="rId23" Type="http://schemas.openxmlformats.org/officeDocument/2006/relationships/oleObject" Target="../embeddings/oleObject1381.bin"/><Relationship Id="rId28" Type="http://schemas.openxmlformats.org/officeDocument/2006/relationships/image" Target="../media/image1387.emf"/><Relationship Id="rId36" Type="http://schemas.openxmlformats.org/officeDocument/2006/relationships/image" Target="../media/image1391.emf"/><Relationship Id="rId49" Type="http://schemas.openxmlformats.org/officeDocument/2006/relationships/oleObject" Target="../embeddings/oleObject1394.bin"/><Relationship Id="rId57" Type="http://schemas.openxmlformats.org/officeDocument/2006/relationships/oleObject" Target="../embeddings/oleObject1398.bin"/><Relationship Id="rId61" Type="http://schemas.openxmlformats.org/officeDocument/2006/relationships/oleObject" Target="../embeddings/oleObject1400.bin"/><Relationship Id="rId10" Type="http://schemas.openxmlformats.org/officeDocument/2006/relationships/image" Target="../media/image1378.emf"/><Relationship Id="rId19" Type="http://schemas.openxmlformats.org/officeDocument/2006/relationships/oleObject" Target="../embeddings/oleObject1379.bin"/><Relationship Id="rId31" Type="http://schemas.openxmlformats.org/officeDocument/2006/relationships/oleObject" Target="../embeddings/oleObject1385.bin"/><Relationship Id="rId44" Type="http://schemas.openxmlformats.org/officeDocument/2006/relationships/image" Target="../media/image1395.emf"/><Relationship Id="rId52" Type="http://schemas.openxmlformats.org/officeDocument/2006/relationships/image" Target="../media/image1399.emf"/><Relationship Id="rId60" Type="http://schemas.openxmlformats.org/officeDocument/2006/relationships/image" Target="../media/image1403.emf"/><Relationship Id="rId65" Type="http://schemas.openxmlformats.org/officeDocument/2006/relationships/oleObject" Target="../embeddings/oleObject1402.bin"/><Relationship Id="rId4" Type="http://schemas.openxmlformats.org/officeDocument/2006/relationships/image" Target="../media/image1375.emf"/><Relationship Id="rId9" Type="http://schemas.openxmlformats.org/officeDocument/2006/relationships/oleObject" Target="../embeddings/oleObject1374.bin"/><Relationship Id="rId14" Type="http://schemas.openxmlformats.org/officeDocument/2006/relationships/image" Target="../media/image1380.emf"/><Relationship Id="rId22" Type="http://schemas.openxmlformats.org/officeDocument/2006/relationships/image" Target="../media/image1384.emf"/><Relationship Id="rId27" Type="http://schemas.openxmlformats.org/officeDocument/2006/relationships/oleObject" Target="../embeddings/oleObject1383.bin"/><Relationship Id="rId30" Type="http://schemas.openxmlformats.org/officeDocument/2006/relationships/image" Target="../media/image1388.emf"/><Relationship Id="rId35" Type="http://schemas.openxmlformats.org/officeDocument/2006/relationships/oleObject" Target="../embeddings/oleObject1387.bin"/><Relationship Id="rId43" Type="http://schemas.openxmlformats.org/officeDocument/2006/relationships/oleObject" Target="../embeddings/oleObject1391.bin"/><Relationship Id="rId48" Type="http://schemas.openxmlformats.org/officeDocument/2006/relationships/image" Target="../media/image1397.emf"/><Relationship Id="rId56" Type="http://schemas.openxmlformats.org/officeDocument/2006/relationships/image" Target="../media/image1401.emf"/><Relationship Id="rId64" Type="http://schemas.openxmlformats.org/officeDocument/2006/relationships/image" Target="../media/image1405.emf"/><Relationship Id="rId69" Type="http://schemas.openxmlformats.org/officeDocument/2006/relationships/oleObject" Target="../embeddings/oleObject1404.bin"/><Relationship Id="rId8" Type="http://schemas.openxmlformats.org/officeDocument/2006/relationships/image" Target="../media/image1377.emf"/><Relationship Id="rId51" Type="http://schemas.openxmlformats.org/officeDocument/2006/relationships/oleObject" Target="../embeddings/oleObject1395.bin"/><Relationship Id="rId72" Type="http://schemas.openxmlformats.org/officeDocument/2006/relationships/image" Target="../media/image1409.emf"/><Relationship Id="rId3" Type="http://schemas.openxmlformats.org/officeDocument/2006/relationships/oleObject" Target="../embeddings/oleObject1371.bin"/><Relationship Id="rId12" Type="http://schemas.openxmlformats.org/officeDocument/2006/relationships/image" Target="../media/image1379.wmf"/><Relationship Id="rId17" Type="http://schemas.openxmlformats.org/officeDocument/2006/relationships/oleObject" Target="../embeddings/oleObject1378.bin"/><Relationship Id="rId25" Type="http://schemas.openxmlformats.org/officeDocument/2006/relationships/oleObject" Target="../embeddings/oleObject1382.bin"/><Relationship Id="rId33" Type="http://schemas.openxmlformats.org/officeDocument/2006/relationships/oleObject" Target="../embeddings/oleObject1386.bin"/><Relationship Id="rId38" Type="http://schemas.openxmlformats.org/officeDocument/2006/relationships/image" Target="../media/image1392.emf"/><Relationship Id="rId46" Type="http://schemas.openxmlformats.org/officeDocument/2006/relationships/image" Target="../media/image1396.emf"/><Relationship Id="rId59" Type="http://schemas.openxmlformats.org/officeDocument/2006/relationships/oleObject" Target="../embeddings/oleObject1399.bin"/><Relationship Id="rId67" Type="http://schemas.openxmlformats.org/officeDocument/2006/relationships/oleObject" Target="../embeddings/oleObject1403.bin"/><Relationship Id="rId20" Type="http://schemas.openxmlformats.org/officeDocument/2006/relationships/image" Target="../media/image1383.emf"/><Relationship Id="rId41" Type="http://schemas.openxmlformats.org/officeDocument/2006/relationships/oleObject" Target="../embeddings/oleObject1390.bin"/><Relationship Id="rId54" Type="http://schemas.openxmlformats.org/officeDocument/2006/relationships/image" Target="../media/image1400.emf"/><Relationship Id="rId62" Type="http://schemas.openxmlformats.org/officeDocument/2006/relationships/image" Target="../media/image1404.emf"/><Relationship Id="rId70" Type="http://schemas.openxmlformats.org/officeDocument/2006/relationships/image" Target="../media/image1408.e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2.emf"/><Relationship Id="rId13" Type="http://schemas.openxmlformats.org/officeDocument/2006/relationships/oleObject" Target="../embeddings/oleObject1411.bin"/><Relationship Id="rId3" Type="http://schemas.openxmlformats.org/officeDocument/2006/relationships/oleObject" Target="../embeddings/oleObject1406.bin"/><Relationship Id="rId7" Type="http://schemas.openxmlformats.org/officeDocument/2006/relationships/oleObject" Target="../embeddings/oleObject1408.bin"/><Relationship Id="rId12" Type="http://schemas.openxmlformats.org/officeDocument/2006/relationships/image" Target="../media/image1414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16.emf"/><Relationship Id="rId1" Type="http://schemas.openxmlformats.org/officeDocument/2006/relationships/vmlDrawing" Target="../drawings/vmlDrawing113.vml"/><Relationship Id="rId6" Type="http://schemas.openxmlformats.org/officeDocument/2006/relationships/image" Target="../media/image1411.emf"/><Relationship Id="rId11" Type="http://schemas.openxmlformats.org/officeDocument/2006/relationships/oleObject" Target="../embeddings/oleObject1410.bin"/><Relationship Id="rId5" Type="http://schemas.openxmlformats.org/officeDocument/2006/relationships/oleObject" Target="../embeddings/oleObject1407.bin"/><Relationship Id="rId15" Type="http://schemas.openxmlformats.org/officeDocument/2006/relationships/oleObject" Target="../embeddings/oleObject1412.bin"/><Relationship Id="rId10" Type="http://schemas.openxmlformats.org/officeDocument/2006/relationships/image" Target="../media/image1413.emf"/><Relationship Id="rId4" Type="http://schemas.openxmlformats.org/officeDocument/2006/relationships/image" Target="../media/image1410.emf"/><Relationship Id="rId9" Type="http://schemas.openxmlformats.org/officeDocument/2006/relationships/oleObject" Target="../embeddings/oleObject1409.bin"/><Relationship Id="rId14" Type="http://schemas.openxmlformats.org/officeDocument/2006/relationships/image" Target="../media/image1415.e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9.emf"/><Relationship Id="rId13" Type="http://schemas.openxmlformats.org/officeDocument/2006/relationships/oleObject" Target="../embeddings/oleObject1418.bin"/><Relationship Id="rId18" Type="http://schemas.openxmlformats.org/officeDocument/2006/relationships/image" Target="../media/image1424.emf"/><Relationship Id="rId3" Type="http://schemas.openxmlformats.org/officeDocument/2006/relationships/oleObject" Target="../embeddings/oleObject1413.bin"/><Relationship Id="rId7" Type="http://schemas.openxmlformats.org/officeDocument/2006/relationships/oleObject" Target="../embeddings/oleObject1415.bin"/><Relationship Id="rId12" Type="http://schemas.openxmlformats.org/officeDocument/2006/relationships/image" Target="../media/image1421.emf"/><Relationship Id="rId17" Type="http://schemas.openxmlformats.org/officeDocument/2006/relationships/oleObject" Target="../embeddings/oleObject142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23.emf"/><Relationship Id="rId1" Type="http://schemas.openxmlformats.org/officeDocument/2006/relationships/vmlDrawing" Target="../drawings/vmlDrawing114.vml"/><Relationship Id="rId6" Type="http://schemas.openxmlformats.org/officeDocument/2006/relationships/image" Target="../media/image1418.emf"/><Relationship Id="rId11" Type="http://schemas.openxmlformats.org/officeDocument/2006/relationships/oleObject" Target="../embeddings/oleObject1417.bin"/><Relationship Id="rId5" Type="http://schemas.openxmlformats.org/officeDocument/2006/relationships/oleObject" Target="../embeddings/oleObject1414.bin"/><Relationship Id="rId15" Type="http://schemas.openxmlformats.org/officeDocument/2006/relationships/oleObject" Target="../embeddings/oleObject1419.bin"/><Relationship Id="rId10" Type="http://schemas.openxmlformats.org/officeDocument/2006/relationships/image" Target="../media/image1420.emf"/><Relationship Id="rId4" Type="http://schemas.openxmlformats.org/officeDocument/2006/relationships/image" Target="../media/image1417.emf"/><Relationship Id="rId9" Type="http://schemas.openxmlformats.org/officeDocument/2006/relationships/oleObject" Target="../embeddings/oleObject1416.bin"/><Relationship Id="rId14" Type="http://schemas.openxmlformats.org/officeDocument/2006/relationships/image" Target="../media/image1422.emf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7.wmf"/><Relationship Id="rId13" Type="http://schemas.openxmlformats.org/officeDocument/2006/relationships/oleObject" Target="../embeddings/oleObject1426.bin"/><Relationship Id="rId18" Type="http://schemas.openxmlformats.org/officeDocument/2006/relationships/image" Target="../media/image1432.wmf"/><Relationship Id="rId26" Type="http://schemas.openxmlformats.org/officeDocument/2006/relationships/image" Target="../media/image1436.wmf"/><Relationship Id="rId3" Type="http://schemas.openxmlformats.org/officeDocument/2006/relationships/oleObject" Target="../embeddings/oleObject1421.bin"/><Relationship Id="rId21" Type="http://schemas.openxmlformats.org/officeDocument/2006/relationships/oleObject" Target="../embeddings/oleObject1430.bin"/><Relationship Id="rId7" Type="http://schemas.openxmlformats.org/officeDocument/2006/relationships/oleObject" Target="../embeddings/oleObject1423.bin"/><Relationship Id="rId12" Type="http://schemas.openxmlformats.org/officeDocument/2006/relationships/image" Target="../media/image1429.wmf"/><Relationship Id="rId17" Type="http://schemas.openxmlformats.org/officeDocument/2006/relationships/oleObject" Target="../embeddings/oleObject1428.bin"/><Relationship Id="rId25" Type="http://schemas.openxmlformats.org/officeDocument/2006/relationships/oleObject" Target="../embeddings/oleObject143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31.wmf"/><Relationship Id="rId20" Type="http://schemas.openxmlformats.org/officeDocument/2006/relationships/image" Target="../media/image1433.wmf"/><Relationship Id="rId29" Type="http://schemas.openxmlformats.org/officeDocument/2006/relationships/oleObject" Target="../embeddings/oleObject1434.bin"/><Relationship Id="rId1" Type="http://schemas.openxmlformats.org/officeDocument/2006/relationships/vmlDrawing" Target="../drawings/vmlDrawing115.vml"/><Relationship Id="rId6" Type="http://schemas.openxmlformats.org/officeDocument/2006/relationships/image" Target="../media/image1426.wmf"/><Relationship Id="rId11" Type="http://schemas.openxmlformats.org/officeDocument/2006/relationships/oleObject" Target="../embeddings/oleObject1425.bin"/><Relationship Id="rId24" Type="http://schemas.openxmlformats.org/officeDocument/2006/relationships/image" Target="../media/image1435.wmf"/><Relationship Id="rId32" Type="http://schemas.openxmlformats.org/officeDocument/2006/relationships/image" Target="../media/image1439.wmf"/><Relationship Id="rId5" Type="http://schemas.openxmlformats.org/officeDocument/2006/relationships/oleObject" Target="../embeddings/oleObject1422.bin"/><Relationship Id="rId15" Type="http://schemas.openxmlformats.org/officeDocument/2006/relationships/oleObject" Target="../embeddings/oleObject1427.bin"/><Relationship Id="rId23" Type="http://schemas.openxmlformats.org/officeDocument/2006/relationships/oleObject" Target="../embeddings/oleObject1431.bin"/><Relationship Id="rId28" Type="http://schemas.openxmlformats.org/officeDocument/2006/relationships/image" Target="../media/image1437.wmf"/><Relationship Id="rId10" Type="http://schemas.openxmlformats.org/officeDocument/2006/relationships/image" Target="../media/image1428.wmf"/><Relationship Id="rId19" Type="http://schemas.openxmlformats.org/officeDocument/2006/relationships/oleObject" Target="../embeddings/oleObject1429.bin"/><Relationship Id="rId31" Type="http://schemas.openxmlformats.org/officeDocument/2006/relationships/oleObject" Target="../embeddings/oleObject1435.bin"/><Relationship Id="rId4" Type="http://schemas.openxmlformats.org/officeDocument/2006/relationships/image" Target="../media/image1425.wmf"/><Relationship Id="rId9" Type="http://schemas.openxmlformats.org/officeDocument/2006/relationships/oleObject" Target="../embeddings/oleObject1424.bin"/><Relationship Id="rId14" Type="http://schemas.openxmlformats.org/officeDocument/2006/relationships/image" Target="../media/image1430.wmf"/><Relationship Id="rId22" Type="http://schemas.openxmlformats.org/officeDocument/2006/relationships/image" Target="../media/image1434.wmf"/><Relationship Id="rId27" Type="http://schemas.openxmlformats.org/officeDocument/2006/relationships/oleObject" Target="../embeddings/oleObject1433.bin"/><Relationship Id="rId30" Type="http://schemas.openxmlformats.org/officeDocument/2006/relationships/image" Target="../media/image1438.wmf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2.emf"/><Relationship Id="rId13" Type="http://schemas.openxmlformats.org/officeDocument/2006/relationships/oleObject" Target="../embeddings/oleObject1441.bin"/><Relationship Id="rId18" Type="http://schemas.openxmlformats.org/officeDocument/2006/relationships/image" Target="../media/image1447.emf"/><Relationship Id="rId26" Type="http://schemas.openxmlformats.org/officeDocument/2006/relationships/image" Target="../media/image1451.wmf"/><Relationship Id="rId3" Type="http://schemas.openxmlformats.org/officeDocument/2006/relationships/oleObject" Target="../embeddings/oleObject1436.bin"/><Relationship Id="rId21" Type="http://schemas.openxmlformats.org/officeDocument/2006/relationships/oleObject" Target="../embeddings/oleObject1445.bin"/><Relationship Id="rId7" Type="http://schemas.openxmlformats.org/officeDocument/2006/relationships/oleObject" Target="../embeddings/oleObject1438.bin"/><Relationship Id="rId12" Type="http://schemas.openxmlformats.org/officeDocument/2006/relationships/image" Target="../media/image1444.emf"/><Relationship Id="rId17" Type="http://schemas.openxmlformats.org/officeDocument/2006/relationships/oleObject" Target="../embeddings/oleObject1443.bin"/><Relationship Id="rId25" Type="http://schemas.openxmlformats.org/officeDocument/2006/relationships/oleObject" Target="../embeddings/oleObject144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46.emf"/><Relationship Id="rId20" Type="http://schemas.openxmlformats.org/officeDocument/2006/relationships/image" Target="../media/image1448.emf"/><Relationship Id="rId1" Type="http://schemas.openxmlformats.org/officeDocument/2006/relationships/vmlDrawing" Target="../drawings/vmlDrawing116.vml"/><Relationship Id="rId6" Type="http://schemas.openxmlformats.org/officeDocument/2006/relationships/image" Target="../media/image1441.emf"/><Relationship Id="rId11" Type="http://schemas.openxmlformats.org/officeDocument/2006/relationships/oleObject" Target="../embeddings/oleObject1440.bin"/><Relationship Id="rId24" Type="http://schemas.openxmlformats.org/officeDocument/2006/relationships/image" Target="../media/image1450.emf"/><Relationship Id="rId5" Type="http://schemas.openxmlformats.org/officeDocument/2006/relationships/oleObject" Target="../embeddings/oleObject1437.bin"/><Relationship Id="rId15" Type="http://schemas.openxmlformats.org/officeDocument/2006/relationships/oleObject" Target="../embeddings/oleObject1442.bin"/><Relationship Id="rId23" Type="http://schemas.openxmlformats.org/officeDocument/2006/relationships/oleObject" Target="../embeddings/oleObject1446.bin"/><Relationship Id="rId10" Type="http://schemas.openxmlformats.org/officeDocument/2006/relationships/image" Target="../media/image1443.emf"/><Relationship Id="rId19" Type="http://schemas.openxmlformats.org/officeDocument/2006/relationships/oleObject" Target="../embeddings/oleObject1444.bin"/><Relationship Id="rId4" Type="http://schemas.openxmlformats.org/officeDocument/2006/relationships/image" Target="../media/image1440.emf"/><Relationship Id="rId9" Type="http://schemas.openxmlformats.org/officeDocument/2006/relationships/oleObject" Target="../embeddings/oleObject1439.bin"/><Relationship Id="rId14" Type="http://schemas.openxmlformats.org/officeDocument/2006/relationships/image" Target="../media/image1445.emf"/><Relationship Id="rId22" Type="http://schemas.openxmlformats.org/officeDocument/2006/relationships/image" Target="../media/image1449.emf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4.emf"/><Relationship Id="rId13" Type="http://schemas.openxmlformats.org/officeDocument/2006/relationships/oleObject" Target="../embeddings/oleObject1453.bin"/><Relationship Id="rId18" Type="http://schemas.openxmlformats.org/officeDocument/2006/relationships/image" Target="../media/image1459.emf"/><Relationship Id="rId26" Type="http://schemas.openxmlformats.org/officeDocument/2006/relationships/image" Target="../media/image1463.wmf"/><Relationship Id="rId3" Type="http://schemas.openxmlformats.org/officeDocument/2006/relationships/oleObject" Target="../embeddings/oleObject1448.bin"/><Relationship Id="rId21" Type="http://schemas.openxmlformats.org/officeDocument/2006/relationships/oleObject" Target="../embeddings/oleObject1457.bin"/><Relationship Id="rId7" Type="http://schemas.openxmlformats.org/officeDocument/2006/relationships/oleObject" Target="../embeddings/oleObject1450.bin"/><Relationship Id="rId12" Type="http://schemas.openxmlformats.org/officeDocument/2006/relationships/image" Target="../media/image1456.emf"/><Relationship Id="rId17" Type="http://schemas.openxmlformats.org/officeDocument/2006/relationships/oleObject" Target="../embeddings/oleObject1455.bin"/><Relationship Id="rId25" Type="http://schemas.openxmlformats.org/officeDocument/2006/relationships/oleObject" Target="../embeddings/oleObject145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58.emf"/><Relationship Id="rId20" Type="http://schemas.openxmlformats.org/officeDocument/2006/relationships/image" Target="../media/image1460.emf"/><Relationship Id="rId1" Type="http://schemas.openxmlformats.org/officeDocument/2006/relationships/vmlDrawing" Target="../drawings/vmlDrawing117.vml"/><Relationship Id="rId6" Type="http://schemas.openxmlformats.org/officeDocument/2006/relationships/image" Target="../media/image1453.emf"/><Relationship Id="rId11" Type="http://schemas.openxmlformats.org/officeDocument/2006/relationships/oleObject" Target="../embeddings/oleObject1452.bin"/><Relationship Id="rId24" Type="http://schemas.openxmlformats.org/officeDocument/2006/relationships/image" Target="../media/image1462.emf"/><Relationship Id="rId5" Type="http://schemas.openxmlformats.org/officeDocument/2006/relationships/oleObject" Target="../embeddings/oleObject1449.bin"/><Relationship Id="rId15" Type="http://schemas.openxmlformats.org/officeDocument/2006/relationships/oleObject" Target="../embeddings/oleObject1454.bin"/><Relationship Id="rId23" Type="http://schemas.openxmlformats.org/officeDocument/2006/relationships/oleObject" Target="../embeddings/oleObject1458.bin"/><Relationship Id="rId10" Type="http://schemas.openxmlformats.org/officeDocument/2006/relationships/image" Target="../media/image1455.emf"/><Relationship Id="rId19" Type="http://schemas.openxmlformats.org/officeDocument/2006/relationships/oleObject" Target="../embeddings/oleObject1456.bin"/><Relationship Id="rId4" Type="http://schemas.openxmlformats.org/officeDocument/2006/relationships/image" Target="../media/image1452.emf"/><Relationship Id="rId9" Type="http://schemas.openxmlformats.org/officeDocument/2006/relationships/oleObject" Target="../embeddings/oleObject1451.bin"/><Relationship Id="rId14" Type="http://schemas.openxmlformats.org/officeDocument/2006/relationships/image" Target="../media/image1457.emf"/><Relationship Id="rId22" Type="http://schemas.openxmlformats.org/officeDocument/2006/relationships/image" Target="../media/image1461.em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6.emf"/><Relationship Id="rId13" Type="http://schemas.openxmlformats.org/officeDocument/2006/relationships/oleObject" Target="../embeddings/oleObject1465.bin"/><Relationship Id="rId18" Type="http://schemas.openxmlformats.org/officeDocument/2006/relationships/image" Target="../media/image1063.wmf"/><Relationship Id="rId26" Type="http://schemas.openxmlformats.org/officeDocument/2006/relationships/image" Target="../media/image1474.wmf"/><Relationship Id="rId3" Type="http://schemas.openxmlformats.org/officeDocument/2006/relationships/oleObject" Target="../embeddings/oleObject1460.bin"/><Relationship Id="rId21" Type="http://schemas.openxmlformats.org/officeDocument/2006/relationships/oleObject" Target="../embeddings/oleObject1469.bin"/><Relationship Id="rId7" Type="http://schemas.openxmlformats.org/officeDocument/2006/relationships/oleObject" Target="../embeddings/oleObject1462.bin"/><Relationship Id="rId12" Type="http://schemas.openxmlformats.org/officeDocument/2006/relationships/image" Target="../media/image1468.wmf"/><Relationship Id="rId17" Type="http://schemas.openxmlformats.org/officeDocument/2006/relationships/oleObject" Target="../embeddings/oleObject1467.bin"/><Relationship Id="rId25" Type="http://schemas.openxmlformats.org/officeDocument/2006/relationships/oleObject" Target="../embeddings/oleObject147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70.wmf"/><Relationship Id="rId20" Type="http://schemas.openxmlformats.org/officeDocument/2006/relationships/image" Target="../media/image1471.wmf"/><Relationship Id="rId1" Type="http://schemas.openxmlformats.org/officeDocument/2006/relationships/vmlDrawing" Target="../drawings/vmlDrawing118.vml"/><Relationship Id="rId6" Type="http://schemas.openxmlformats.org/officeDocument/2006/relationships/image" Target="../media/image1465.emf"/><Relationship Id="rId11" Type="http://schemas.openxmlformats.org/officeDocument/2006/relationships/oleObject" Target="../embeddings/oleObject1464.bin"/><Relationship Id="rId24" Type="http://schemas.openxmlformats.org/officeDocument/2006/relationships/image" Target="../media/image1473.wmf"/><Relationship Id="rId5" Type="http://schemas.openxmlformats.org/officeDocument/2006/relationships/oleObject" Target="../embeddings/oleObject1461.bin"/><Relationship Id="rId15" Type="http://schemas.openxmlformats.org/officeDocument/2006/relationships/oleObject" Target="../embeddings/oleObject1466.bin"/><Relationship Id="rId23" Type="http://schemas.openxmlformats.org/officeDocument/2006/relationships/oleObject" Target="../embeddings/oleObject1470.bin"/><Relationship Id="rId10" Type="http://schemas.openxmlformats.org/officeDocument/2006/relationships/image" Target="../media/image1467.wmf"/><Relationship Id="rId19" Type="http://schemas.openxmlformats.org/officeDocument/2006/relationships/oleObject" Target="../embeddings/oleObject1468.bin"/><Relationship Id="rId4" Type="http://schemas.openxmlformats.org/officeDocument/2006/relationships/image" Target="../media/image1464.emf"/><Relationship Id="rId9" Type="http://schemas.openxmlformats.org/officeDocument/2006/relationships/oleObject" Target="../embeddings/oleObject1463.bin"/><Relationship Id="rId14" Type="http://schemas.openxmlformats.org/officeDocument/2006/relationships/image" Target="../media/image1469.wmf"/><Relationship Id="rId22" Type="http://schemas.openxmlformats.org/officeDocument/2006/relationships/image" Target="../media/image1472.wmf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7.wmf"/><Relationship Id="rId3" Type="http://schemas.openxmlformats.org/officeDocument/2006/relationships/oleObject" Target="../embeddings/oleObject1472.bin"/><Relationship Id="rId7" Type="http://schemas.openxmlformats.org/officeDocument/2006/relationships/oleObject" Target="../embeddings/oleObject1474.bin"/><Relationship Id="rId12" Type="http://schemas.openxmlformats.org/officeDocument/2006/relationships/image" Target="../media/image147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9.vml"/><Relationship Id="rId6" Type="http://schemas.openxmlformats.org/officeDocument/2006/relationships/image" Target="../media/image1476.wmf"/><Relationship Id="rId11" Type="http://schemas.openxmlformats.org/officeDocument/2006/relationships/oleObject" Target="../embeddings/oleObject1476.bin"/><Relationship Id="rId5" Type="http://schemas.openxmlformats.org/officeDocument/2006/relationships/oleObject" Target="../embeddings/oleObject1473.bin"/><Relationship Id="rId10" Type="http://schemas.openxmlformats.org/officeDocument/2006/relationships/image" Target="../media/image1478.wmf"/><Relationship Id="rId4" Type="http://schemas.openxmlformats.org/officeDocument/2006/relationships/image" Target="../media/image1475.wmf"/><Relationship Id="rId9" Type="http://schemas.openxmlformats.org/officeDocument/2006/relationships/oleObject" Target="../embeddings/oleObject1475.bin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38.bin"/><Relationship Id="rId18" Type="http://schemas.openxmlformats.org/officeDocument/2006/relationships/image" Target="../media/image240.wmf"/><Relationship Id="rId26" Type="http://schemas.openxmlformats.org/officeDocument/2006/relationships/image" Target="../media/image244.wmf"/><Relationship Id="rId39" Type="http://schemas.openxmlformats.org/officeDocument/2006/relationships/oleObject" Target="../embeddings/oleObject251.bin"/><Relationship Id="rId21" Type="http://schemas.openxmlformats.org/officeDocument/2006/relationships/oleObject" Target="../embeddings/oleObject242.bin"/><Relationship Id="rId34" Type="http://schemas.openxmlformats.org/officeDocument/2006/relationships/image" Target="../media/image248.wmf"/><Relationship Id="rId42" Type="http://schemas.openxmlformats.org/officeDocument/2006/relationships/image" Target="../media/image252.wmf"/><Relationship Id="rId47" Type="http://schemas.openxmlformats.org/officeDocument/2006/relationships/oleObject" Target="../embeddings/oleObject255.bin"/><Relationship Id="rId50" Type="http://schemas.openxmlformats.org/officeDocument/2006/relationships/image" Target="../media/image256.wmf"/><Relationship Id="rId55" Type="http://schemas.openxmlformats.org/officeDocument/2006/relationships/oleObject" Target="../embeddings/oleObject259.bin"/><Relationship Id="rId7" Type="http://schemas.openxmlformats.org/officeDocument/2006/relationships/oleObject" Target="../embeddings/oleObject23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39.wmf"/><Relationship Id="rId20" Type="http://schemas.openxmlformats.org/officeDocument/2006/relationships/image" Target="../media/image241.wmf"/><Relationship Id="rId29" Type="http://schemas.openxmlformats.org/officeDocument/2006/relationships/oleObject" Target="../embeddings/oleObject246.bin"/><Relationship Id="rId41" Type="http://schemas.openxmlformats.org/officeDocument/2006/relationships/oleObject" Target="../embeddings/oleObject252.bin"/><Relationship Id="rId54" Type="http://schemas.openxmlformats.org/officeDocument/2006/relationships/image" Target="../media/image258.wmf"/><Relationship Id="rId62" Type="http://schemas.openxmlformats.org/officeDocument/2006/relationships/image" Target="../media/image262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34.wmf"/><Relationship Id="rId11" Type="http://schemas.openxmlformats.org/officeDocument/2006/relationships/oleObject" Target="../embeddings/oleObject237.bin"/><Relationship Id="rId24" Type="http://schemas.openxmlformats.org/officeDocument/2006/relationships/image" Target="../media/image243.wmf"/><Relationship Id="rId32" Type="http://schemas.openxmlformats.org/officeDocument/2006/relationships/image" Target="../media/image247.wmf"/><Relationship Id="rId37" Type="http://schemas.openxmlformats.org/officeDocument/2006/relationships/oleObject" Target="../embeddings/oleObject250.bin"/><Relationship Id="rId40" Type="http://schemas.openxmlformats.org/officeDocument/2006/relationships/image" Target="../media/image251.wmf"/><Relationship Id="rId45" Type="http://schemas.openxmlformats.org/officeDocument/2006/relationships/oleObject" Target="../embeddings/oleObject254.bin"/><Relationship Id="rId53" Type="http://schemas.openxmlformats.org/officeDocument/2006/relationships/oleObject" Target="../embeddings/oleObject258.bin"/><Relationship Id="rId58" Type="http://schemas.openxmlformats.org/officeDocument/2006/relationships/image" Target="../media/image260.wmf"/><Relationship Id="rId5" Type="http://schemas.openxmlformats.org/officeDocument/2006/relationships/oleObject" Target="../embeddings/oleObject234.bin"/><Relationship Id="rId15" Type="http://schemas.openxmlformats.org/officeDocument/2006/relationships/oleObject" Target="../embeddings/oleObject239.bin"/><Relationship Id="rId23" Type="http://schemas.openxmlformats.org/officeDocument/2006/relationships/oleObject" Target="../embeddings/oleObject243.bin"/><Relationship Id="rId28" Type="http://schemas.openxmlformats.org/officeDocument/2006/relationships/image" Target="../media/image245.wmf"/><Relationship Id="rId36" Type="http://schemas.openxmlformats.org/officeDocument/2006/relationships/image" Target="../media/image249.wmf"/><Relationship Id="rId49" Type="http://schemas.openxmlformats.org/officeDocument/2006/relationships/oleObject" Target="../embeddings/oleObject256.bin"/><Relationship Id="rId57" Type="http://schemas.openxmlformats.org/officeDocument/2006/relationships/oleObject" Target="../embeddings/oleObject260.bin"/><Relationship Id="rId61" Type="http://schemas.openxmlformats.org/officeDocument/2006/relationships/oleObject" Target="../embeddings/oleObject262.bin"/><Relationship Id="rId10" Type="http://schemas.openxmlformats.org/officeDocument/2006/relationships/image" Target="../media/image236.wmf"/><Relationship Id="rId19" Type="http://schemas.openxmlformats.org/officeDocument/2006/relationships/oleObject" Target="../embeddings/oleObject241.bin"/><Relationship Id="rId31" Type="http://schemas.openxmlformats.org/officeDocument/2006/relationships/oleObject" Target="../embeddings/oleObject247.bin"/><Relationship Id="rId44" Type="http://schemas.openxmlformats.org/officeDocument/2006/relationships/image" Target="../media/image253.wmf"/><Relationship Id="rId52" Type="http://schemas.openxmlformats.org/officeDocument/2006/relationships/image" Target="../media/image257.wmf"/><Relationship Id="rId60" Type="http://schemas.openxmlformats.org/officeDocument/2006/relationships/image" Target="../media/image261.wmf"/><Relationship Id="rId4" Type="http://schemas.openxmlformats.org/officeDocument/2006/relationships/image" Target="../media/image233.wmf"/><Relationship Id="rId9" Type="http://schemas.openxmlformats.org/officeDocument/2006/relationships/oleObject" Target="../embeddings/oleObject236.bin"/><Relationship Id="rId14" Type="http://schemas.openxmlformats.org/officeDocument/2006/relationships/image" Target="../media/image238.wmf"/><Relationship Id="rId22" Type="http://schemas.openxmlformats.org/officeDocument/2006/relationships/image" Target="../media/image242.wmf"/><Relationship Id="rId27" Type="http://schemas.openxmlformats.org/officeDocument/2006/relationships/oleObject" Target="../embeddings/oleObject245.bin"/><Relationship Id="rId30" Type="http://schemas.openxmlformats.org/officeDocument/2006/relationships/image" Target="../media/image246.wmf"/><Relationship Id="rId35" Type="http://schemas.openxmlformats.org/officeDocument/2006/relationships/oleObject" Target="../embeddings/oleObject249.bin"/><Relationship Id="rId43" Type="http://schemas.openxmlformats.org/officeDocument/2006/relationships/oleObject" Target="../embeddings/oleObject253.bin"/><Relationship Id="rId48" Type="http://schemas.openxmlformats.org/officeDocument/2006/relationships/image" Target="../media/image255.wmf"/><Relationship Id="rId56" Type="http://schemas.openxmlformats.org/officeDocument/2006/relationships/image" Target="../media/image259.wmf"/><Relationship Id="rId8" Type="http://schemas.openxmlformats.org/officeDocument/2006/relationships/image" Target="../media/image235.wmf"/><Relationship Id="rId51" Type="http://schemas.openxmlformats.org/officeDocument/2006/relationships/oleObject" Target="../embeddings/oleObject257.bin"/><Relationship Id="rId3" Type="http://schemas.openxmlformats.org/officeDocument/2006/relationships/oleObject" Target="../embeddings/oleObject233.bin"/><Relationship Id="rId12" Type="http://schemas.openxmlformats.org/officeDocument/2006/relationships/image" Target="../media/image237.wmf"/><Relationship Id="rId17" Type="http://schemas.openxmlformats.org/officeDocument/2006/relationships/oleObject" Target="../embeddings/oleObject240.bin"/><Relationship Id="rId25" Type="http://schemas.openxmlformats.org/officeDocument/2006/relationships/oleObject" Target="../embeddings/oleObject244.bin"/><Relationship Id="rId33" Type="http://schemas.openxmlformats.org/officeDocument/2006/relationships/oleObject" Target="../embeddings/oleObject248.bin"/><Relationship Id="rId38" Type="http://schemas.openxmlformats.org/officeDocument/2006/relationships/image" Target="../media/image250.wmf"/><Relationship Id="rId46" Type="http://schemas.openxmlformats.org/officeDocument/2006/relationships/image" Target="../media/image254.wmf"/><Relationship Id="rId59" Type="http://schemas.openxmlformats.org/officeDocument/2006/relationships/oleObject" Target="../embeddings/oleObject261.bin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2.wmf"/><Relationship Id="rId13" Type="http://schemas.openxmlformats.org/officeDocument/2006/relationships/oleObject" Target="../embeddings/oleObject1482.bin"/><Relationship Id="rId18" Type="http://schemas.openxmlformats.org/officeDocument/2006/relationships/image" Target="../media/image1487.wmf"/><Relationship Id="rId3" Type="http://schemas.openxmlformats.org/officeDocument/2006/relationships/oleObject" Target="../embeddings/oleObject1477.bin"/><Relationship Id="rId7" Type="http://schemas.openxmlformats.org/officeDocument/2006/relationships/oleObject" Target="../embeddings/oleObject1479.bin"/><Relationship Id="rId12" Type="http://schemas.openxmlformats.org/officeDocument/2006/relationships/image" Target="../media/image1484.wmf"/><Relationship Id="rId17" Type="http://schemas.openxmlformats.org/officeDocument/2006/relationships/oleObject" Target="../embeddings/oleObject148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86.wmf"/><Relationship Id="rId20" Type="http://schemas.openxmlformats.org/officeDocument/2006/relationships/image" Target="../media/image1488.wmf"/><Relationship Id="rId1" Type="http://schemas.openxmlformats.org/officeDocument/2006/relationships/vmlDrawing" Target="../drawings/vmlDrawing120.vml"/><Relationship Id="rId6" Type="http://schemas.openxmlformats.org/officeDocument/2006/relationships/image" Target="../media/image1481.wmf"/><Relationship Id="rId11" Type="http://schemas.openxmlformats.org/officeDocument/2006/relationships/oleObject" Target="../embeddings/oleObject1481.bin"/><Relationship Id="rId5" Type="http://schemas.openxmlformats.org/officeDocument/2006/relationships/oleObject" Target="../embeddings/oleObject1478.bin"/><Relationship Id="rId15" Type="http://schemas.openxmlformats.org/officeDocument/2006/relationships/oleObject" Target="../embeddings/oleObject1483.bin"/><Relationship Id="rId10" Type="http://schemas.openxmlformats.org/officeDocument/2006/relationships/image" Target="../media/image1483.wmf"/><Relationship Id="rId19" Type="http://schemas.openxmlformats.org/officeDocument/2006/relationships/oleObject" Target="../embeddings/oleObject1485.bin"/><Relationship Id="rId4" Type="http://schemas.openxmlformats.org/officeDocument/2006/relationships/image" Target="../media/image1480.wmf"/><Relationship Id="rId9" Type="http://schemas.openxmlformats.org/officeDocument/2006/relationships/oleObject" Target="../embeddings/oleObject1480.bin"/><Relationship Id="rId14" Type="http://schemas.openxmlformats.org/officeDocument/2006/relationships/image" Target="../media/image1485.wmf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88.bin"/><Relationship Id="rId3" Type="http://schemas.openxmlformats.org/officeDocument/2006/relationships/image" Target="../media/image1493.png"/><Relationship Id="rId7" Type="http://schemas.openxmlformats.org/officeDocument/2006/relationships/image" Target="../media/image149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1.vml"/><Relationship Id="rId6" Type="http://schemas.openxmlformats.org/officeDocument/2006/relationships/oleObject" Target="../embeddings/oleObject1487.bin"/><Relationship Id="rId11" Type="http://schemas.openxmlformats.org/officeDocument/2006/relationships/image" Target="../media/image1492.wmf"/><Relationship Id="rId5" Type="http://schemas.openxmlformats.org/officeDocument/2006/relationships/image" Target="../media/image1489.wmf"/><Relationship Id="rId10" Type="http://schemas.openxmlformats.org/officeDocument/2006/relationships/oleObject" Target="../embeddings/oleObject1489.bin"/><Relationship Id="rId4" Type="http://schemas.openxmlformats.org/officeDocument/2006/relationships/oleObject" Target="../embeddings/oleObject1486.bin"/><Relationship Id="rId9" Type="http://schemas.openxmlformats.org/officeDocument/2006/relationships/image" Target="../media/image1491.wmf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6.wmf"/><Relationship Id="rId13" Type="http://schemas.openxmlformats.org/officeDocument/2006/relationships/oleObject" Target="../embeddings/oleObject1495.bin"/><Relationship Id="rId18" Type="http://schemas.openxmlformats.org/officeDocument/2006/relationships/image" Target="../media/image1501.emf"/><Relationship Id="rId26" Type="http://schemas.openxmlformats.org/officeDocument/2006/relationships/image" Target="../media/image1505.wmf"/><Relationship Id="rId3" Type="http://schemas.openxmlformats.org/officeDocument/2006/relationships/oleObject" Target="../embeddings/oleObject1490.bin"/><Relationship Id="rId21" Type="http://schemas.openxmlformats.org/officeDocument/2006/relationships/oleObject" Target="../embeddings/oleObject1499.bin"/><Relationship Id="rId34" Type="http://schemas.openxmlformats.org/officeDocument/2006/relationships/image" Target="../media/image1509.wmf"/><Relationship Id="rId7" Type="http://schemas.openxmlformats.org/officeDocument/2006/relationships/oleObject" Target="../embeddings/oleObject1492.bin"/><Relationship Id="rId12" Type="http://schemas.openxmlformats.org/officeDocument/2006/relationships/image" Target="../media/image1498.wmf"/><Relationship Id="rId17" Type="http://schemas.openxmlformats.org/officeDocument/2006/relationships/oleObject" Target="../embeddings/oleObject1497.bin"/><Relationship Id="rId25" Type="http://schemas.openxmlformats.org/officeDocument/2006/relationships/oleObject" Target="../embeddings/oleObject1501.bin"/><Relationship Id="rId33" Type="http://schemas.openxmlformats.org/officeDocument/2006/relationships/oleObject" Target="../embeddings/oleObject1505.bin"/><Relationship Id="rId38" Type="http://schemas.openxmlformats.org/officeDocument/2006/relationships/image" Target="../media/image1511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00.wmf"/><Relationship Id="rId20" Type="http://schemas.openxmlformats.org/officeDocument/2006/relationships/image" Target="../media/image1502.emf"/><Relationship Id="rId29" Type="http://schemas.openxmlformats.org/officeDocument/2006/relationships/oleObject" Target="../embeddings/oleObject1503.bin"/><Relationship Id="rId1" Type="http://schemas.openxmlformats.org/officeDocument/2006/relationships/vmlDrawing" Target="../drawings/vmlDrawing122.vml"/><Relationship Id="rId6" Type="http://schemas.openxmlformats.org/officeDocument/2006/relationships/image" Target="../media/image1495.wmf"/><Relationship Id="rId11" Type="http://schemas.openxmlformats.org/officeDocument/2006/relationships/oleObject" Target="../embeddings/oleObject1494.bin"/><Relationship Id="rId24" Type="http://schemas.openxmlformats.org/officeDocument/2006/relationships/image" Target="../media/image1504.wmf"/><Relationship Id="rId32" Type="http://schemas.openxmlformats.org/officeDocument/2006/relationships/image" Target="../media/image1508.wmf"/><Relationship Id="rId37" Type="http://schemas.openxmlformats.org/officeDocument/2006/relationships/oleObject" Target="../embeddings/oleObject1507.bin"/><Relationship Id="rId5" Type="http://schemas.openxmlformats.org/officeDocument/2006/relationships/oleObject" Target="../embeddings/oleObject1491.bin"/><Relationship Id="rId15" Type="http://schemas.openxmlformats.org/officeDocument/2006/relationships/oleObject" Target="../embeddings/oleObject1496.bin"/><Relationship Id="rId23" Type="http://schemas.openxmlformats.org/officeDocument/2006/relationships/oleObject" Target="../embeddings/oleObject1500.bin"/><Relationship Id="rId28" Type="http://schemas.openxmlformats.org/officeDocument/2006/relationships/image" Target="../media/image1506.wmf"/><Relationship Id="rId36" Type="http://schemas.openxmlformats.org/officeDocument/2006/relationships/image" Target="../media/image1510.wmf"/><Relationship Id="rId10" Type="http://schemas.openxmlformats.org/officeDocument/2006/relationships/image" Target="../media/image1497.wmf"/><Relationship Id="rId19" Type="http://schemas.openxmlformats.org/officeDocument/2006/relationships/oleObject" Target="../embeddings/oleObject1498.bin"/><Relationship Id="rId31" Type="http://schemas.openxmlformats.org/officeDocument/2006/relationships/oleObject" Target="../embeddings/oleObject1504.bin"/><Relationship Id="rId4" Type="http://schemas.openxmlformats.org/officeDocument/2006/relationships/image" Target="../media/image1494.wmf"/><Relationship Id="rId9" Type="http://schemas.openxmlformats.org/officeDocument/2006/relationships/oleObject" Target="../embeddings/oleObject1493.bin"/><Relationship Id="rId14" Type="http://schemas.openxmlformats.org/officeDocument/2006/relationships/image" Target="../media/image1499.wmf"/><Relationship Id="rId22" Type="http://schemas.openxmlformats.org/officeDocument/2006/relationships/image" Target="../media/image1503.emf"/><Relationship Id="rId27" Type="http://schemas.openxmlformats.org/officeDocument/2006/relationships/oleObject" Target="../embeddings/oleObject1502.bin"/><Relationship Id="rId30" Type="http://schemas.openxmlformats.org/officeDocument/2006/relationships/image" Target="../media/image1507.wmf"/><Relationship Id="rId35" Type="http://schemas.openxmlformats.org/officeDocument/2006/relationships/oleObject" Target="../embeddings/oleObject1506.bin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4.emf"/><Relationship Id="rId13" Type="http://schemas.openxmlformats.org/officeDocument/2006/relationships/oleObject" Target="../embeddings/oleObject1513.bin"/><Relationship Id="rId18" Type="http://schemas.openxmlformats.org/officeDocument/2006/relationships/image" Target="../media/image1519.emf"/><Relationship Id="rId26" Type="http://schemas.openxmlformats.org/officeDocument/2006/relationships/image" Target="../media/image1523.wmf"/><Relationship Id="rId3" Type="http://schemas.openxmlformats.org/officeDocument/2006/relationships/oleObject" Target="../embeddings/oleObject1508.bin"/><Relationship Id="rId21" Type="http://schemas.openxmlformats.org/officeDocument/2006/relationships/oleObject" Target="../embeddings/oleObject1517.bin"/><Relationship Id="rId7" Type="http://schemas.openxmlformats.org/officeDocument/2006/relationships/oleObject" Target="../embeddings/oleObject1510.bin"/><Relationship Id="rId12" Type="http://schemas.openxmlformats.org/officeDocument/2006/relationships/image" Target="../media/image1516.emf"/><Relationship Id="rId17" Type="http://schemas.openxmlformats.org/officeDocument/2006/relationships/oleObject" Target="../embeddings/oleObject1515.bin"/><Relationship Id="rId25" Type="http://schemas.openxmlformats.org/officeDocument/2006/relationships/oleObject" Target="../embeddings/oleObject151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18.emf"/><Relationship Id="rId20" Type="http://schemas.openxmlformats.org/officeDocument/2006/relationships/image" Target="../media/image1520.emf"/><Relationship Id="rId1" Type="http://schemas.openxmlformats.org/officeDocument/2006/relationships/vmlDrawing" Target="../drawings/vmlDrawing123.vml"/><Relationship Id="rId6" Type="http://schemas.openxmlformats.org/officeDocument/2006/relationships/image" Target="../media/image1513.emf"/><Relationship Id="rId11" Type="http://schemas.openxmlformats.org/officeDocument/2006/relationships/oleObject" Target="../embeddings/oleObject1512.bin"/><Relationship Id="rId24" Type="http://schemas.openxmlformats.org/officeDocument/2006/relationships/image" Target="../media/image1522.emf"/><Relationship Id="rId5" Type="http://schemas.openxmlformats.org/officeDocument/2006/relationships/oleObject" Target="../embeddings/oleObject1509.bin"/><Relationship Id="rId15" Type="http://schemas.openxmlformats.org/officeDocument/2006/relationships/oleObject" Target="../embeddings/oleObject1514.bin"/><Relationship Id="rId23" Type="http://schemas.openxmlformats.org/officeDocument/2006/relationships/oleObject" Target="../embeddings/oleObject1518.bin"/><Relationship Id="rId28" Type="http://schemas.openxmlformats.org/officeDocument/2006/relationships/image" Target="../media/image1524.emf"/><Relationship Id="rId10" Type="http://schemas.openxmlformats.org/officeDocument/2006/relationships/image" Target="../media/image1515.emf"/><Relationship Id="rId19" Type="http://schemas.openxmlformats.org/officeDocument/2006/relationships/oleObject" Target="../embeddings/oleObject1516.bin"/><Relationship Id="rId4" Type="http://schemas.openxmlformats.org/officeDocument/2006/relationships/image" Target="../media/image1512.emf"/><Relationship Id="rId9" Type="http://schemas.openxmlformats.org/officeDocument/2006/relationships/oleObject" Target="../embeddings/oleObject1511.bin"/><Relationship Id="rId14" Type="http://schemas.openxmlformats.org/officeDocument/2006/relationships/image" Target="../media/image1517.emf"/><Relationship Id="rId22" Type="http://schemas.openxmlformats.org/officeDocument/2006/relationships/image" Target="../media/image1521.emf"/><Relationship Id="rId27" Type="http://schemas.openxmlformats.org/officeDocument/2006/relationships/oleObject" Target="../embeddings/oleObject1520.bin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5.emf"/><Relationship Id="rId13" Type="http://schemas.openxmlformats.org/officeDocument/2006/relationships/oleObject" Target="../embeddings/oleObject1526.bin"/><Relationship Id="rId18" Type="http://schemas.openxmlformats.org/officeDocument/2006/relationships/image" Target="../media/image1170.emf"/><Relationship Id="rId26" Type="http://schemas.openxmlformats.org/officeDocument/2006/relationships/image" Target="../media/image1174.emf"/><Relationship Id="rId3" Type="http://schemas.openxmlformats.org/officeDocument/2006/relationships/oleObject" Target="../embeddings/oleObject1521.bin"/><Relationship Id="rId21" Type="http://schemas.openxmlformats.org/officeDocument/2006/relationships/oleObject" Target="../embeddings/oleObject1530.bin"/><Relationship Id="rId7" Type="http://schemas.openxmlformats.org/officeDocument/2006/relationships/oleObject" Target="../embeddings/oleObject1523.bin"/><Relationship Id="rId12" Type="http://schemas.openxmlformats.org/officeDocument/2006/relationships/image" Target="../media/image1167.emf"/><Relationship Id="rId17" Type="http://schemas.openxmlformats.org/officeDocument/2006/relationships/oleObject" Target="../embeddings/oleObject1528.bin"/><Relationship Id="rId25" Type="http://schemas.openxmlformats.org/officeDocument/2006/relationships/oleObject" Target="../embeddings/oleObject1532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169.emf"/><Relationship Id="rId20" Type="http://schemas.openxmlformats.org/officeDocument/2006/relationships/image" Target="../media/image1171.emf"/><Relationship Id="rId1" Type="http://schemas.openxmlformats.org/officeDocument/2006/relationships/vmlDrawing" Target="../drawings/vmlDrawing124.vml"/><Relationship Id="rId6" Type="http://schemas.openxmlformats.org/officeDocument/2006/relationships/image" Target="../media/image1164.emf"/><Relationship Id="rId11" Type="http://schemas.openxmlformats.org/officeDocument/2006/relationships/oleObject" Target="../embeddings/oleObject1525.bin"/><Relationship Id="rId24" Type="http://schemas.openxmlformats.org/officeDocument/2006/relationships/image" Target="../media/image1173.emf"/><Relationship Id="rId5" Type="http://schemas.openxmlformats.org/officeDocument/2006/relationships/oleObject" Target="../embeddings/oleObject1522.bin"/><Relationship Id="rId15" Type="http://schemas.openxmlformats.org/officeDocument/2006/relationships/oleObject" Target="../embeddings/oleObject1527.bin"/><Relationship Id="rId23" Type="http://schemas.openxmlformats.org/officeDocument/2006/relationships/oleObject" Target="../embeddings/oleObject1531.bin"/><Relationship Id="rId10" Type="http://schemas.openxmlformats.org/officeDocument/2006/relationships/image" Target="../media/image1166.emf"/><Relationship Id="rId19" Type="http://schemas.openxmlformats.org/officeDocument/2006/relationships/oleObject" Target="../embeddings/oleObject1529.bin"/><Relationship Id="rId4" Type="http://schemas.openxmlformats.org/officeDocument/2006/relationships/image" Target="../media/image1163.emf"/><Relationship Id="rId9" Type="http://schemas.openxmlformats.org/officeDocument/2006/relationships/oleObject" Target="../embeddings/oleObject1524.bin"/><Relationship Id="rId14" Type="http://schemas.openxmlformats.org/officeDocument/2006/relationships/image" Target="../media/image1168.emf"/><Relationship Id="rId22" Type="http://schemas.openxmlformats.org/officeDocument/2006/relationships/image" Target="../media/image1172.emf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7.emf"/><Relationship Id="rId13" Type="http://schemas.openxmlformats.org/officeDocument/2006/relationships/oleObject" Target="../embeddings/oleObject1538.bin"/><Relationship Id="rId18" Type="http://schemas.openxmlformats.org/officeDocument/2006/relationships/image" Target="../media/image1532.emf"/><Relationship Id="rId26" Type="http://schemas.openxmlformats.org/officeDocument/2006/relationships/image" Target="../media/image1536.emf"/><Relationship Id="rId3" Type="http://schemas.openxmlformats.org/officeDocument/2006/relationships/oleObject" Target="../embeddings/oleObject1533.bin"/><Relationship Id="rId21" Type="http://schemas.openxmlformats.org/officeDocument/2006/relationships/oleObject" Target="../embeddings/oleObject1542.bin"/><Relationship Id="rId7" Type="http://schemas.openxmlformats.org/officeDocument/2006/relationships/oleObject" Target="../embeddings/oleObject1535.bin"/><Relationship Id="rId12" Type="http://schemas.openxmlformats.org/officeDocument/2006/relationships/image" Target="../media/image1529.emf"/><Relationship Id="rId17" Type="http://schemas.openxmlformats.org/officeDocument/2006/relationships/oleObject" Target="../embeddings/oleObject1540.bin"/><Relationship Id="rId25" Type="http://schemas.openxmlformats.org/officeDocument/2006/relationships/oleObject" Target="../embeddings/oleObject1544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531.emf"/><Relationship Id="rId20" Type="http://schemas.openxmlformats.org/officeDocument/2006/relationships/image" Target="../media/image1533.emf"/><Relationship Id="rId29" Type="http://schemas.openxmlformats.org/officeDocument/2006/relationships/oleObject" Target="../embeddings/oleObject1546.bin"/><Relationship Id="rId1" Type="http://schemas.openxmlformats.org/officeDocument/2006/relationships/vmlDrawing" Target="../drawings/vmlDrawing125.vml"/><Relationship Id="rId6" Type="http://schemas.openxmlformats.org/officeDocument/2006/relationships/image" Target="../media/image1526.emf"/><Relationship Id="rId11" Type="http://schemas.openxmlformats.org/officeDocument/2006/relationships/oleObject" Target="../embeddings/oleObject1537.bin"/><Relationship Id="rId24" Type="http://schemas.openxmlformats.org/officeDocument/2006/relationships/image" Target="../media/image1535.emf"/><Relationship Id="rId32" Type="http://schemas.openxmlformats.org/officeDocument/2006/relationships/image" Target="../media/image1539.emf"/><Relationship Id="rId5" Type="http://schemas.openxmlformats.org/officeDocument/2006/relationships/oleObject" Target="../embeddings/oleObject1534.bin"/><Relationship Id="rId15" Type="http://schemas.openxmlformats.org/officeDocument/2006/relationships/oleObject" Target="../embeddings/oleObject1539.bin"/><Relationship Id="rId23" Type="http://schemas.openxmlformats.org/officeDocument/2006/relationships/oleObject" Target="../embeddings/oleObject1543.bin"/><Relationship Id="rId28" Type="http://schemas.openxmlformats.org/officeDocument/2006/relationships/image" Target="../media/image1537.emf"/><Relationship Id="rId10" Type="http://schemas.openxmlformats.org/officeDocument/2006/relationships/image" Target="../media/image1528.emf"/><Relationship Id="rId19" Type="http://schemas.openxmlformats.org/officeDocument/2006/relationships/oleObject" Target="../embeddings/oleObject1541.bin"/><Relationship Id="rId31" Type="http://schemas.openxmlformats.org/officeDocument/2006/relationships/oleObject" Target="../embeddings/oleObject1547.bin"/><Relationship Id="rId4" Type="http://schemas.openxmlformats.org/officeDocument/2006/relationships/image" Target="../media/image1525.emf"/><Relationship Id="rId9" Type="http://schemas.openxmlformats.org/officeDocument/2006/relationships/oleObject" Target="../embeddings/oleObject1536.bin"/><Relationship Id="rId14" Type="http://schemas.openxmlformats.org/officeDocument/2006/relationships/image" Target="../media/image1530.emf"/><Relationship Id="rId22" Type="http://schemas.openxmlformats.org/officeDocument/2006/relationships/image" Target="../media/image1534.emf"/><Relationship Id="rId27" Type="http://schemas.openxmlformats.org/officeDocument/2006/relationships/oleObject" Target="../embeddings/oleObject1545.bin"/><Relationship Id="rId30" Type="http://schemas.openxmlformats.org/officeDocument/2006/relationships/image" Target="../media/image1538.emf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2.emf"/><Relationship Id="rId13" Type="http://schemas.openxmlformats.org/officeDocument/2006/relationships/oleObject" Target="../embeddings/oleObject1553.bin"/><Relationship Id="rId18" Type="http://schemas.openxmlformats.org/officeDocument/2006/relationships/image" Target="../media/image1547.emf"/><Relationship Id="rId26" Type="http://schemas.openxmlformats.org/officeDocument/2006/relationships/image" Target="../media/image1551.emf"/><Relationship Id="rId3" Type="http://schemas.openxmlformats.org/officeDocument/2006/relationships/oleObject" Target="../embeddings/oleObject1548.bin"/><Relationship Id="rId21" Type="http://schemas.openxmlformats.org/officeDocument/2006/relationships/oleObject" Target="../embeddings/oleObject1557.bin"/><Relationship Id="rId7" Type="http://schemas.openxmlformats.org/officeDocument/2006/relationships/oleObject" Target="../embeddings/oleObject1550.bin"/><Relationship Id="rId12" Type="http://schemas.openxmlformats.org/officeDocument/2006/relationships/image" Target="../media/image1544.emf"/><Relationship Id="rId17" Type="http://schemas.openxmlformats.org/officeDocument/2006/relationships/oleObject" Target="../embeddings/oleObject1555.bin"/><Relationship Id="rId25" Type="http://schemas.openxmlformats.org/officeDocument/2006/relationships/oleObject" Target="../embeddings/oleObject1559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546.emf"/><Relationship Id="rId20" Type="http://schemas.openxmlformats.org/officeDocument/2006/relationships/image" Target="../media/image1548.emf"/><Relationship Id="rId1" Type="http://schemas.openxmlformats.org/officeDocument/2006/relationships/vmlDrawing" Target="../drawings/vmlDrawing126.vml"/><Relationship Id="rId6" Type="http://schemas.openxmlformats.org/officeDocument/2006/relationships/image" Target="../media/image1541.emf"/><Relationship Id="rId11" Type="http://schemas.openxmlformats.org/officeDocument/2006/relationships/oleObject" Target="../embeddings/oleObject1552.bin"/><Relationship Id="rId24" Type="http://schemas.openxmlformats.org/officeDocument/2006/relationships/image" Target="../media/image1550.emf"/><Relationship Id="rId5" Type="http://schemas.openxmlformats.org/officeDocument/2006/relationships/oleObject" Target="../embeddings/oleObject1549.bin"/><Relationship Id="rId15" Type="http://schemas.openxmlformats.org/officeDocument/2006/relationships/oleObject" Target="../embeddings/oleObject1554.bin"/><Relationship Id="rId23" Type="http://schemas.openxmlformats.org/officeDocument/2006/relationships/oleObject" Target="../embeddings/oleObject1558.bin"/><Relationship Id="rId10" Type="http://schemas.openxmlformats.org/officeDocument/2006/relationships/image" Target="../media/image1543.emf"/><Relationship Id="rId19" Type="http://schemas.openxmlformats.org/officeDocument/2006/relationships/oleObject" Target="../embeddings/oleObject1556.bin"/><Relationship Id="rId4" Type="http://schemas.openxmlformats.org/officeDocument/2006/relationships/image" Target="../media/image1540.emf"/><Relationship Id="rId9" Type="http://schemas.openxmlformats.org/officeDocument/2006/relationships/oleObject" Target="../embeddings/oleObject1551.bin"/><Relationship Id="rId14" Type="http://schemas.openxmlformats.org/officeDocument/2006/relationships/image" Target="../media/image1545.emf"/><Relationship Id="rId22" Type="http://schemas.openxmlformats.org/officeDocument/2006/relationships/image" Target="../media/image1549.emf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4.emf"/><Relationship Id="rId13" Type="http://schemas.openxmlformats.org/officeDocument/2006/relationships/oleObject" Target="../embeddings/oleObject1565.bin"/><Relationship Id="rId18" Type="http://schemas.openxmlformats.org/officeDocument/2006/relationships/image" Target="../media/image1559.emf"/><Relationship Id="rId3" Type="http://schemas.openxmlformats.org/officeDocument/2006/relationships/oleObject" Target="../embeddings/oleObject1560.bin"/><Relationship Id="rId21" Type="http://schemas.openxmlformats.org/officeDocument/2006/relationships/oleObject" Target="../embeddings/oleObject1569.bin"/><Relationship Id="rId7" Type="http://schemas.openxmlformats.org/officeDocument/2006/relationships/oleObject" Target="../embeddings/oleObject1562.bin"/><Relationship Id="rId12" Type="http://schemas.openxmlformats.org/officeDocument/2006/relationships/image" Target="../media/image1556.emf"/><Relationship Id="rId17" Type="http://schemas.openxmlformats.org/officeDocument/2006/relationships/oleObject" Target="../embeddings/oleObject156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58.wmf"/><Relationship Id="rId20" Type="http://schemas.openxmlformats.org/officeDocument/2006/relationships/image" Target="../media/image1560.emf"/><Relationship Id="rId1" Type="http://schemas.openxmlformats.org/officeDocument/2006/relationships/vmlDrawing" Target="../drawings/vmlDrawing127.vml"/><Relationship Id="rId6" Type="http://schemas.openxmlformats.org/officeDocument/2006/relationships/image" Target="../media/image1553.emf"/><Relationship Id="rId11" Type="http://schemas.openxmlformats.org/officeDocument/2006/relationships/oleObject" Target="../embeddings/oleObject1564.bin"/><Relationship Id="rId5" Type="http://schemas.openxmlformats.org/officeDocument/2006/relationships/oleObject" Target="../embeddings/oleObject1561.bin"/><Relationship Id="rId15" Type="http://schemas.openxmlformats.org/officeDocument/2006/relationships/oleObject" Target="../embeddings/oleObject1566.bin"/><Relationship Id="rId10" Type="http://schemas.openxmlformats.org/officeDocument/2006/relationships/image" Target="../media/image1555.emf"/><Relationship Id="rId19" Type="http://schemas.openxmlformats.org/officeDocument/2006/relationships/oleObject" Target="../embeddings/oleObject1568.bin"/><Relationship Id="rId4" Type="http://schemas.openxmlformats.org/officeDocument/2006/relationships/image" Target="../media/image1552.emf"/><Relationship Id="rId9" Type="http://schemas.openxmlformats.org/officeDocument/2006/relationships/oleObject" Target="../embeddings/oleObject1563.bin"/><Relationship Id="rId14" Type="http://schemas.openxmlformats.org/officeDocument/2006/relationships/image" Target="../media/image1557.emf"/><Relationship Id="rId22" Type="http://schemas.openxmlformats.org/officeDocument/2006/relationships/image" Target="../media/image1561.emf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4.emf"/><Relationship Id="rId13" Type="http://schemas.openxmlformats.org/officeDocument/2006/relationships/oleObject" Target="../embeddings/oleObject1575.bin"/><Relationship Id="rId18" Type="http://schemas.openxmlformats.org/officeDocument/2006/relationships/image" Target="../media/image1569.emf"/><Relationship Id="rId3" Type="http://schemas.openxmlformats.org/officeDocument/2006/relationships/oleObject" Target="../embeddings/oleObject1570.bin"/><Relationship Id="rId7" Type="http://schemas.openxmlformats.org/officeDocument/2006/relationships/oleObject" Target="../embeddings/oleObject1572.bin"/><Relationship Id="rId12" Type="http://schemas.openxmlformats.org/officeDocument/2006/relationships/image" Target="../media/image1566.emf"/><Relationship Id="rId17" Type="http://schemas.openxmlformats.org/officeDocument/2006/relationships/oleObject" Target="../embeddings/oleObject157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68.emf"/><Relationship Id="rId1" Type="http://schemas.openxmlformats.org/officeDocument/2006/relationships/vmlDrawing" Target="../drawings/vmlDrawing128.vml"/><Relationship Id="rId6" Type="http://schemas.openxmlformats.org/officeDocument/2006/relationships/image" Target="../media/image1563.emf"/><Relationship Id="rId11" Type="http://schemas.openxmlformats.org/officeDocument/2006/relationships/oleObject" Target="../embeddings/oleObject1574.bin"/><Relationship Id="rId5" Type="http://schemas.openxmlformats.org/officeDocument/2006/relationships/oleObject" Target="../embeddings/oleObject1571.bin"/><Relationship Id="rId15" Type="http://schemas.openxmlformats.org/officeDocument/2006/relationships/oleObject" Target="../embeddings/oleObject1576.bin"/><Relationship Id="rId10" Type="http://schemas.openxmlformats.org/officeDocument/2006/relationships/image" Target="../media/image1565.wmf"/><Relationship Id="rId19" Type="http://schemas.openxmlformats.org/officeDocument/2006/relationships/oleObject" Target="../embeddings/oleObject1578.bin"/><Relationship Id="rId4" Type="http://schemas.openxmlformats.org/officeDocument/2006/relationships/image" Target="../media/image1562.emf"/><Relationship Id="rId9" Type="http://schemas.openxmlformats.org/officeDocument/2006/relationships/oleObject" Target="../embeddings/oleObject1573.bin"/><Relationship Id="rId14" Type="http://schemas.openxmlformats.org/officeDocument/2006/relationships/image" Target="../media/image1567.emf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2.emf"/><Relationship Id="rId13" Type="http://schemas.openxmlformats.org/officeDocument/2006/relationships/oleObject" Target="../embeddings/oleObject1584.bin"/><Relationship Id="rId3" Type="http://schemas.openxmlformats.org/officeDocument/2006/relationships/oleObject" Target="../embeddings/oleObject1579.bin"/><Relationship Id="rId7" Type="http://schemas.openxmlformats.org/officeDocument/2006/relationships/oleObject" Target="../embeddings/oleObject1581.bin"/><Relationship Id="rId12" Type="http://schemas.openxmlformats.org/officeDocument/2006/relationships/image" Target="../media/image1565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75.emf"/><Relationship Id="rId1" Type="http://schemas.openxmlformats.org/officeDocument/2006/relationships/vmlDrawing" Target="../drawings/vmlDrawing129.vml"/><Relationship Id="rId6" Type="http://schemas.openxmlformats.org/officeDocument/2006/relationships/image" Target="../media/image1571.wmf"/><Relationship Id="rId11" Type="http://schemas.openxmlformats.org/officeDocument/2006/relationships/oleObject" Target="../embeddings/oleObject1583.bin"/><Relationship Id="rId5" Type="http://schemas.openxmlformats.org/officeDocument/2006/relationships/oleObject" Target="../embeddings/oleObject1580.bin"/><Relationship Id="rId15" Type="http://schemas.openxmlformats.org/officeDocument/2006/relationships/oleObject" Target="../embeddings/oleObject1585.bin"/><Relationship Id="rId10" Type="http://schemas.openxmlformats.org/officeDocument/2006/relationships/image" Target="../media/image1573.emf"/><Relationship Id="rId4" Type="http://schemas.openxmlformats.org/officeDocument/2006/relationships/image" Target="../media/image1570.emf"/><Relationship Id="rId9" Type="http://schemas.openxmlformats.org/officeDocument/2006/relationships/oleObject" Target="../embeddings/oleObject1582.bin"/><Relationship Id="rId14" Type="http://schemas.openxmlformats.org/officeDocument/2006/relationships/image" Target="../media/image1574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wmf"/><Relationship Id="rId13" Type="http://schemas.openxmlformats.org/officeDocument/2006/relationships/oleObject" Target="../embeddings/oleObject268.bin"/><Relationship Id="rId18" Type="http://schemas.openxmlformats.org/officeDocument/2006/relationships/image" Target="../media/image270.wmf"/><Relationship Id="rId26" Type="http://schemas.openxmlformats.org/officeDocument/2006/relationships/image" Target="../media/image274.wmf"/><Relationship Id="rId39" Type="http://schemas.openxmlformats.org/officeDocument/2006/relationships/oleObject" Target="../embeddings/oleObject281.bin"/><Relationship Id="rId3" Type="http://schemas.openxmlformats.org/officeDocument/2006/relationships/oleObject" Target="../embeddings/oleObject263.bin"/><Relationship Id="rId21" Type="http://schemas.openxmlformats.org/officeDocument/2006/relationships/oleObject" Target="../embeddings/oleObject272.bin"/><Relationship Id="rId34" Type="http://schemas.openxmlformats.org/officeDocument/2006/relationships/image" Target="../media/image278.wmf"/><Relationship Id="rId7" Type="http://schemas.openxmlformats.org/officeDocument/2006/relationships/oleObject" Target="../embeddings/oleObject265.bin"/><Relationship Id="rId12" Type="http://schemas.openxmlformats.org/officeDocument/2006/relationships/image" Target="../media/image267.wmf"/><Relationship Id="rId17" Type="http://schemas.openxmlformats.org/officeDocument/2006/relationships/oleObject" Target="../embeddings/oleObject270.bin"/><Relationship Id="rId25" Type="http://schemas.openxmlformats.org/officeDocument/2006/relationships/oleObject" Target="../embeddings/oleObject274.bin"/><Relationship Id="rId33" Type="http://schemas.openxmlformats.org/officeDocument/2006/relationships/oleObject" Target="../embeddings/oleObject278.bin"/><Relationship Id="rId38" Type="http://schemas.openxmlformats.org/officeDocument/2006/relationships/image" Target="../media/image280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69.wmf"/><Relationship Id="rId20" Type="http://schemas.openxmlformats.org/officeDocument/2006/relationships/image" Target="../media/image271.wmf"/><Relationship Id="rId29" Type="http://schemas.openxmlformats.org/officeDocument/2006/relationships/oleObject" Target="../embeddings/oleObject276.bin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64.wmf"/><Relationship Id="rId11" Type="http://schemas.openxmlformats.org/officeDocument/2006/relationships/oleObject" Target="../embeddings/oleObject267.bin"/><Relationship Id="rId24" Type="http://schemas.openxmlformats.org/officeDocument/2006/relationships/image" Target="../media/image273.wmf"/><Relationship Id="rId32" Type="http://schemas.openxmlformats.org/officeDocument/2006/relationships/image" Target="../media/image277.wmf"/><Relationship Id="rId37" Type="http://schemas.openxmlformats.org/officeDocument/2006/relationships/oleObject" Target="../embeddings/oleObject280.bin"/><Relationship Id="rId40" Type="http://schemas.openxmlformats.org/officeDocument/2006/relationships/image" Target="../media/image281.wmf"/><Relationship Id="rId5" Type="http://schemas.openxmlformats.org/officeDocument/2006/relationships/oleObject" Target="../embeddings/oleObject264.bin"/><Relationship Id="rId15" Type="http://schemas.openxmlformats.org/officeDocument/2006/relationships/oleObject" Target="../embeddings/oleObject269.bin"/><Relationship Id="rId23" Type="http://schemas.openxmlformats.org/officeDocument/2006/relationships/oleObject" Target="../embeddings/oleObject273.bin"/><Relationship Id="rId28" Type="http://schemas.openxmlformats.org/officeDocument/2006/relationships/image" Target="../media/image275.wmf"/><Relationship Id="rId36" Type="http://schemas.openxmlformats.org/officeDocument/2006/relationships/image" Target="../media/image279.wmf"/><Relationship Id="rId10" Type="http://schemas.openxmlformats.org/officeDocument/2006/relationships/image" Target="../media/image266.wmf"/><Relationship Id="rId19" Type="http://schemas.openxmlformats.org/officeDocument/2006/relationships/oleObject" Target="../embeddings/oleObject271.bin"/><Relationship Id="rId31" Type="http://schemas.openxmlformats.org/officeDocument/2006/relationships/oleObject" Target="../embeddings/oleObject277.bin"/><Relationship Id="rId4" Type="http://schemas.openxmlformats.org/officeDocument/2006/relationships/image" Target="../media/image263.wmf"/><Relationship Id="rId9" Type="http://schemas.openxmlformats.org/officeDocument/2006/relationships/oleObject" Target="../embeddings/oleObject266.bin"/><Relationship Id="rId14" Type="http://schemas.openxmlformats.org/officeDocument/2006/relationships/image" Target="../media/image268.wmf"/><Relationship Id="rId22" Type="http://schemas.openxmlformats.org/officeDocument/2006/relationships/image" Target="../media/image272.wmf"/><Relationship Id="rId27" Type="http://schemas.openxmlformats.org/officeDocument/2006/relationships/oleObject" Target="../embeddings/oleObject275.bin"/><Relationship Id="rId30" Type="http://schemas.openxmlformats.org/officeDocument/2006/relationships/image" Target="../media/image276.wmf"/><Relationship Id="rId35" Type="http://schemas.openxmlformats.org/officeDocument/2006/relationships/oleObject" Target="../embeddings/oleObject279.bin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8.emf"/><Relationship Id="rId13" Type="http://schemas.openxmlformats.org/officeDocument/2006/relationships/oleObject" Target="../embeddings/oleObject1591.bin"/><Relationship Id="rId18" Type="http://schemas.openxmlformats.org/officeDocument/2006/relationships/image" Target="../media/image1583.emf"/><Relationship Id="rId26" Type="http://schemas.openxmlformats.org/officeDocument/2006/relationships/image" Target="../media/image1587.emf"/><Relationship Id="rId3" Type="http://schemas.openxmlformats.org/officeDocument/2006/relationships/oleObject" Target="../embeddings/oleObject1586.bin"/><Relationship Id="rId21" Type="http://schemas.openxmlformats.org/officeDocument/2006/relationships/oleObject" Target="../embeddings/oleObject1595.bin"/><Relationship Id="rId7" Type="http://schemas.openxmlformats.org/officeDocument/2006/relationships/oleObject" Target="../embeddings/oleObject1588.bin"/><Relationship Id="rId12" Type="http://schemas.openxmlformats.org/officeDocument/2006/relationships/image" Target="../media/image1580.wmf"/><Relationship Id="rId17" Type="http://schemas.openxmlformats.org/officeDocument/2006/relationships/oleObject" Target="../embeddings/oleObject1593.bin"/><Relationship Id="rId25" Type="http://schemas.openxmlformats.org/officeDocument/2006/relationships/oleObject" Target="../embeddings/oleObject159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82.emf"/><Relationship Id="rId20" Type="http://schemas.openxmlformats.org/officeDocument/2006/relationships/image" Target="../media/image1584.wmf"/><Relationship Id="rId1" Type="http://schemas.openxmlformats.org/officeDocument/2006/relationships/vmlDrawing" Target="../drawings/vmlDrawing130.vml"/><Relationship Id="rId6" Type="http://schemas.openxmlformats.org/officeDocument/2006/relationships/image" Target="../media/image1577.emf"/><Relationship Id="rId11" Type="http://schemas.openxmlformats.org/officeDocument/2006/relationships/oleObject" Target="../embeddings/oleObject1590.bin"/><Relationship Id="rId24" Type="http://schemas.openxmlformats.org/officeDocument/2006/relationships/image" Target="../media/image1586.emf"/><Relationship Id="rId5" Type="http://schemas.openxmlformats.org/officeDocument/2006/relationships/oleObject" Target="../embeddings/oleObject1587.bin"/><Relationship Id="rId15" Type="http://schemas.openxmlformats.org/officeDocument/2006/relationships/oleObject" Target="../embeddings/oleObject1592.bin"/><Relationship Id="rId23" Type="http://schemas.openxmlformats.org/officeDocument/2006/relationships/oleObject" Target="../embeddings/oleObject1596.bin"/><Relationship Id="rId28" Type="http://schemas.openxmlformats.org/officeDocument/2006/relationships/image" Target="../media/image1588.emf"/><Relationship Id="rId10" Type="http://schemas.openxmlformats.org/officeDocument/2006/relationships/image" Target="../media/image1579.wmf"/><Relationship Id="rId19" Type="http://schemas.openxmlformats.org/officeDocument/2006/relationships/oleObject" Target="../embeddings/oleObject1594.bin"/><Relationship Id="rId4" Type="http://schemas.openxmlformats.org/officeDocument/2006/relationships/image" Target="../media/image1576.wmf"/><Relationship Id="rId9" Type="http://schemas.openxmlformats.org/officeDocument/2006/relationships/oleObject" Target="../embeddings/oleObject1589.bin"/><Relationship Id="rId14" Type="http://schemas.openxmlformats.org/officeDocument/2006/relationships/image" Target="../media/image1581.emf"/><Relationship Id="rId22" Type="http://schemas.openxmlformats.org/officeDocument/2006/relationships/image" Target="../media/image1585.emf"/><Relationship Id="rId27" Type="http://schemas.openxmlformats.org/officeDocument/2006/relationships/oleObject" Target="../embeddings/oleObject1598.bin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0.emf"/><Relationship Id="rId13" Type="http://schemas.openxmlformats.org/officeDocument/2006/relationships/oleObject" Target="../embeddings/oleObject1604.bin"/><Relationship Id="rId18" Type="http://schemas.openxmlformats.org/officeDocument/2006/relationships/image" Target="../media/image1580.wmf"/><Relationship Id="rId3" Type="http://schemas.openxmlformats.org/officeDocument/2006/relationships/oleObject" Target="../embeddings/oleObject1599.bin"/><Relationship Id="rId7" Type="http://schemas.openxmlformats.org/officeDocument/2006/relationships/oleObject" Target="../embeddings/oleObject1601.bin"/><Relationship Id="rId12" Type="http://schemas.openxmlformats.org/officeDocument/2006/relationships/image" Target="../media/image1592.emf"/><Relationship Id="rId17" Type="http://schemas.openxmlformats.org/officeDocument/2006/relationships/oleObject" Target="../embeddings/oleObject160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79.wmf"/><Relationship Id="rId1" Type="http://schemas.openxmlformats.org/officeDocument/2006/relationships/vmlDrawing" Target="../drawings/vmlDrawing131.vml"/><Relationship Id="rId6" Type="http://schemas.openxmlformats.org/officeDocument/2006/relationships/image" Target="../media/image1589.emf"/><Relationship Id="rId11" Type="http://schemas.openxmlformats.org/officeDocument/2006/relationships/oleObject" Target="../embeddings/oleObject1603.bin"/><Relationship Id="rId5" Type="http://schemas.openxmlformats.org/officeDocument/2006/relationships/oleObject" Target="../embeddings/oleObject1600.bin"/><Relationship Id="rId15" Type="http://schemas.openxmlformats.org/officeDocument/2006/relationships/oleObject" Target="../embeddings/oleObject1605.bin"/><Relationship Id="rId10" Type="http://schemas.openxmlformats.org/officeDocument/2006/relationships/image" Target="../media/image1591.emf"/><Relationship Id="rId4" Type="http://schemas.openxmlformats.org/officeDocument/2006/relationships/image" Target="../media/image1576.wmf"/><Relationship Id="rId9" Type="http://schemas.openxmlformats.org/officeDocument/2006/relationships/oleObject" Target="../embeddings/oleObject1602.bin"/><Relationship Id="rId14" Type="http://schemas.openxmlformats.org/officeDocument/2006/relationships/image" Target="../media/image1593.wmf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6.emf"/><Relationship Id="rId13" Type="http://schemas.openxmlformats.org/officeDocument/2006/relationships/oleObject" Target="../embeddings/oleObject1612.bin"/><Relationship Id="rId18" Type="http://schemas.openxmlformats.org/officeDocument/2006/relationships/image" Target="../media/image1601.emf"/><Relationship Id="rId3" Type="http://schemas.openxmlformats.org/officeDocument/2006/relationships/oleObject" Target="../embeddings/oleObject1607.bin"/><Relationship Id="rId7" Type="http://schemas.openxmlformats.org/officeDocument/2006/relationships/oleObject" Target="../embeddings/oleObject1609.bin"/><Relationship Id="rId12" Type="http://schemas.openxmlformats.org/officeDocument/2006/relationships/image" Target="../media/image1598.wmf"/><Relationship Id="rId17" Type="http://schemas.openxmlformats.org/officeDocument/2006/relationships/oleObject" Target="../embeddings/oleObject161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00.emf"/><Relationship Id="rId20" Type="http://schemas.openxmlformats.org/officeDocument/2006/relationships/image" Target="../media/image1602.wmf"/><Relationship Id="rId1" Type="http://schemas.openxmlformats.org/officeDocument/2006/relationships/vmlDrawing" Target="../drawings/vmlDrawing132.vml"/><Relationship Id="rId6" Type="http://schemas.openxmlformats.org/officeDocument/2006/relationships/image" Target="../media/image1595.emf"/><Relationship Id="rId11" Type="http://schemas.openxmlformats.org/officeDocument/2006/relationships/oleObject" Target="../embeddings/oleObject1611.bin"/><Relationship Id="rId5" Type="http://schemas.openxmlformats.org/officeDocument/2006/relationships/oleObject" Target="../embeddings/oleObject1608.bin"/><Relationship Id="rId15" Type="http://schemas.openxmlformats.org/officeDocument/2006/relationships/oleObject" Target="../embeddings/oleObject1613.bin"/><Relationship Id="rId10" Type="http://schemas.openxmlformats.org/officeDocument/2006/relationships/image" Target="../media/image1597.wmf"/><Relationship Id="rId19" Type="http://schemas.openxmlformats.org/officeDocument/2006/relationships/oleObject" Target="../embeddings/oleObject1615.bin"/><Relationship Id="rId4" Type="http://schemas.openxmlformats.org/officeDocument/2006/relationships/image" Target="../media/image1594.emf"/><Relationship Id="rId9" Type="http://schemas.openxmlformats.org/officeDocument/2006/relationships/oleObject" Target="../embeddings/oleObject1610.bin"/><Relationship Id="rId14" Type="http://schemas.openxmlformats.org/officeDocument/2006/relationships/image" Target="../media/image1599.emf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5.emf"/><Relationship Id="rId13" Type="http://schemas.openxmlformats.org/officeDocument/2006/relationships/oleObject" Target="../embeddings/oleObject1621.bin"/><Relationship Id="rId18" Type="http://schemas.openxmlformats.org/officeDocument/2006/relationships/image" Target="../media/image1610.emf"/><Relationship Id="rId3" Type="http://schemas.openxmlformats.org/officeDocument/2006/relationships/oleObject" Target="../embeddings/oleObject1616.bin"/><Relationship Id="rId7" Type="http://schemas.openxmlformats.org/officeDocument/2006/relationships/oleObject" Target="../embeddings/oleObject1618.bin"/><Relationship Id="rId12" Type="http://schemas.openxmlformats.org/officeDocument/2006/relationships/image" Target="../media/image1607.emf"/><Relationship Id="rId17" Type="http://schemas.openxmlformats.org/officeDocument/2006/relationships/oleObject" Target="../embeddings/oleObject162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09.emf"/><Relationship Id="rId1" Type="http://schemas.openxmlformats.org/officeDocument/2006/relationships/vmlDrawing" Target="../drawings/vmlDrawing133.vml"/><Relationship Id="rId6" Type="http://schemas.openxmlformats.org/officeDocument/2006/relationships/image" Target="../media/image1604.emf"/><Relationship Id="rId11" Type="http://schemas.openxmlformats.org/officeDocument/2006/relationships/oleObject" Target="../embeddings/oleObject1620.bin"/><Relationship Id="rId5" Type="http://schemas.openxmlformats.org/officeDocument/2006/relationships/oleObject" Target="../embeddings/oleObject1617.bin"/><Relationship Id="rId15" Type="http://schemas.openxmlformats.org/officeDocument/2006/relationships/oleObject" Target="../embeddings/oleObject1622.bin"/><Relationship Id="rId10" Type="http://schemas.openxmlformats.org/officeDocument/2006/relationships/image" Target="../media/image1606.emf"/><Relationship Id="rId4" Type="http://schemas.openxmlformats.org/officeDocument/2006/relationships/image" Target="../media/image1603.emf"/><Relationship Id="rId9" Type="http://schemas.openxmlformats.org/officeDocument/2006/relationships/oleObject" Target="../embeddings/oleObject1619.bin"/><Relationship Id="rId14" Type="http://schemas.openxmlformats.org/officeDocument/2006/relationships/image" Target="../media/image1608.emf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3.wmf"/><Relationship Id="rId13" Type="http://schemas.openxmlformats.org/officeDocument/2006/relationships/oleObject" Target="../embeddings/oleObject1629.bin"/><Relationship Id="rId18" Type="http://schemas.openxmlformats.org/officeDocument/2006/relationships/image" Target="../media/image1618.wmf"/><Relationship Id="rId3" Type="http://schemas.openxmlformats.org/officeDocument/2006/relationships/oleObject" Target="../embeddings/oleObject1624.bin"/><Relationship Id="rId21" Type="http://schemas.openxmlformats.org/officeDocument/2006/relationships/oleObject" Target="../embeddings/oleObject1633.bin"/><Relationship Id="rId7" Type="http://schemas.openxmlformats.org/officeDocument/2006/relationships/oleObject" Target="../embeddings/oleObject1626.bin"/><Relationship Id="rId12" Type="http://schemas.openxmlformats.org/officeDocument/2006/relationships/image" Target="../media/image1615.wmf"/><Relationship Id="rId17" Type="http://schemas.openxmlformats.org/officeDocument/2006/relationships/oleObject" Target="../embeddings/oleObject163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17.wmf"/><Relationship Id="rId20" Type="http://schemas.openxmlformats.org/officeDocument/2006/relationships/image" Target="../media/image1619.wmf"/><Relationship Id="rId1" Type="http://schemas.openxmlformats.org/officeDocument/2006/relationships/vmlDrawing" Target="../drawings/vmlDrawing134.vml"/><Relationship Id="rId6" Type="http://schemas.openxmlformats.org/officeDocument/2006/relationships/image" Target="../media/image1612.wmf"/><Relationship Id="rId11" Type="http://schemas.openxmlformats.org/officeDocument/2006/relationships/oleObject" Target="../embeddings/oleObject1628.bin"/><Relationship Id="rId5" Type="http://schemas.openxmlformats.org/officeDocument/2006/relationships/oleObject" Target="../embeddings/oleObject1625.bin"/><Relationship Id="rId15" Type="http://schemas.openxmlformats.org/officeDocument/2006/relationships/oleObject" Target="../embeddings/oleObject1630.bin"/><Relationship Id="rId10" Type="http://schemas.openxmlformats.org/officeDocument/2006/relationships/image" Target="../media/image1614.wmf"/><Relationship Id="rId19" Type="http://schemas.openxmlformats.org/officeDocument/2006/relationships/oleObject" Target="../embeddings/oleObject1632.bin"/><Relationship Id="rId4" Type="http://schemas.openxmlformats.org/officeDocument/2006/relationships/image" Target="../media/image1611.wmf"/><Relationship Id="rId9" Type="http://schemas.openxmlformats.org/officeDocument/2006/relationships/oleObject" Target="../embeddings/oleObject1627.bin"/><Relationship Id="rId14" Type="http://schemas.openxmlformats.org/officeDocument/2006/relationships/image" Target="../media/image1616.wmf"/><Relationship Id="rId22" Type="http://schemas.openxmlformats.org/officeDocument/2006/relationships/image" Target="../media/image1620.wmf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3.wmf"/><Relationship Id="rId13" Type="http://schemas.openxmlformats.org/officeDocument/2006/relationships/oleObject" Target="../embeddings/oleObject1639.bin"/><Relationship Id="rId18" Type="http://schemas.openxmlformats.org/officeDocument/2006/relationships/image" Target="../media/image1628.emf"/><Relationship Id="rId26" Type="http://schemas.openxmlformats.org/officeDocument/2006/relationships/image" Target="../media/image1632.emf"/><Relationship Id="rId3" Type="http://schemas.openxmlformats.org/officeDocument/2006/relationships/oleObject" Target="../embeddings/oleObject1634.bin"/><Relationship Id="rId21" Type="http://schemas.openxmlformats.org/officeDocument/2006/relationships/oleObject" Target="../embeddings/oleObject1643.bin"/><Relationship Id="rId7" Type="http://schemas.openxmlformats.org/officeDocument/2006/relationships/oleObject" Target="../embeddings/oleObject1636.bin"/><Relationship Id="rId12" Type="http://schemas.openxmlformats.org/officeDocument/2006/relationships/image" Target="../media/image1625.emf"/><Relationship Id="rId17" Type="http://schemas.openxmlformats.org/officeDocument/2006/relationships/oleObject" Target="../embeddings/oleObject1641.bin"/><Relationship Id="rId25" Type="http://schemas.openxmlformats.org/officeDocument/2006/relationships/oleObject" Target="../embeddings/oleObject164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27.emf"/><Relationship Id="rId20" Type="http://schemas.openxmlformats.org/officeDocument/2006/relationships/image" Target="../media/image1629.emf"/><Relationship Id="rId1" Type="http://schemas.openxmlformats.org/officeDocument/2006/relationships/vmlDrawing" Target="../drawings/vmlDrawing135.vml"/><Relationship Id="rId6" Type="http://schemas.openxmlformats.org/officeDocument/2006/relationships/image" Target="../media/image1622.emf"/><Relationship Id="rId11" Type="http://schemas.openxmlformats.org/officeDocument/2006/relationships/oleObject" Target="../embeddings/oleObject1638.bin"/><Relationship Id="rId24" Type="http://schemas.openxmlformats.org/officeDocument/2006/relationships/image" Target="../media/image1631.emf"/><Relationship Id="rId5" Type="http://schemas.openxmlformats.org/officeDocument/2006/relationships/oleObject" Target="../embeddings/oleObject1635.bin"/><Relationship Id="rId15" Type="http://schemas.openxmlformats.org/officeDocument/2006/relationships/oleObject" Target="../embeddings/oleObject1640.bin"/><Relationship Id="rId23" Type="http://schemas.openxmlformats.org/officeDocument/2006/relationships/oleObject" Target="../embeddings/oleObject1644.bin"/><Relationship Id="rId10" Type="http://schemas.openxmlformats.org/officeDocument/2006/relationships/image" Target="../media/image1624.wmf"/><Relationship Id="rId19" Type="http://schemas.openxmlformats.org/officeDocument/2006/relationships/oleObject" Target="../embeddings/oleObject1642.bin"/><Relationship Id="rId4" Type="http://schemas.openxmlformats.org/officeDocument/2006/relationships/image" Target="../media/image1621.emf"/><Relationship Id="rId9" Type="http://schemas.openxmlformats.org/officeDocument/2006/relationships/oleObject" Target="../embeddings/oleObject1637.bin"/><Relationship Id="rId14" Type="http://schemas.openxmlformats.org/officeDocument/2006/relationships/image" Target="../media/image1626.emf"/><Relationship Id="rId22" Type="http://schemas.openxmlformats.org/officeDocument/2006/relationships/image" Target="../media/image1630.emf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48.bin"/><Relationship Id="rId13" Type="http://schemas.openxmlformats.org/officeDocument/2006/relationships/image" Target="../media/image1637.wmf"/><Relationship Id="rId3" Type="http://schemas.openxmlformats.org/officeDocument/2006/relationships/image" Target="../media/image1640.png"/><Relationship Id="rId7" Type="http://schemas.openxmlformats.org/officeDocument/2006/relationships/image" Target="../media/image1634.wmf"/><Relationship Id="rId12" Type="http://schemas.openxmlformats.org/officeDocument/2006/relationships/oleObject" Target="../embeddings/oleObject1650.bin"/><Relationship Id="rId17" Type="http://schemas.openxmlformats.org/officeDocument/2006/relationships/image" Target="../media/image1639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652.bin"/><Relationship Id="rId1" Type="http://schemas.openxmlformats.org/officeDocument/2006/relationships/vmlDrawing" Target="../drawings/vmlDrawing136.vml"/><Relationship Id="rId6" Type="http://schemas.openxmlformats.org/officeDocument/2006/relationships/oleObject" Target="../embeddings/oleObject1647.bin"/><Relationship Id="rId11" Type="http://schemas.openxmlformats.org/officeDocument/2006/relationships/image" Target="../media/image1636.wmf"/><Relationship Id="rId5" Type="http://schemas.openxmlformats.org/officeDocument/2006/relationships/image" Target="../media/image1633.wmf"/><Relationship Id="rId15" Type="http://schemas.openxmlformats.org/officeDocument/2006/relationships/image" Target="../media/image1638.wmf"/><Relationship Id="rId10" Type="http://schemas.openxmlformats.org/officeDocument/2006/relationships/oleObject" Target="../embeddings/oleObject1649.bin"/><Relationship Id="rId4" Type="http://schemas.openxmlformats.org/officeDocument/2006/relationships/oleObject" Target="../embeddings/oleObject1646.bin"/><Relationship Id="rId9" Type="http://schemas.openxmlformats.org/officeDocument/2006/relationships/image" Target="../media/image1635.wmf"/><Relationship Id="rId14" Type="http://schemas.openxmlformats.org/officeDocument/2006/relationships/oleObject" Target="../embeddings/oleObject1651.bin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55.bin"/><Relationship Id="rId13" Type="http://schemas.openxmlformats.org/officeDocument/2006/relationships/image" Target="../media/image1644.wmf"/><Relationship Id="rId3" Type="http://schemas.openxmlformats.org/officeDocument/2006/relationships/image" Target="../media/image1645.png"/><Relationship Id="rId7" Type="http://schemas.openxmlformats.org/officeDocument/2006/relationships/image" Target="../media/image1642.wmf"/><Relationship Id="rId12" Type="http://schemas.openxmlformats.org/officeDocument/2006/relationships/oleObject" Target="../embeddings/oleObject165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7.vml"/><Relationship Id="rId6" Type="http://schemas.openxmlformats.org/officeDocument/2006/relationships/oleObject" Target="../embeddings/oleObject1654.bin"/><Relationship Id="rId11" Type="http://schemas.openxmlformats.org/officeDocument/2006/relationships/image" Target="../media/image1639.wmf"/><Relationship Id="rId5" Type="http://schemas.openxmlformats.org/officeDocument/2006/relationships/image" Target="../media/image1641.wmf"/><Relationship Id="rId10" Type="http://schemas.openxmlformats.org/officeDocument/2006/relationships/oleObject" Target="../embeddings/oleObject1656.bin"/><Relationship Id="rId4" Type="http://schemas.openxmlformats.org/officeDocument/2006/relationships/oleObject" Target="../embeddings/oleObject1653.bin"/><Relationship Id="rId9" Type="http://schemas.openxmlformats.org/officeDocument/2006/relationships/image" Target="../media/image1643.wmf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8.emf"/><Relationship Id="rId13" Type="http://schemas.openxmlformats.org/officeDocument/2006/relationships/oleObject" Target="../embeddings/oleObject1663.bin"/><Relationship Id="rId18" Type="http://schemas.openxmlformats.org/officeDocument/2006/relationships/image" Target="../media/image1653.emf"/><Relationship Id="rId26" Type="http://schemas.openxmlformats.org/officeDocument/2006/relationships/image" Target="../media/image1657.emf"/><Relationship Id="rId3" Type="http://schemas.openxmlformats.org/officeDocument/2006/relationships/oleObject" Target="../embeddings/oleObject1658.bin"/><Relationship Id="rId21" Type="http://schemas.openxmlformats.org/officeDocument/2006/relationships/oleObject" Target="../embeddings/oleObject1667.bin"/><Relationship Id="rId7" Type="http://schemas.openxmlformats.org/officeDocument/2006/relationships/oleObject" Target="../embeddings/oleObject1660.bin"/><Relationship Id="rId12" Type="http://schemas.openxmlformats.org/officeDocument/2006/relationships/image" Target="../media/image1650.emf"/><Relationship Id="rId17" Type="http://schemas.openxmlformats.org/officeDocument/2006/relationships/oleObject" Target="../embeddings/oleObject1665.bin"/><Relationship Id="rId25" Type="http://schemas.openxmlformats.org/officeDocument/2006/relationships/oleObject" Target="../embeddings/oleObject166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52.emf"/><Relationship Id="rId20" Type="http://schemas.openxmlformats.org/officeDocument/2006/relationships/image" Target="../media/image1654.emf"/><Relationship Id="rId1" Type="http://schemas.openxmlformats.org/officeDocument/2006/relationships/vmlDrawing" Target="../drawings/vmlDrawing138.vml"/><Relationship Id="rId6" Type="http://schemas.openxmlformats.org/officeDocument/2006/relationships/image" Target="../media/image1647.emf"/><Relationship Id="rId11" Type="http://schemas.openxmlformats.org/officeDocument/2006/relationships/oleObject" Target="../embeddings/oleObject1662.bin"/><Relationship Id="rId24" Type="http://schemas.openxmlformats.org/officeDocument/2006/relationships/image" Target="../media/image1656.emf"/><Relationship Id="rId5" Type="http://schemas.openxmlformats.org/officeDocument/2006/relationships/oleObject" Target="../embeddings/oleObject1659.bin"/><Relationship Id="rId15" Type="http://schemas.openxmlformats.org/officeDocument/2006/relationships/oleObject" Target="../embeddings/oleObject1664.bin"/><Relationship Id="rId23" Type="http://schemas.openxmlformats.org/officeDocument/2006/relationships/oleObject" Target="../embeddings/oleObject1668.bin"/><Relationship Id="rId28" Type="http://schemas.openxmlformats.org/officeDocument/2006/relationships/image" Target="../media/image1658.emf"/><Relationship Id="rId10" Type="http://schemas.openxmlformats.org/officeDocument/2006/relationships/image" Target="../media/image1649.emf"/><Relationship Id="rId19" Type="http://schemas.openxmlformats.org/officeDocument/2006/relationships/oleObject" Target="../embeddings/oleObject1666.bin"/><Relationship Id="rId4" Type="http://schemas.openxmlformats.org/officeDocument/2006/relationships/image" Target="../media/image1646.emf"/><Relationship Id="rId9" Type="http://schemas.openxmlformats.org/officeDocument/2006/relationships/oleObject" Target="../embeddings/oleObject1661.bin"/><Relationship Id="rId14" Type="http://schemas.openxmlformats.org/officeDocument/2006/relationships/image" Target="../media/image1651.emf"/><Relationship Id="rId22" Type="http://schemas.openxmlformats.org/officeDocument/2006/relationships/image" Target="../media/image1655.emf"/><Relationship Id="rId27" Type="http://schemas.openxmlformats.org/officeDocument/2006/relationships/oleObject" Target="../embeddings/oleObject1670.bin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1.emf"/><Relationship Id="rId13" Type="http://schemas.openxmlformats.org/officeDocument/2006/relationships/oleObject" Target="../embeddings/oleObject1676.bin"/><Relationship Id="rId18" Type="http://schemas.openxmlformats.org/officeDocument/2006/relationships/image" Target="../media/image1666.emf"/><Relationship Id="rId3" Type="http://schemas.openxmlformats.org/officeDocument/2006/relationships/oleObject" Target="../embeddings/oleObject1671.bin"/><Relationship Id="rId21" Type="http://schemas.openxmlformats.org/officeDocument/2006/relationships/oleObject" Target="../embeddings/Microsoft_Word_97_-_2003_Document13.doc"/><Relationship Id="rId7" Type="http://schemas.openxmlformats.org/officeDocument/2006/relationships/oleObject" Target="../embeddings/oleObject1673.bin"/><Relationship Id="rId12" Type="http://schemas.openxmlformats.org/officeDocument/2006/relationships/image" Target="../media/image1663.emf"/><Relationship Id="rId17" Type="http://schemas.openxmlformats.org/officeDocument/2006/relationships/oleObject" Target="../embeddings/oleObject167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65.emf"/><Relationship Id="rId20" Type="http://schemas.openxmlformats.org/officeDocument/2006/relationships/image" Target="../media/image1667.emf"/><Relationship Id="rId1" Type="http://schemas.openxmlformats.org/officeDocument/2006/relationships/vmlDrawing" Target="../drawings/vmlDrawing139.vml"/><Relationship Id="rId6" Type="http://schemas.openxmlformats.org/officeDocument/2006/relationships/image" Target="../media/image1660.emf"/><Relationship Id="rId11" Type="http://schemas.openxmlformats.org/officeDocument/2006/relationships/oleObject" Target="../embeddings/oleObject1675.bin"/><Relationship Id="rId5" Type="http://schemas.openxmlformats.org/officeDocument/2006/relationships/oleObject" Target="../embeddings/oleObject1672.bin"/><Relationship Id="rId15" Type="http://schemas.openxmlformats.org/officeDocument/2006/relationships/oleObject" Target="../embeddings/oleObject1677.bin"/><Relationship Id="rId10" Type="http://schemas.openxmlformats.org/officeDocument/2006/relationships/image" Target="../media/image1662.emf"/><Relationship Id="rId19" Type="http://schemas.openxmlformats.org/officeDocument/2006/relationships/oleObject" Target="../embeddings/oleObject1679.bin"/><Relationship Id="rId4" Type="http://schemas.openxmlformats.org/officeDocument/2006/relationships/image" Target="../media/image1659.emf"/><Relationship Id="rId9" Type="http://schemas.openxmlformats.org/officeDocument/2006/relationships/oleObject" Target="../embeddings/oleObject1674.bin"/><Relationship Id="rId14" Type="http://schemas.openxmlformats.org/officeDocument/2006/relationships/image" Target="../media/image1664.emf"/><Relationship Id="rId22" Type="http://schemas.openxmlformats.org/officeDocument/2006/relationships/image" Target="../media/image166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wmf"/><Relationship Id="rId13" Type="http://schemas.openxmlformats.org/officeDocument/2006/relationships/oleObject" Target="../embeddings/oleObject287.bin"/><Relationship Id="rId18" Type="http://schemas.openxmlformats.org/officeDocument/2006/relationships/image" Target="../media/image289.wmf"/><Relationship Id="rId26" Type="http://schemas.openxmlformats.org/officeDocument/2006/relationships/image" Target="../media/image293.wmf"/><Relationship Id="rId3" Type="http://schemas.openxmlformats.org/officeDocument/2006/relationships/oleObject" Target="../embeddings/oleObject282.bin"/><Relationship Id="rId21" Type="http://schemas.openxmlformats.org/officeDocument/2006/relationships/oleObject" Target="../embeddings/oleObject291.bin"/><Relationship Id="rId7" Type="http://schemas.openxmlformats.org/officeDocument/2006/relationships/oleObject" Target="../embeddings/oleObject284.bin"/><Relationship Id="rId12" Type="http://schemas.openxmlformats.org/officeDocument/2006/relationships/image" Target="../media/image286.wmf"/><Relationship Id="rId17" Type="http://schemas.openxmlformats.org/officeDocument/2006/relationships/oleObject" Target="../embeddings/oleObject289.bin"/><Relationship Id="rId25" Type="http://schemas.openxmlformats.org/officeDocument/2006/relationships/oleObject" Target="../embeddings/oleObject29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88.wmf"/><Relationship Id="rId20" Type="http://schemas.openxmlformats.org/officeDocument/2006/relationships/image" Target="../media/image290.wmf"/><Relationship Id="rId29" Type="http://schemas.openxmlformats.org/officeDocument/2006/relationships/oleObject" Target="../embeddings/oleObject295.bin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83.wmf"/><Relationship Id="rId11" Type="http://schemas.openxmlformats.org/officeDocument/2006/relationships/oleObject" Target="../embeddings/oleObject286.bin"/><Relationship Id="rId24" Type="http://schemas.openxmlformats.org/officeDocument/2006/relationships/image" Target="../media/image292.wmf"/><Relationship Id="rId32" Type="http://schemas.openxmlformats.org/officeDocument/2006/relationships/image" Target="../media/image296.wmf"/><Relationship Id="rId5" Type="http://schemas.openxmlformats.org/officeDocument/2006/relationships/oleObject" Target="../embeddings/oleObject283.bin"/><Relationship Id="rId15" Type="http://schemas.openxmlformats.org/officeDocument/2006/relationships/oleObject" Target="../embeddings/oleObject288.bin"/><Relationship Id="rId23" Type="http://schemas.openxmlformats.org/officeDocument/2006/relationships/oleObject" Target="../embeddings/oleObject292.bin"/><Relationship Id="rId28" Type="http://schemas.openxmlformats.org/officeDocument/2006/relationships/image" Target="../media/image294.wmf"/><Relationship Id="rId10" Type="http://schemas.openxmlformats.org/officeDocument/2006/relationships/image" Target="../media/image285.wmf"/><Relationship Id="rId19" Type="http://schemas.openxmlformats.org/officeDocument/2006/relationships/oleObject" Target="../embeddings/oleObject290.bin"/><Relationship Id="rId31" Type="http://schemas.openxmlformats.org/officeDocument/2006/relationships/oleObject" Target="../embeddings/oleObject296.bin"/><Relationship Id="rId4" Type="http://schemas.openxmlformats.org/officeDocument/2006/relationships/image" Target="../media/image282.wmf"/><Relationship Id="rId9" Type="http://schemas.openxmlformats.org/officeDocument/2006/relationships/oleObject" Target="../embeddings/oleObject285.bin"/><Relationship Id="rId14" Type="http://schemas.openxmlformats.org/officeDocument/2006/relationships/image" Target="../media/image287.wmf"/><Relationship Id="rId22" Type="http://schemas.openxmlformats.org/officeDocument/2006/relationships/image" Target="../media/image291.wmf"/><Relationship Id="rId27" Type="http://schemas.openxmlformats.org/officeDocument/2006/relationships/oleObject" Target="../embeddings/oleObject294.bin"/><Relationship Id="rId30" Type="http://schemas.openxmlformats.org/officeDocument/2006/relationships/image" Target="../media/image295.wmf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1.emf"/><Relationship Id="rId13" Type="http://schemas.openxmlformats.org/officeDocument/2006/relationships/oleObject" Target="../embeddings/oleObject1685.bin"/><Relationship Id="rId18" Type="http://schemas.openxmlformats.org/officeDocument/2006/relationships/image" Target="../media/image1676.emf"/><Relationship Id="rId3" Type="http://schemas.openxmlformats.org/officeDocument/2006/relationships/oleObject" Target="../embeddings/oleObject1680.bin"/><Relationship Id="rId7" Type="http://schemas.openxmlformats.org/officeDocument/2006/relationships/oleObject" Target="../embeddings/oleObject1682.bin"/><Relationship Id="rId12" Type="http://schemas.openxmlformats.org/officeDocument/2006/relationships/image" Target="../media/image1673.emf"/><Relationship Id="rId17" Type="http://schemas.openxmlformats.org/officeDocument/2006/relationships/oleObject" Target="../embeddings/oleObject168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75.emf"/><Relationship Id="rId1" Type="http://schemas.openxmlformats.org/officeDocument/2006/relationships/vmlDrawing" Target="../drawings/vmlDrawing140.vml"/><Relationship Id="rId6" Type="http://schemas.openxmlformats.org/officeDocument/2006/relationships/image" Target="../media/image1670.emf"/><Relationship Id="rId11" Type="http://schemas.openxmlformats.org/officeDocument/2006/relationships/oleObject" Target="../embeddings/oleObject1684.bin"/><Relationship Id="rId5" Type="http://schemas.openxmlformats.org/officeDocument/2006/relationships/oleObject" Target="../embeddings/oleObject1681.bin"/><Relationship Id="rId15" Type="http://schemas.openxmlformats.org/officeDocument/2006/relationships/oleObject" Target="../embeddings/oleObject1686.bin"/><Relationship Id="rId10" Type="http://schemas.openxmlformats.org/officeDocument/2006/relationships/image" Target="../media/image1672.emf"/><Relationship Id="rId4" Type="http://schemas.openxmlformats.org/officeDocument/2006/relationships/image" Target="../media/image1669.emf"/><Relationship Id="rId9" Type="http://schemas.openxmlformats.org/officeDocument/2006/relationships/oleObject" Target="../embeddings/oleObject1683.bin"/><Relationship Id="rId14" Type="http://schemas.openxmlformats.org/officeDocument/2006/relationships/image" Target="../media/image1674.emf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9.emf"/><Relationship Id="rId13" Type="http://schemas.openxmlformats.org/officeDocument/2006/relationships/oleObject" Target="../embeddings/oleObject1693.bin"/><Relationship Id="rId18" Type="http://schemas.openxmlformats.org/officeDocument/2006/relationships/image" Target="../media/image1659.emf"/><Relationship Id="rId3" Type="http://schemas.openxmlformats.org/officeDocument/2006/relationships/oleObject" Target="../embeddings/oleObject1688.bin"/><Relationship Id="rId7" Type="http://schemas.openxmlformats.org/officeDocument/2006/relationships/oleObject" Target="../embeddings/oleObject1690.bin"/><Relationship Id="rId12" Type="http://schemas.openxmlformats.org/officeDocument/2006/relationships/image" Target="../media/image1681.emf"/><Relationship Id="rId17" Type="http://schemas.openxmlformats.org/officeDocument/2006/relationships/oleObject" Target="../embeddings/oleObject169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83.emf"/><Relationship Id="rId20" Type="http://schemas.openxmlformats.org/officeDocument/2006/relationships/image" Target="../media/image1684.emf"/><Relationship Id="rId1" Type="http://schemas.openxmlformats.org/officeDocument/2006/relationships/vmlDrawing" Target="../drawings/vmlDrawing141.vml"/><Relationship Id="rId6" Type="http://schemas.openxmlformats.org/officeDocument/2006/relationships/image" Target="../media/image1678.emf"/><Relationship Id="rId11" Type="http://schemas.openxmlformats.org/officeDocument/2006/relationships/oleObject" Target="../embeddings/oleObject1692.bin"/><Relationship Id="rId5" Type="http://schemas.openxmlformats.org/officeDocument/2006/relationships/oleObject" Target="../embeddings/oleObject1689.bin"/><Relationship Id="rId15" Type="http://schemas.openxmlformats.org/officeDocument/2006/relationships/oleObject" Target="../embeddings/oleObject1694.bin"/><Relationship Id="rId10" Type="http://schemas.openxmlformats.org/officeDocument/2006/relationships/image" Target="../media/image1680.emf"/><Relationship Id="rId19" Type="http://schemas.openxmlformats.org/officeDocument/2006/relationships/oleObject" Target="../embeddings/Microsoft_Word_97_-_2003_Document14.doc"/><Relationship Id="rId4" Type="http://schemas.openxmlformats.org/officeDocument/2006/relationships/image" Target="../media/image1677.emf"/><Relationship Id="rId9" Type="http://schemas.openxmlformats.org/officeDocument/2006/relationships/oleObject" Target="../embeddings/oleObject1691.bin"/><Relationship Id="rId14" Type="http://schemas.openxmlformats.org/officeDocument/2006/relationships/image" Target="../media/image1682.emf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7.emf"/><Relationship Id="rId13" Type="http://schemas.openxmlformats.org/officeDocument/2006/relationships/oleObject" Target="../embeddings/oleObject1701.bin"/><Relationship Id="rId3" Type="http://schemas.openxmlformats.org/officeDocument/2006/relationships/oleObject" Target="../embeddings/oleObject1696.bin"/><Relationship Id="rId7" Type="http://schemas.openxmlformats.org/officeDocument/2006/relationships/oleObject" Target="../embeddings/oleObject1698.bin"/><Relationship Id="rId12" Type="http://schemas.openxmlformats.org/officeDocument/2006/relationships/image" Target="../media/image1689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90.emf"/><Relationship Id="rId1" Type="http://schemas.openxmlformats.org/officeDocument/2006/relationships/vmlDrawing" Target="../drawings/vmlDrawing142.vml"/><Relationship Id="rId6" Type="http://schemas.openxmlformats.org/officeDocument/2006/relationships/image" Target="../media/image1686.emf"/><Relationship Id="rId11" Type="http://schemas.openxmlformats.org/officeDocument/2006/relationships/oleObject" Target="../embeddings/oleObject1700.bin"/><Relationship Id="rId5" Type="http://schemas.openxmlformats.org/officeDocument/2006/relationships/oleObject" Target="../embeddings/oleObject1697.bin"/><Relationship Id="rId15" Type="http://schemas.openxmlformats.org/officeDocument/2006/relationships/oleObject" Target="../embeddings/Microsoft_Word_97_-_2003_Document15.doc"/><Relationship Id="rId10" Type="http://schemas.openxmlformats.org/officeDocument/2006/relationships/image" Target="../media/image1688.emf"/><Relationship Id="rId4" Type="http://schemas.openxmlformats.org/officeDocument/2006/relationships/image" Target="../media/image1685.emf"/><Relationship Id="rId9" Type="http://schemas.openxmlformats.org/officeDocument/2006/relationships/oleObject" Target="../embeddings/oleObject1699.bin"/><Relationship Id="rId14" Type="http://schemas.openxmlformats.org/officeDocument/2006/relationships/image" Target="../media/image1659.emf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3.emf"/><Relationship Id="rId13" Type="http://schemas.openxmlformats.org/officeDocument/2006/relationships/oleObject" Target="../embeddings/Microsoft_Word_97_-_2003_Document16.doc"/><Relationship Id="rId3" Type="http://schemas.openxmlformats.org/officeDocument/2006/relationships/oleObject" Target="../embeddings/oleObject1702.bin"/><Relationship Id="rId7" Type="http://schemas.openxmlformats.org/officeDocument/2006/relationships/oleObject" Target="../embeddings/oleObject1704.bin"/><Relationship Id="rId12" Type="http://schemas.openxmlformats.org/officeDocument/2006/relationships/image" Target="../media/image1695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59.emf"/><Relationship Id="rId1" Type="http://schemas.openxmlformats.org/officeDocument/2006/relationships/vmlDrawing" Target="../drawings/vmlDrawing143.vml"/><Relationship Id="rId6" Type="http://schemas.openxmlformats.org/officeDocument/2006/relationships/image" Target="../media/image1692.emf"/><Relationship Id="rId11" Type="http://schemas.openxmlformats.org/officeDocument/2006/relationships/oleObject" Target="../embeddings/oleObject1706.bin"/><Relationship Id="rId5" Type="http://schemas.openxmlformats.org/officeDocument/2006/relationships/oleObject" Target="../embeddings/oleObject1703.bin"/><Relationship Id="rId15" Type="http://schemas.openxmlformats.org/officeDocument/2006/relationships/oleObject" Target="../embeddings/oleObject1707.bin"/><Relationship Id="rId10" Type="http://schemas.openxmlformats.org/officeDocument/2006/relationships/image" Target="../media/image1694.emf"/><Relationship Id="rId4" Type="http://schemas.openxmlformats.org/officeDocument/2006/relationships/image" Target="../media/image1691.emf"/><Relationship Id="rId9" Type="http://schemas.openxmlformats.org/officeDocument/2006/relationships/oleObject" Target="../embeddings/oleObject1705.bin"/><Relationship Id="rId14" Type="http://schemas.openxmlformats.org/officeDocument/2006/relationships/image" Target="../media/image1696.emf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9.wmf"/><Relationship Id="rId13" Type="http://schemas.openxmlformats.org/officeDocument/2006/relationships/oleObject" Target="../embeddings/oleObject1713.bin"/><Relationship Id="rId18" Type="http://schemas.openxmlformats.org/officeDocument/2006/relationships/image" Target="../media/image1704.wmf"/><Relationship Id="rId3" Type="http://schemas.openxmlformats.org/officeDocument/2006/relationships/oleObject" Target="../embeddings/oleObject1708.bin"/><Relationship Id="rId7" Type="http://schemas.openxmlformats.org/officeDocument/2006/relationships/oleObject" Target="../embeddings/oleObject1710.bin"/><Relationship Id="rId12" Type="http://schemas.openxmlformats.org/officeDocument/2006/relationships/image" Target="../media/image1701.wmf"/><Relationship Id="rId17" Type="http://schemas.openxmlformats.org/officeDocument/2006/relationships/oleObject" Target="../embeddings/oleObject171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03.wmf"/><Relationship Id="rId20" Type="http://schemas.openxmlformats.org/officeDocument/2006/relationships/image" Target="../media/image1705.wmf"/><Relationship Id="rId1" Type="http://schemas.openxmlformats.org/officeDocument/2006/relationships/vmlDrawing" Target="../drawings/vmlDrawing144.vml"/><Relationship Id="rId6" Type="http://schemas.openxmlformats.org/officeDocument/2006/relationships/image" Target="../media/image1698.wmf"/><Relationship Id="rId11" Type="http://schemas.openxmlformats.org/officeDocument/2006/relationships/oleObject" Target="../embeddings/oleObject1712.bin"/><Relationship Id="rId5" Type="http://schemas.openxmlformats.org/officeDocument/2006/relationships/oleObject" Target="../embeddings/oleObject1709.bin"/><Relationship Id="rId15" Type="http://schemas.openxmlformats.org/officeDocument/2006/relationships/oleObject" Target="../embeddings/oleObject1714.bin"/><Relationship Id="rId10" Type="http://schemas.openxmlformats.org/officeDocument/2006/relationships/image" Target="../media/image1700.wmf"/><Relationship Id="rId19" Type="http://schemas.openxmlformats.org/officeDocument/2006/relationships/oleObject" Target="../embeddings/oleObject1716.bin"/><Relationship Id="rId4" Type="http://schemas.openxmlformats.org/officeDocument/2006/relationships/image" Target="../media/image1697.wmf"/><Relationship Id="rId9" Type="http://schemas.openxmlformats.org/officeDocument/2006/relationships/oleObject" Target="../embeddings/oleObject1711.bin"/><Relationship Id="rId14" Type="http://schemas.openxmlformats.org/officeDocument/2006/relationships/image" Target="../media/image1702.wmf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8.emf"/><Relationship Id="rId13" Type="http://schemas.openxmlformats.org/officeDocument/2006/relationships/oleObject" Target="../embeddings/oleObject1722.bin"/><Relationship Id="rId18" Type="http://schemas.openxmlformats.org/officeDocument/2006/relationships/image" Target="../media/image1713.emf"/><Relationship Id="rId3" Type="http://schemas.openxmlformats.org/officeDocument/2006/relationships/oleObject" Target="../embeddings/oleObject1717.bin"/><Relationship Id="rId7" Type="http://schemas.openxmlformats.org/officeDocument/2006/relationships/oleObject" Target="../embeddings/oleObject1719.bin"/><Relationship Id="rId12" Type="http://schemas.openxmlformats.org/officeDocument/2006/relationships/image" Target="../media/image1710.emf"/><Relationship Id="rId17" Type="http://schemas.openxmlformats.org/officeDocument/2006/relationships/oleObject" Target="../embeddings/oleObject1724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712.emf"/><Relationship Id="rId20" Type="http://schemas.openxmlformats.org/officeDocument/2006/relationships/image" Target="../media/image1714.emf"/><Relationship Id="rId1" Type="http://schemas.openxmlformats.org/officeDocument/2006/relationships/vmlDrawing" Target="../drawings/vmlDrawing145.vml"/><Relationship Id="rId6" Type="http://schemas.openxmlformats.org/officeDocument/2006/relationships/image" Target="../media/image1707.emf"/><Relationship Id="rId11" Type="http://schemas.openxmlformats.org/officeDocument/2006/relationships/oleObject" Target="../embeddings/oleObject1721.bin"/><Relationship Id="rId5" Type="http://schemas.openxmlformats.org/officeDocument/2006/relationships/oleObject" Target="../embeddings/oleObject1718.bin"/><Relationship Id="rId15" Type="http://schemas.openxmlformats.org/officeDocument/2006/relationships/oleObject" Target="../embeddings/oleObject1723.bin"/><Relationship Id="rId10" Type="http://schemas.openxmlformats.org/officeDocument/2006/relationships/image" Target="../media/image1709.emf"/><Relationship Id="rId19" Type="http://schemas.openxmlformats.org/officeDocument/2006/relationships/oleObject" Target="../embeddings/oleObject1725.bin"/><Relationship Id="rId4" Type="http://schemas.openxmlformats.org/officeDocument/2006/relationships/image" Target="../media/image1706.emf"/><Relationship Id="rId9" Type="http://schemas.openxmlformats.org/officeDocument/2006/relationships/oleObject" Target="../embeddings/oleObject1720.bin"/><Relationship Id="rId14" Type="http://schemas.openxmlformats.org/officeDocument/2006/relationships/image" Target="../media/image1711.emf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7.wmf"/><Relationship Id="rId13" Type="http://schemas.openxmlformats.org/officeDocument/2006/relationships/oleObject" Target="../embeddings/oleObject1731.bin"/><Relationship Id="rId18" Type="http://schemas.openxmlformats.org/officeDocument/2006/relationships/image" Target="../media/image1722.wmf"/><Relationship Id="rId26" Type="http://schemas.openxmlformats.org/officeDocument/2006/relationships/image" Target="../media/image1726.wmf"/><Relationship Id="rId39" Type="http://schemas.openxmlformats.org/officeDocument/2006/relationships/oleObject" Target="../embeddings/oleObject1744.bin"/><Relationship Id="rId3" Type="http://schemas.openxmlformats.org/officeDocument/2006/relationships/oleObject" Target="../embeddings/oleObject1726.bin"/><Relationship Id="rId21" Type="http://schemas.openxmlformats.org/officeDocument/2006/relationships/oleObject" Target="../embeddings/oleObject1735.bin"/><Relationship Id="rId34" Type="http://schemas.openxmlformats.org/officeDocument/2006/relationships/image" Target="../media/image1730.wmf"/><Relationship Id="rId7" Type="http://schemas.openxmlformats.org/officeDocument/2006/relationships/oleObject" Target="../embeddings/oleObject1728.bin"/><Relationship Id="rId12" Type="http://schemas.openxmlformats.org/officeDocument/2006/relationships/image" Target="../media/image1719.wmf"/><Relationship Id="rId17" Type="http://schemas.openxmlformats.org/officeDocument/2006/relationships/oleObject" Target="../embeddings/oleObject1733.bin"/><Relationship Id="rId25" Type="http://schemas.openxmlformats.org/officeDocument/2006/relationships/oleObject" Target="../embeddings/oleObject1737.bin"/><Relationship Id="rId33" Type="http://schemas.openxmlformats.org/officeDocument/2006/relationships/oleObject" Target="../embeddings/oleObject1741.bin"/><Relationship Id="rId38" Type="http://schemas.openxmlformats.org/officeDocument/2006/relationships/image" Target="../media/image1732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21.wmf"/><Relationship Id="rId20" Type="http://schemas.openxmlformats.org/officeDocument/2006/relationships/image" Target="../media/image1723.wmf"/><Relationship Id="rId29" Type="http://schemas.openxmlformats.org/officeDocument/2006/relationships/oleObject" Target="../embeddings/oleObject1739.bin"/><Relationship Id="rId1" Type="http://schemas.openxmlformats.org/officeDocument/2006/relationships/vmlDrawing" Target="../drawings/vmlDrawing146.vml"/><Relationship Id="rId6" Type="http://schemas.openxmlformats.org/officeDocument/2006/relationships/image" Target="../media/image1716.wmf"/><Relationship Id="rId11" Type="http://schemas.openxmlformats.org/officeDocument/2006/relationships/oleObject" Target="../embeddings/oleObject1730.bin"/><Relationship Id="rId24" Type="http://schemas.openxmlformats.org/officeDocument/2006/relationships/image" Target="../media/image1725.wmf"/><Relationship Id="rId32" Type="http://schemas.openxmlformats.org/officeDocument/2006/relationships/image" Target="../media/image1729.wmf"/><Relationship Id="rId37" Type="http://schemas.openxmlformats.org/officeDocument/2006/relationships/oleObject" Target="../embeddings/oleObject1743.bin"/><Relationship Id="rId40" Type="http://schemas.openxmlformats.org/officeDocument/2006/relationships/image" Target="../media/image1733.wmf"/><Relationship Id="rId5" Type="http://schemas.openxmlformats.org/officeDocument/2006/relationships/oleObject" Target="../embeddings/oleObject1727.bin"/><Relationship Id="rId15" Type="http://schemas.openxmlformats.org/officeDocument/2006/relationships/oleObject" Target="../embeddings/oleObject1732.bin"/><Relationship Id="rId23" Type="http://schemas.openxmlformats.org/officeDocument/2006/relationships/oleObject" Target="../embeddings/oleObject1736.bin"/><Relationship Id="rId28" Type="http://schemas.openxmlformats.org/officeDocument/2006/relationships/image" Target="../media/image1727.wmf"/><Relationship Id="rId36" Type="http://schemas.openxmlformats.org/officeDocument/2006/relationships/image" Target="../media/image1731.wmf"/><Relationship Id="rId10" Type="http://schemas.openxmlformats.org/officeDocument/2006/relationships/image" Target="../media/image1718.wmf"/><Relationship Id="rId19" Type="http://schemas.openxmlformats.org/officeDocument/2006/relationships/oleObject" Target="../embeddings/oleObject1734.bin"/><Relationship Id="rId31" Type="http://schemas.openxmlformats.org/officeDocument/2006/relationships/oleObject" Target="../embeddings/oleObject1740.bin"/><Relationship Id="rId4" Type="http://schemas.openxmlformats.org/officeDocument/2006/relationships/image" Target="../media/image1715.wmf"/><Relationship Id="rId9" Type="http://schemas.openxmlformats.org/officeDocument/2006/relationships/oleObject" Target="../embeddings/oleObject1729.bin"/><Relationship Id="rId14" Type="http://schemas.openxmlformats.org/officeDocument/2006/relationships/image" Target="../media/image1720.wmf"/><Relationship Id="rId22" Type="http://schemas.openxmlformats.org/officeDocument/2006/relationships/image" Target="../media/image1724.wmf"/><Relationship Id="rId27" Type="http://schemas.openxmlformats.org/officeDocument/2006/relationships/oleObject" Target="../embeddings/oleObject1738.bin"/><Relationship Id="rId30" Type="http://schemas.openxmlformats.org/officeDocument/2006/relationships/image" Target="../media/image1728.wmf"/><Relationship Id="rId35" Type="http://schemas.openxmlformats.org/officeDocument/2006/relationships/oleObject" Target="../embeddings/oleObject1742.bin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6.emf"/><Relationship Id="rId13" Type="http://schemas.openxmlformats.org/officeDocument/2006/relationships/oleObject" Target="../embeddings/oleObject1749.bin"/><Relationship Id="rId18" Type="http://schemas.openxmlformats.org/officeDocument/2006/relationships/image" Target="../media/image1741.emf"/><Relationship Id="rId26" Type="http://schemas.openxmlformats.org/officeDocument/2006/relationships/image" Target="../media/image1745.emf"/><Relationship Id="rId3" Type="http://schemas.openxmlformats.org/officeDocument/2006/relationships/oleObject" Target="../embeddings/Microsoft_Word_97_-_2003_Document17.doc"/><Relationship Id="rId21" Type="http://schemas.openxmlformats.org/officeDocument/2006/relationships/oleObject" Target="../embeddings/oleObject1753.bin"/><Relationship Id="rId7" Type="http://schemas.openxmlformats.org/officeDocument/2006/relationships/oleObject" Target="../embeddings/oleObject1746.bin"/><Relationship Id="rId12" Type="http://schemas.openxmlformats.org/officeDocument/2006/relationships/image" Target="../media/image1738.emf"/><Relationship Id="rId17" Type="http://schemas.openxmlformats.org/officeDocument/2006/relationships/oleObject" Target="../embeddings/oleObject1751.bin"/><Relationship Id="rId25" Type="http://schemas.openxmlformats.org/officeDocument/2006/relationships/oleObject" Target="../embeddings/oleObject175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40.emf"/><Relationship Id="rId20" Type="http://schemas.openxmlformats.org/officeDocument/2006/relationships/image" Target="../media/image1742.emf"/><Relationship Id="rId1" Type="http://schemas.openxmlformats.org/officeDocument/2006/relationships/vmlDrawing" Target="../drawings/vmlDrawing147.vml"/><Relationship Id="rId6" Type="http://schemas.openxmlformats.org/officeDocument/2006/relationships/image" Target="../media/image1735.emf"/><Relationship Id="rId11" Type="http://schemas.openxmlformats.org/officeDocument/2006/relationships/oleObject" Target="../embeddings/oleObject1748.bin"/><Relationship Id="rId24" Type="http://schemas.openxmlformats.org/officeDocument/2006/relationships/image" Target="../media/image1744.emf"/><Relationship Id="rId5" Type="http://schemas.openxmlformats.org/officeDocument/2006/relationships/oleObject" Target="../embeddings/oleObject1745.bin"/><Relationship Id="rId15" Type="http://schemas.openxmlformats.org/officeDocument/2006/relationships/oleObject" Target="../embeddings/oleObject1750.bin"/><Relationship Id="rId23" Type="http://schemas.openxmlformats.org/officeDocument/2006/relationships/oleObject" Target="../embeddings/oleObject1754.bin"/><Relationship Id="rId10" Type="http://schemas.openxmlformats.org/officeDocument/2006/relationships/image" Target="../media/image1737.emf"/><Relationship Id="rId19" Type="http://schemas.openxmlformats.org/officeDocument/2006/relationships/oleObject" Target="../embeddings/oleObject1752.bin"/><Relationship Id="rId4" Type="http://schemas.openxmlformats.org/officeDocument/2006/relationships/image" Target="../media/image1734.emf"/><Relationship Id="rId9" Type="http://schemas.openxmlformats.org/officeDocument/2006/relationships/oleObject" Target="../embeddings/oleObject1747.bin"/><Relationship Id="rId14" Type="http://schemas.openxmlformats.org/officeDocument/2006/relationships/image" Target="../media/image1739.emf"/><Relationship Id="rId22" Type="http://schemas.openxmlformats.org/officeDocument/2006/relationships/image" Target="../media/image1743.emf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8.emf"/><Relationship Id="rId13" Type="http://schemas.openxmlformats.org/officeDocument/2006/relationships/oleObject" Target="../embeddings/oleObject1761.bin"/><Relationship Id="rId18" Type="http://schemas.openxmlformats.org/officeDocument/2006/relationships/image" Target="../media/image1753.emf"/><Relationship Id="rId26" Type="http://schemas.openxmlformats.org/officeDocument/2006/relationships/image" Target="../media/image1757.emf"/><Relationship Id="rId3" Type="http://schemas.openxmlformats.org/officeDocument/2006/relationships/oleObject" Target="../embeddings/oleObject1756.bin"/><Relationship Id="rId21" Type="http://schemas.openxmlformats.org/officeDocument/2006/relationships/oleObject" Target="../embeddings/oleObject1765.bin"/><Relationship Id="rId7" Type="http://schemas.openxmlformats.org/officeDocument/2006/relationships/oleObject" Target="../embeddings/oleObject1758.bin"/><Relationship Id="rId12" Type="http://schemas.openxmlformats.org/officeDocument/2006/relationships/image" Target="../media/image1750.emf"/><Relationship Id="rId17" Type="http://schemas.openxmlformats.org/officeDocument/2006/relationships/oleObject" Target="../embeddings/oleObject1763.bin"/><Relationship Id="rId25" Type="http://schemas.openxmlformats.org/officeDocument/2006/relationships/oleObject" Target="../embeddings/oleObject1767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752.emf"/><Relationship Id="rId20" Type="http://schemas.openxmlformats.org/officeDocument/2006/relationships/image" Target="../media/image1754.emf"/><Relationship Id="rId1" Type="http://schemas.openxmlformats.org/officeDocument/2006/relationships/vmlDrawing" Target="../drawings/vmlDrawing148.vml"/><Relationship Id="rId6" Type="http://schemas.openxmlformats.org/officeDocument/2006/relationships/image" Target="../media/image1747.emf"/><Relationship Id="rId11" Type="http://schemas.openxmlformats.org/officeDocument/2006/relationships/oleObject" Target="../embeddings/oleObject1760.bin"/><Relationship Id="rId24" Type="http://schemas.openxmlformats.org/officeDocument/2006/relationships/image" Target="../media/image1756.emf"/><Relationship Id="rId5" Type="http://schemas.openxmlformats.org/officeDocument/2006/relationships/oleObject" Target="../embeddings/oleObject1757.bin"/><Relationship Id="rId15" Type="http://schemas.openxmlformats.org/officeDocument/2006/relationships/oleObject" Target="../embeddings/oleObject1762.bin"/><Relationship Id="rId23" Type="http://schemas.openxmlformats.org/officeDocument/2006/relationships/oleObject" Target="../embeddings/oleObject1766.bin"/><Relationship Id="rId10" Type="http://schemas.openxmlformats.org/officeDocument/2006/relationships/image" Target="../media/image1749.emf"/><Relationship Id="rId19" Type="http://schemas.openxmlformats.org/officeDocument/2006/relationships/oleObject" Target="../embeddings/oleObject1764.bin"/><Relationship Id="rId4" Type="http://schemas.openxmlformats.org/officeDocument/2006/relationships/image" Target="../media/image1746.emf"/><Relationship Id="rId9" Type="http://schemas.openxmlformats.org/officeDocument/2006/relationships/oleObject" Target="../embeddings/oleObject1759.bin"/><Relationship Id="rId14" Type="http://schemas.openxmlformats.org/officeDocument/2006/relationships/image" Target="../media/image1751.emf"/><Relationship Id="rId22" Type="http://schemas.openxmlformats.org/officeDocument/2006/relationships/image" Target="../media/image1755.emf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0.emf"/><Relationship Id="rId13" Type="http://schemas.openxmlformats.org/officeDocument/2006/relationships/oleObject" Target="../embeddings/oleObject1773.bin"/><Relationship Id="rId3" Type="http://schemas.openxmlformats.org/officeDocument/2006/relationships/oleObject" Target="../embeddings/oleObject1768.bin"/><Relationship Id="rId7" Type="http://schemas.openxmlformats.org/officeDocument/2006/relationships/oleObject" Target="../embeddings/oleObject1770.bin"/><Relationship Id="rId12" Type="http://schemas.openxmlformats.org/officeDocument/2006/relationships/image" Target="../media/image1762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64.emf"/><Relationship Id="rId1" Type="http://schemas.openxmlformats.org/officeDocument/2006/relationships/vmlDrawing" Target="../drawings/vmlDrawing149.vml"/><Relationship Id="rId6" Type="http://schemas.openxmlformats.org/officeDocument/2006/relationships/image" Target="../media/image1759.emf"/><Relationship Id="rId11" Type="http://schemas.openxmlformats.org/officeDocument/2006/relationships/oleObject" Target="../embeddings/oleObject1772.bin"/><Relationship Id="rId5" Type="http://schemas.openxmlformats.org/officeDocument/2006/relationships/oleObject" Target="../embeddings/oleObject1769.bin"/><Relationship Id="rId15" Type="http://schemas.openxmlformats.org/officeDocument/2006/relationships/oleObject" Target="../embeddings/oleObject1774.bin"/><Relationship Id="rId10" Type="http://schemas.openxmlformats.org/officeDocument/2006/relationships/image" Target="../media/image1761.emf"/><Relationship Id="rId4" Type="http://schemas.openxmlformats.org/officeDocument/2006/relationships/image" Target="../media/image1758.emf"/><Relationship Id="rId9" Type="http://schemas.openxmlformats.org/officeDocument/2006/relationships/oleObject" Target="../embeddings/oleObject1771.bin"/><Relationship Id="rId14" Type="http://schemas.openxmlformats.org/officeDocument/2006/relationships/image" Target="../media/image176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wmf"/><Relationship Id="rId13" Type="http://schemas.openxmlformats.org/officeDocument/2006/relationships/oleObject" Target="../embeddings/oleObject302.bin"/><Relationship Id="rId18" Type="http://schemas.openxmlformats.org/officeDocument/2006/relationships/image" Target="../media/image304.wmf"/><Relationship Id="rId26" Type="http://schemas.openxmlformats.org/officeDocument/2006/relationships/image" Target="../media/image308.wmf"/><Relationship Id="rId3" Type="http://schemas.openxmlformats.org/officeDocument/2006/relationships/oleObject" Target="../embeddings/oleObject297.bin"/><Relationship Id="rId21" Type="http://schemas.openxmlformats.org/officeDocument/2006/relationships/oleObject" Target="../embeddings/oleObject306.bin"/><Relationship Id="rId34" Type="http://schemas.openxmlformats.org/officeDocument/2006/relationships/image" Target="../media/image312.wmf"/><Relationship Id="rId7" Type="http://schemas.openxmlformats.org/officeDocument/2006/relationships/oleObject" Target="../embeddings/oleObject299.bin"/><Relationship Id="rId12" Type="http://schemas.openxmlformats.org/officeDocument/2006/relationships/image" Target="../media/image301.wmf"/><Relationship Id="rId17" Type="http://schemas.openxmlformats.org/officeDocument/2006/relationships/oleObject" Target="../embeddings/oleObject304.bin"/><Relationship Id="rId25" Type="http://schemas.openxmlformats.org/officeDocument/2006/relationships/oleObject" Target="../embeddings/oleObject308.bin"/><Relationship Id="rId33" Type="http://schemas.openxmlformats.org/officeDocument/2006/relationships/oleObject" Target="../embeddings/oleObject31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03.wmf"/><Relationship Id="rId20" Type="http://schemas.openxmlformats.org/officeDocument/2006/relationships/image" Target="../media/image305.wmf"/><Relationship Id="rId29" Type="http://schemas.openxmlformats.org/officeDocument/2006/relationships/oleObject" Target="../embeddings/oleObject310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98.wmf"/><Relationship Id="rId11" Type="http://schemas.openxmlformats.org/officeDocument/2006/relationships/oleObject" Target="../embeddings/oleObject301.bin"/><Relationship Id="rId24" Type="http://schemas.openxmlformats.org/officeDocument/2006/relationships/image" Target="../media/image307.wmf"/><Relationship Id="rId32" Type="http://schemas.openxmlformats.org/officeDocument/2006/relationships/image" Target="../media/image311.wmf"/><Relationship Id="rId5" Type="http://schemas.openxmlformats.org/officeDocument/2006/relationships/oleObject" Target="../embeddings/oleObject298.bin"/><Relationship Id="rId15" Type="http://schemas.openxmlformats.org/officeDocument/2006/relationships/oleObject" Target="../embeddings/oleObject303.bin"/><Relationship Id="rId23" Type="http://schemas.openxmlformats.org/officeDocument/2006/relationships/oleObject" Target="../embeddings/oleObject307.bin"/><Relationship Id="rId28" Type="http://schemas.openxmlformats.org/officeDocument/2006/relationships/image" Target="../media/image309.wmf"/><Relationship Id="rId36" Type="http://schemas.openxmlformats.org/officeDocument/2006/relationships/image" Target="../media/image313.wmf"/><Relationship Id="rId10" Type="http://schemas.openxmlformats.org/officeDocument/2006/relationships/image" Target="../media/image300.wmf"/><Relationship Id="rId19" Type="http://schemas.openxmlformats.org/officeDocument/2006/relationships/oleObject" Target="../embeddings/oleObject305.bin"/><Relationship Id="rId31" Type="http://schemas.openxmlformats.org/officeDocument/2006/relationships/oleObject" Target="../embeddings/oleObject311.bin"/><Relationship Id="rId4" Type="http://schemas.openxmlformats.org/officeDocument/2006/relationships/image" Target="../media/image297.wmf"/><Relationship Id="rId9" Type="http://schemas.openxmlformats.org/officeDocument/2006/relationships/oleObject" Target="../embeddings/oleObject300.bin"/><Relationship Id="rId14" Type="http://schemas.openxmlformats.org/officeDocument/2006/relationships/image" Target="../media/image302.wmf"/><Relationship Id="rId22" Type="http://schemas.openxmlformats.org/officeDocument/2006/relationships/image" Target="../media/image306.wmf"/><Relationship Id="rId27" Type="http://schemas.openxmlformats.org/officeDocument/2006/relationships/oleObject" Target="../embeddings/oleObject309.bin"/><Relationship Id="rId30" Type="http://schemas.openxmlformats.org/officeDocument/2006/relationships/image" Target="../media/image310.wmf"/><Relationship Id="rId35" Type="http://schemas.openxmlformats.org/officeDocument/2006/relationships/oleObject" Target="../embeddings/oleObject313.bin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7.emf"/><Relationship Id="rId13" Type="http://schemas.openxmlformats.org/officeDocument/2006/relationships/oleObject" Target="../embeddings/oleObject1780.bin"/><Relationship Id="rId18" Type="http://schemas.openxmlformats.org/officeDocument/2006/relationships/image" Target="../media/image1772.emf"/><Relationship Id="rId26" Type="http://schemas.openxmlformats.org/officeDocument/2006/relationships/image" Target="../media/image1776.emf"/><Relationship Id="rId3" Type="http://schemas.openxmlformats.org/officeDocument/2006/relationships/oleObject" Target="../embeddings/oleObject1775.bin"/><Relationship Id="rId21" Type="http://schemas.openxmlformats.org/officeDocument/2006/relationships/oleObject" Target="../embeddings/oleObject1784.bin"/><Relationship Id="rId7" Type="http://schemas.openxmlformats.org/officeDocument/2006/relationships/oleObject" Target="../embeddings/oleObject1777.bin"/><Relationship Id="rId12" Type="http://schemas.openxmlformats.org/officeDocument/2006/relationships/image" Target="../media/image1769.emf"/><Relationship Id="rId17" Type="http://schemas.openxmlformats.org/officeDocument/2006/relationships/oleObject" Target="../embeddings/oleObject1782.bin"/><Relationship Id="rId25" Type="http://schemas.openxmlformats.org/officeDocument/2006/relationships/oleObject" Target="../embeddings/oleObject178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71.emf"/><Relationship Id="rId20" Type="http://schemas.openxmlformats.org/officeDocument/2006/relationships/image" Target="../media/image1773.emf"/><Relationship Id="rId1" Type="http://schemas.openxmlformats.org/officeDocument/2006/relationships/vmlDrawing" Target="../drawings/vmlDrawing150.vml"/><Relationship Id="rId6" Type="http://schemas.openxmlformats.org/officeDocument/2006/relationships/image" Target="../media/image1766.emf"/><Relationship Id="rId11" Type="http://schemas.openxmlformats.org/officeDocument/2006/relationships/oleObject" Target="../embeddings/oleObject1779.bin"/><Relationship Id="rId24" Type="http://schemas.openxmlformats.org/officeDocument/2006/relationships/image" Target="../media/image1775.emf"/><Relationship Id="rId5" Type="http://schemas.openxmlformats.org/officeDocument/2006/relationships/oleObject" Target="../embeddings/oleObject1776.bin"/><Relationship Id="rId15" Type="http://schemas.openxmlformats.org/officeDocument/2006/relationships/oleObject" Target="../embeddings/oleObject1781.bin"/><Relationship Id="rId23" Type="http://schemas.openxmlformats.org/officeDocument/2006/relationships/oleObject" Target="../embeddings/oleObject1785.bin"/><Relationship Id="rId10" Type="http://schemas.openxmlformats.org/officeDocument/2006/relationships/image" Target="../media/image1768.emf"/><Relationship Id="rId19" Type="http://schemas.openxmlformats.org/officeDocument/2006/relationships/oleObject" Target="../embeddings/oleObject1783.bin"/><Relationship Id="rId4" Type="http://schemas.openxmlformats.org/officeDocument/2006/relationships/image" Target="../media/image1765.emf"/><Relationship Id="rId9" Type="http://schemas.openxmlformats.org/officeDocument/2006/relationships/oleObject" Target="../embeddings/oleObject1778.bin"/><Relationship Id="rId14" Type="http://schemas.openxmlformats.org/officeDocument/2006/relationships/image" Target="../media/image1770.emf"/><Relationship Id="rId22" Type="http://schemas.openxmlformats.org/officeDocument/2006/relationships/image" Target="../media/image1774.emf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9.emf"/><Relationship Id="rId13" Type="http://schemas.openxmlformats.org/officeDocument/2006/relationships/oleObject" Target="../embeddings/oleObject1792.bin"/><Relationship Id="rId18" Type="http://schemas.openxmlformats.org/officeDocument/2006/relationships/image" Target="../media/image1784.emf"/><Relationship Id="rId26" Type="http://schemas.openxmlformats.org/officeDocument/2006/relationships/image" Target="../media/image1788.emf"/><Relationship Id="rId3" Type="http://schemas.openxmlformats.org/officeDocument/2006/relationships/oleObject" Target="../embeddings/oleObject1787.bin"/><Relationship Id="rId21" Type="http://schemas.openxmlformats.org/officeDocument/2006/relationships/oleObject" Target="../embeddings/oleObject1796.bin"/><Relationship Id="rId7" Type="http://schemas.openxmlformats.org/officeDocument/2006/relationships/oleObject" Target="../embeddings/oleObject1789.bin"/><Relationship Id="rId12" Type="http://schemas.openxmlformats.org/officeDocument/2006/relationships/image" Target="../media/image1781.emf"/><Relationship Id="rId17" Type="http://schemas.openxmlformats.org/officeDocument/2006/relationships/oleObject" Target="../embeddings/oleObject1794.bin"/><Relationship Id="rId25" Type="http://schemas.openxmlformats.org/officeDocument/2006/relationships/oleObject" Target="../embeddings/oleObject179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83.emf"/><Relationship Id="rId20" Type="http://schemas.openxmlformats.org/officeDocument/2006/relationships/image" Target="../media/image1785.emf"/><Relationship Id="rId1" Type="http://schemas.openxmlformats.org/officeDocument/2006/relationships/vmlDrawing" Target="../drawings/vmlDrawing151.vml"/><Relationship Id="rId6" Type="http://schemas.openxmlformats.org/officeDocument/2006/relationships/image" Target="../media/image1778.emf"/><Relationship Id="rId11" Type="http://schemas.openxmlformats.org/officeDocument/2006/relationships/oleObject" Target="../embeddings/oleObject1791.bin"/><Relationship Id="rId24" Type="http://schemas.openxmlformats.org/officeDocument/2006/relationships/image" Target="../media/image1787.emf"/><Relationship Id="rId5" Type="http://schemas.openxmlformats.org/officeDocument/2006/relationships/oleObject" Target="../embeddings/oleObject1788.bin"/><Relationship Id="rId15" Type="http://schemas.openxmlformats.org/officeDocument/2006/relationships/oleObject" Target="../embeddings/oleObject1793.bin"/><Relationship Id="rId23" Type="http://schemas.openxmlformats.org/officeDocument/2006/relationships/oleObject" Target="../embeddings/oleObject1797.bin"/><Relationship Id="rId10" Type="http://schemas.openxmlformats.org/officeDocument/2006/relationships/image" Target="../media/image1780.emf"/><Relationship Id="rId19" Type="http://schemas.openxmlformats.org/officeDocument/2006/relationships/oleObject" Target="../embeddings/oleObject1795.bin"/><Relationship Id="rId4" Type="http://schemas.openxmlformats.org/officeDocument/2006/relationships/image" Target="../media/image1777.emf"/><Relationship Id="rId9" Type="http://schemas.openxmlformats.org/officeDocument/2006/relationships/oleObject" Target="../embeddings/oleObject1790.bin"/><Relationship Id="rId14" Type="http://schemas.openxmlformats.org/officeDocument/2006/relationships/image" Target="../media/image1782.emf"/><Relationship Id="rId22" Type="http://schemas.openxmlformats.org/officeDocument/2006/relationships/image" Target="../media/image1786.emf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1.emf"/><Relationship Id="rId13" Type="http://schemas.openxmlformats.org/officeDocument/2006/relationships/oleObject" Target="../embeddings/oleObject1804.bin"/><Relationship Id="rId18" Type="http://schemas.openxmlformats.org/officeDocument/2006/relationships/image" Target="../media/image1796.emf"/><Relationship Id="rId26" Type="http://schemas.openxmlformats.org/officeDocument/2006/relationships/image" Target="../media/image1800.emf"/><Relationship Id="rId3" Type="http://schemas.openxmlformats.org/officeDocument/2006/relationships/oleObject" Target="../embeddings/oleObject1799.bin"/><Relationship Id="rId21" Type="http://schemas.openxmlformats.org/officeDocument/2006/relationships/oleObject" Target="../embeddings/oleObject1808.bin"/><Relationship Id="rId7" Type="http://schemas.openxmlformats.org/officeDocument/2006/relationships/oleObject" Target="../embeddings/oleObject1801.bin"/><Relationship Id="rId12" Type="http://schemas.openxmlformats.org/officeDocument/2006/relationships/image" Target="../media/image1793.emf"/><Relationship Id="rId17" Type="http://schemas.openxmlformats.org/officeDocument/2006/relationships/oleObject" Target="../embeddings/oleObject1806.bin"/><Relationship Id="rId25" Type="http://schemas.openxmlformats.org/officeDocument/2006/relationships/oleObject" Target="../embeddings/oleObject1810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795.emf"/><Relationship Id="rId20" Type="http://schemas.openxmlformats.org/officeDocument/2006/relationships/image" Target="../media/image1797.emf"/><Relationship Id="rId29" Type="http://schemas.openxmlformats.org/officeDocument/2006/relationships/oleObject" Target="../embeddings/oleObject1812.bin"/><Relationship Id="rId1" Type="http://schemas.openxmlformats.org/officeDocument/2006/relationships/vmlDrawing" Target="../drawings/vmlDrawing152.vml"/><Relationship Id="rId6" Type="http://schemas.openxmlformats.org/officeDocument/2006/relationships/image" Target="../media/image1790.emf"/><Relationship Id="rId11" Type="http://schemas.openxmlformats.org/officeDocument/2006/relationships/oleObject" Target="../embeddings/oleObject1803.bin"/><Relationship Id="rId24" Type="http://schemas.openxmlformats.org/officeDocument/2006/relationships/image" Target="../media/image1799.emf"/><Relationship Id="rId32" Type="http://schemas.openxmlformats.org/officeDocument/2006/relationships/image" Target="../media/image1803.emf"/><Relationship Id="rId5" Type="http://schemas.openxmlformats.org/officeDocument/2006/relationships/oleObject" Target="../embeddings/oleObject1800.bin"/><Relationship Id="rId15" Type="http://schemas.openxmlformats.org/officeDocument/2006/relationships/oleObject" Target="../embeddings/oleObject1805.bin"/><Relationship Id="rId23" Type="http://schemas.openxmlformats.org/officeDocument/2006/relationships/oleObject" Target="../embeddings/oleObject1809.bin"/><Relationship Id="rId28" Type="http://schemas.openxmlformats.org/officeDocument/2006/relationships/image" Target="../media/image1801.emf"/><Relationship Id="rId10" Type="http://schemas.openxmlformats.org/officeDocument/2006/relationships/image" Target="../media/image1792.emf"/><Relationship Id="rId19" Type="http://schemas.openxmlformats.org/officeDocument/2006/relationships/oleObject" Target="../embeddings/oleObject1807.bin"/><Relationship Id="rId31" Type="http://schemas.openxmlformats.org/officeDocument/2006/relationships/oleObject" Target="../embeddings/oleObject1813.bin"/><Relationship Id="rId4" Type="http://schemas.openxmlformats.org/officeDocument/2006/relationships/image" Target="../media/image1789.emf"/><Relationship Id="rId9" Type="http://schemas.openxmlformats.org/officeDocument/2006/relationships/oleObject" Target="../embeddings/oleObject1802.bin"/><Relationship Id="rId14" Type="http://schemas.openxmlformats.org/officeDocument/2006/relationships/image" Target="../media/image1794.emf"/><Relationship Id="rId22" Type="http://schemas.openxmlformats.org/officeDocument/2006/relationships/image" Target="../media/image1798.emf"/><Relationship Id="rId27" Type="http://schemas.openxmlformats.org/officeDocument/2006/relationships/oleObject" Target="../embeddings/oleObject1811.bin"/><Relationship Id="rId30" Type="http://schemas.openxmlformats.org/officeDocument/2006/relationships/image" Target="../media/image1802.emf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6.emf"/><Relationship Id="rId13" Type="http://schemas.openxmlformats.org/officeDocument/2006/relationships/oleObject" Target="../embeddings/oleObject1819.bin"/><Relationship Id="rId3" Type="http://schemas.openxmlformats.org/officeDocument/2006/relationships/oleObject" Target="../embeddings/oleObject1814.bin"/><Relationship Id="rId7" Type="http://schemas.openxmlformats.org/officeDocument/2006/relationships/oleObject" Target="../embeddings/oleObject1816.bin"/><Relationship Id="rId12" Type="http://schemas.openxmlformats.org/officeDocument/2006/relationships/image" Target="../media/image1808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3.vml"/><Relationship Id="rId6" Type="http://schemas.openxmlformats.org/officeDocument/2006/relationships/image" Target="../media/image1805.emf"/><Relationship Id="rId11" Type="http://schemas.openxmlformats.org/officeDocument/2006/relationships/oleObject" Target="../embeddings/oleObject1818.bin"/><Relationship Id="rId5" Type="http://schemas.openxmlformats.org/officeDocument/2006/relationships/oleObject" Target="../embeddings/oleObject1815.bin"/><Relationship Id="rId10" Type="http://schemas.openxmlformats.org/officeDocument/2006/relationships/image" Target="../media/image1807.emf"/><Relationship Id="rId4" Type="http://schemas.openxmlformats.org/officeDocument/2006/relationships/image" Target="../media/image1804.emf"/><Relationship Id="rId9" Type="http://schemas.openxmlformats.org/officeDocument/2006/relationships/oleObject" Target="../embeddings/oleObject1817.bin"/><Relationship Id="rId14" Type="http://schemas.openxmlformats.org/officeDocument/2006/relationships/image" Target="../media/image1809.emf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2.wmf"/><Relationship Id="rId13" Type="http://schemas.openxmlformats.org/officeDocument/2006/relationships/oleObject" Target="../embeddings/oleObject1825.bin"/><Relationship Id="rId3" Type="http://schemas.openxmlformats.org/officeDocument/2006/relationships/oleObject" Target="../embeddings/oleObject1820.bin"/><Relationship Id="rId7" Type="http://schemas.openxmlformats.org/officeDocument/2006/relationships/oleObject" Target="../embeddings/oleObject1822.bin"/><Relationship Id="rId12" Type="http://schemas.openxmlformats.org/officeDocument/2006/relationships/image" Target="../media/image1814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16.emf"/><Relationship Id="rId1" Type="http://schemas.openxmlformats.org/officeDocument/2006/relationships/vmlDrawing" Target="../drawings/vmlDrawing154.vml"/><Relationship Id="rId6" Type="http://schemas.openxmlformats.org/officeDocument/2006/relationships/image" Target="../media/image1811.emf"/><Relationship Id="rId11" Type="http://schemas.openxmlformats.org/officeDocument/2006/relationships/oleObject" Target="../embeddings/oleObject1824.bin"/><Relationship Id="rId5" Type="http://schemas.openxmlformats.org/officeDocument/2006/relationships/oleObject" Target="../embeddings/oleObject1821.bin"/><Relationship Id="rId15" Type="http://schemas.openxmlformats.org/officeDocument/2006/relationships/oleObject" Target="../embeddings/oleObject1826.bin"/><Relationship Id="rId10" Type="http://schemas.openxmlformats.org/officeDocument/2006/relationships/image" Target="../media/image1813.wmf"/><Relationship Id="rId4" Type="http://schemas.openxmlformats.org/officeDocument/2006/relationships/image" Target="../media/image1810.emf"/><Relationship Id="rId9" Type="http://schemas.openxmlformats.org/officeDocument/2006/relationships/oleObject" Target="../embeddings/oleObject1823.bin"/><Relationship Id="rId14" Type="http://schemas.openxmlformats.org/officeDocument/2006/relationships/image" Target="../media/image1815.wmf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9.wmf"/><Relationship Id="rId13" Type="http://schemas.openxmlformats.org/officeDocument/2006/relationships/oleObject" Target="../embeddings/oleObject1832.bin"/><Relationship Id="rId18" Type="http://schemas.openxmlformats.org/officeDocument/2006/relationships/image" Target="../media/image1824.wmf"/><Relationship Id="rId3" Type="http://schemas.openxmlformats.org/officeDocument/2006/relationships/oleObject" Target="../embeddings/oleObject1827.bin"/><Relationship Id="rId21" Type="http://schemas.openxmlformats.org/officeDocument/2006/relationships/oleObject" Target="../embeddings/oleObject1836.bin"/><Relationship Id="rId7" Type="http://schemas.openxmlformats.org/officeDocument/2006/relationships/oleObject" Target="../embeddings/oleObject1829.bin"/><Relationship Id="rId12" Type="http://schemas.openxmlformats.org/officeDocument/2006/relationships/image" Target="../media/image1821.wmf"/><Relationship Id="rId17" Type="http://schemas.openxmlformats.org/officeDocument/2006/relationships/oleObject" Target="../embeddings/oleObject183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23.wmf"/><Relationship Id="rId20" Type="http://schemas.openxmlformats.org/officeDocument/2006/relationships/image" Target="../media/image1825.wmf"/><Relationship Id="rId1" Type="http://schemas.openxmlformats.org/officeDocument/2006/relationships/vmlDrawing" Target="../drawings/vmlDrawing155.vml"/><Relationship Id="rId6" Type="http://schemas.openxmlformats.org/officeDocument/2006/relationships/image" Target="../media/image1818.emf"/><Relationship Id="rId11" Type="http://schemas.openxmlformats.org/officeDocument/2006/relationships/oleObject" Target="../embeddings/oleObject1831.bin"/><Relationship Id="rId24" Type="http://schemas.openxmlformats.org/officeDocument/2006/relationships/image" Target="../media/image1827.wmf"/><Relationship Id="rId5" Type="http://schemas.openxmlformats.org/officeDocument/2006/relationships/oleObject" Target="../embeddings/oleObject1828.bin"/><Relationship Id="rId15" Type="http://schemas.openxmlformats.org/officeDocument/2006/relationships/oleObject" Target="../embeddings/oleObject1833.bin"/><Relationship Id="rId23" Type="http://schemas.openxmlformats.org/officeDocument/2006/relationships/oleObject" Target="../embeddings/oleObject1837.bin"/><Relationship Id="rId10" Type="http://schemas.openxmlformats.org/officeDocument/2006/relationships/image" Target="../media/image1820.wmf"/><Relationship Id="rId19" Type="http://schemas.openxmlformats.org/officeDocument/2006/relationships/oleObject" Target="../embeddings/oleObject1835.bin"/><Relationship Id="rId4" Type="http://schemas.openxmlformats.org/officeDocument/2006/relationships/image" Target="../media/image1817.emf"/><Relationship Id="rId9" Type="http://schemas.openxmlformats.org/officeDocument/2006/relationships/oleObject" Target="../embeddings/oleObject1830.bin"/><Relationship Id="rId14" Type="http://schemas.openxmlformats.org/officeDocument/2006/relationships/image" Target="../media/image1822.wmf"/><Relationship Id="rId22" Type="http://schemas.openxmlformats.org/officeDocument/2006/relationships/image" Target="../media/image1826.wmf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0.wmf"/><Relationship Id="rId13" Type="http://schemas.openxmlformats.org/officeDocument/2006/relationships/oleObject" Target="../embeddings/oleObject1843.bin"/><Relationship Id="rId3" Type="http://schemas.openxmlformats.org/officeDocument/2006/relationships/oleObject" Target="../embeddings/oleObject1838.bin"/><Relationship Id="rId7" Type="http://schemas.openxmlformats.org/officeDocument/2006/relationships/oleObject" Target="../embeddings/oleObject1840.bin"/><Relationship Id="rId12" Type="http://schemas.openxmlformats.org/officeDocument/2006/relationships/image" Target="../media/image1832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34.emf"/><Relationship Id="rId1" Type="http://schemas.openxmlformats.org/officeDocument/2006/relationships/vmlDrawing" Target="../drawings/vmlDrawing156.vml"/><Relationship Id="rId6" Type="http://schemas.openxmlformats.org/officeDocument/2006/relationships/image" Target="../media/image1829.wmf"/><Relationship Id="rId11" Type="http://schemas.openxmlformats.org/officeDocument/2006/relationships/oleObject" Target="../embeddings/oleObject1842.bin"/><Relationship Id="rId5" Type="http://schemas.openxmlformats.org/officeDocument/2006/relationships/oleObject" Target="../embeddings/oleObject1839.bin"/><Relationship Id="rId15" Type="http://schemas.openxmlformats.org/officeDocument/2006/relationships/oleObject" Target="../embeddings/oleObject1844.bin"/><Relationship Id="rId10" Type="http://schemas.openxmlformats.org/officeDocument/2006/relationships/image" Target="../media/image1831.emf"/><Relationship Id="rId4" Type="http://schemas.openxmlformats.org/officeDocument/2006/relationships/image" Target="../media/image1828.wmf"/><Relationship Id="rId9" Type="http://schemas.openxmlformats.org/officeDocument/2006/relationships/oleObject" Target="../embeddings/oleObject1841.bin"/><Relationship Id="rId14" Type="http://schemas.openxmlformats.org/officeDocument/2006/relationships/image" Target="../media/image1833.wmf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7.emf"/><Relationship Id="rId13" Type="http://schemas.openxmlformats.org/officeDocument/2006/relationships/oleObject" Target="../embeddings/oleObject1850.bin"/><Relationship Id="rId18" Type="http://schemas.openxmlformats.org/officeDocument/2006/relationships/image" Target="../media/image1841.emf"/><Relationship Id="rId3" Type="http://schemas.openxmlformats.org/officeDocument/2006/relationships/oleObject" Target="../embeddings/oleObject1845.bin"/><Relationship Id="rId7" Type="http://schemas.openxmlformats.org/officeDocument/2006/relationships/oleObject" Target="../embeddings/oleObject1847.bin"/><Relationship Id="rId12" Type="http://schemas.openxmlformats.org/officeDocument/2006/relationships/image" Target="../media/image1839.emf"/><Relationship Id="rId17" Type="http://schemas.openxmlformats.org/officeDocument/2006/relationships/oleObject" Target="../embeddings/oleObject185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33.wmf"/><Relationship Id="rId1" Type="http://schemas.openxmlformats.org/officeDocument/2006/relationships/vmlDrawing" Target="../drawings/vmlDrawing157.vml"/><Relationship Id="rId6" Type="http://schemas.openxmlformats.org/officeDocument/2006/relationships/image" Target="../media/image1836.emf"/><Relationship Id="rId11" Type="http://schemas.openxmlformats.org/officeDocument/2006/relationships/oleObject" Target="../embeddings/oleObject1849.bin"/><Relationship Id="rId5" Type="http://schemas.openxmlformats.org/officeDocument/2006/relationships/oleObject" Target="../embeddings/oleObject1846.bin"/><Relationship Id="rId15" Type="http://schemas.openxmlformats.org/officeDocument/2006/relationships/oleObject" Target="../embeddings/oleObject1851.bin"/><Relationship Id="rId10" Type="http://schemas.openxmlformats.org/officeDocument/2006/relationships/image" Target="../media/image1838.emf"/><Relationship Id="rId4" Type="http://schemas.openxmlformats.org/officeDocument/2006/relationships/image" Target="../media/image1835.emf"/><Relationship Id="rId9" Type="http://schemas.openxmlformats.org/officeDocument/2006/relationships/oleObject" Target="../embeddings/oleObject1848.bin"/><Relationship Id="rId14" Type="http://schemas.openxmlformats.org/officeDocument/2006/relationships/image" Target="../media/image1840.emf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4.wmf"/><Relationship Id="rId13" Type="http://schemas.openxmlformats.org/officeDocument/2006/relationships/oleObject" Target="../embeddings/oleObject1858.bin"/><Relationship Id="rId18" Type="http://schemas.openxmlformats.org/officeDocument/2006/relationships/image" Target="../media/image1849.wmf"/><Relationship Id="rId26" Type="http://schemas.openxmlformats.org/officeDocument/2006/relationships/image" Target="../media/image1853.wmf"/><Relationship Id="rId3" Type="http://schemas.openxmlformats.org/officeDocument/2006/relationships/oleObject" Target="../embeddings/oleObject1853.bin"/><Relationship Id="rId21" Type="http://schemas.openxmlformats.org/officeDocument/2006/relationships/oleObject" Target="../embeddings/oleObject1862.bin"/><Relationship Id="rId7" Type="http://schemas.openxmlformats.org/officeDocument/2006/relationships/oleObject" Target="../embeddings/oleObject1855.bin"/><Relationship Id="rId12" Type="http://schemas.openxmlformats.org/officeDocument/2006/relationships/image" Target="../media/image1846.wmf"/><Relationship Id="rId17" Type="http://schemas.openxmlformats.org/officeDocument/2006/relationships/oleObject" Target="../embeddings/oleObject1860.bin"/><Relationship Id="rId25" Type="http://schemas.openxmlformats.org/officeDocument/2006/relationships/oleObject" Target="../embeddings/oleObject186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48.wmf"/><Relationship Id="rId20" Type="http://schemas.openxmlformats.org/officeDocument/2006/relationships/image" Target="../media/image1850.wmf"/><Relationship Id="rId29" Type="http://schemas.openxmlformats.org/officeDocument/2006/relationships/oleObject" Target="../embeddings/oleObject1866.bin"/><Relationship Id="rId1" Type="http://schemas.openxmlformats.org/officeDocument/2006/relationships/vmlDrawing" Target="../drawings/vmlDrawing158.vml"/><Relationship Id="rId6" Type="http://schemas.openxmlformats.org/officeDocument/2006/relationships/image" Target="../media/image1843.wmf"/><Relationship Id="rId11" Type="http://schemas.openxmlformats.org/officeDocument/2006/relationships/oleObject" Target="../embeddings/oleObject1857.bin"/><Relationship Id="rId24" Type="http://schemas.openxmlformats.org/officeDocument/2006/relationships/image" Target="../media/image1852.emf"/><Relationship Id="rId32" Type="http://schemas.openxmlformats.org/officeDocument/2006/relationships/image" Target="../media/image1856.emf"/><Relationship Id="rId5" Type="http://schemas.openxmlformats.org/officeDocument/2006/relationships/oleObject" Target="../embeddings/oleObject1854.bin"/><Relationship Id="rId15" Type="http://schemas.openxmlformats.org/officeDocument/2006/relationships/oleObject" Target="../embeddings/oleObject1859.bin"/><Relationship Id="rId23" Type="http://schemas.openxmlformats.org/officeDocument/2006/relationships/oleObject" Target="../embeddings/oleObject1863.bin"/><Relationship Id="rId28" Type="http://schemas.openxmlformats.org/officeDocument/2006/relationships/image" Target="../media/image1854.wmf"/><Relationship Id="rId10" Type="http://schemas.openxmlformats.org/officeDocument/2006/relationships/image" Target="../media/image1845.wmf"/><Relationship Id="rId19" Type="http://schemas.openxmlformats.org/officeDocument/2006/relationships/oleObject" Target="../embeddings/oleObject1861.bin"/><Relationship Id="rId31" Type="http://schemas.openxmlformats.org/officeDocument/2006/relationships/oleObject" Target="../embeddings/oleObject1867.bin"/><Relationship Id="rId4" Type="http://schemas.openxmlformats.org/officeDocument/2006/relationships/image" Target="../media/image1842.wmf"/><Relationship Id="rId9" Type="http://schemas.openxmlformats.org/officeDocument/2006/relationships/oleObject" Target="../embeddings/oleObject1856.bin"/><Relationship Id="rId14" Type="http://schemas.openxmlformats.org/officeDocument/2006/relationships/image" Target="../media/image1847.wmf"/><Relationship Id="rId22" Type="http://schemas.openxmlformats.org/officeDocument/2006/relationships/image" Target="../media/image1851.wmf"/><Relationship Id="rId27" Type="http://schemas.openxmlformats.org/officeDocument/2006/relationships/oleObject" Target="../embeddings/oleObject1865.bin"/><Relationship Id="rId30" Type="http://schemas.openxmlformats.org/officeDocument/2006/relationships/image" Target="../media/image1855.emf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9.emf"/><Relationship Id="rId13" Type="http://schemas.openxmlformats.org/officeDocument/2006/relationships/oleObject" Target="../embeddings/oleObject1873.bin"/><Relationship Id="rId3" Type="http://schemas.openxmlformats.org/officeDocument/2006/relationships/oleObject" Target="../embeddings/oleObject1868.bin"/><Relationship Id="rId7" Type="http://schemas.openxmlformats.org/officeDocument/2006/relationships/oleObject" Target="../embeddings/oleObject1870.bin"/><Relationship Id="rId12" Type="http://schemas.openxmlformats.org/officeDocument/2006/relationships/image" Target="../media/image186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9.vml"/><Relationship Id="rId6" Type="http://schemas.openxmlformats.org/officeDocument/2006/relationships/image" Target="../media/image1858.emf"/><Relationship Id="rId11" Type="http://schemas.openxmlformats.org/officeDocument/2006/relationships/oleObject" Target="../embeddings/oleObject1872.bin"/><Relationship Id="rId5" Type="http://schemas.openxmlformats.org/officeDocument/2006/relationships/oleObject" Target="../embeddings/oleObject1869.bin"/><Relationship Id="rId10" Type="http://schemas.openxmlformats.org/officeDocument/2006/relationships/image" Target="../media/image1860.emf"/><Relationship Id="rId4" Type="http://schemas.openxmlformats.org/officeDocument/2006/relationships/image" Target="../media/image1857.emf"/><Relationship Id="rId9" Type="http://schemas.openxmlformats.org/officeDocument/2006/relationships/oleObject" Target="../embeddings/oleObject1871.bin"/><Relationship Id="rId14" Type="http://schemas.openxmlformats.org/officeDocument/2006/relationships/image" Target="../media/image186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wmf"/><Relationship Id="rId13" Type="http://schemas.openxmlformats.org/officeDocument/2006/relationships/oleObject" Target="../embeddings/oleObject319.bin"/><Relationship Id="rId18" Type="http://schemas.openxmlformats.org/officeDocument/2006/relationships/image" Target="../media/image321.wmf"/><Relationship Id="rId26" Type="http://schemas.openxmlformats.org/officeDocument/2006/relationships/image" Target="../media/image325.wmf"/><Relationship Id="rId39" Type="http://schemas.openxmlformats.org/officeDocument/2006/relationships/oleObject" Target="../embeddings/oleObject332.bin"/><Relationship Id="rId3" Type="http://schemas.openxmlformats.org/officeDocument/2006/relationships/oleObject" Target="../embeddings/oleObject314.bin"/><Relationship Id="rId21" Type="http://schemas.openxmlformats.org/officeDocument/2006/relationships/oleObject" Target="../embeddings/oleObject323.bin"/><Relationship Id="rId34" Type="http://schemas.openxmlformats.org/officeDocument/2006/relationships/image" Target="../media/image329.wmf"/><Relationship Id="rId42" Type="http://schemas.openxmlformats.org/officeDocument/2006/relationships/image" Target="../media/image333.wmf"/><Relationship Id="rId47" Type="http://schemas.openxmlformats.org/officeDocument/2006/relationships/oleObject" Target="../embeddings/oleObject336.bin"/><Relationship Id="rId7" Type="http://schemas.openxmlformats.org/officeDocument/2006/relationships/oleObject" Target="../embeddings/oleObject316.bin"/><Relationship Id="rId12" Type="http://schemas.openxmlformats.org/officeDocument/2006/relationships/image" Target="../media/image318.wmf"/><Relationship Id="rId17" Type="http://schemas.openxmlformats.org/officeDocument/2006/relationships/oleObject" Target="../embeddings/oleObject321.bin"/><Relationship Id="rId25" Type="http://schemas.openxmlformats.org/officeDocument/2006/relationships/oleObject" Target="../embeddings/oleObject325.bin"/><Relationship Id="rId33" Type="http://schemas.openxmlformats.org/officeDocument/2006/relationships/oleObject" Target="../embeddings/oleObject329.bin"/><Relationship Id="rId38" Type="http://schemas.openxmlformats.org/officeDocument/2006/relationships/image" Target="../media/image331.wmf"/><Relationship Id="rId46" Type="http://schemas.openxmlformats.org/officeDocument/2006/relationships/image" Target="../media/image335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20.wmf"/><Relationship Id="rId20" Type="http://schemas.openxmlformats.org/officeDocument/2006/relationships/image" Target="../media/image322.wmf"/><Relationship Id="rId29" Type="http://schemas.openxmlformats.org/officeDocument/2006/relationships/oleObject" Target="../embeddings/oleObject327.bin"/><Relationship Id="rId41" Type="http://schemas.openxmlformats.org/officeDocument/2006/relationships/oleObject" Target="../embeddings/oleObject333.bin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15.wmf"/><Relationship Id="rId11" Type="http://schemas.openxmlformats.org/officeDocument/2006/relationships/oleObject" Target="../embeddings/oleObject318.bin"/><Relationship Id="rId24" Type="http://schemas.openxmlformats.org/officeDocument/2006/relationships/image" Target="../media/image324.wmf"/><Relationship Id="rId32" Type="http://schemas.openxmlformats.org/officeDocument/2006/relationships/image" Target="../media/image328.wmf"/><Relationship Id="rId37" Type="http://schemas.openxmlformats.org/officeDocument/2006/relationships/oleObject" Target="../embeddings/oleObject331.bin"/><Relationship Id="rId40" Type="http://schemas.openxmlformats.org/officeDocument/2006/relationships/image" Target="../media/image332.wmf"/><Relationship Id="rId45" Type="http://schemas.openxmlformats.org/officeDocument/2006/relationships/oleObject" Target="../embeddings/oleObject335.bin"/><Relationship Id="rId5" Type="http://schemas.openxmlformats.org/officeDocument/2006/relationships/oleObject" Target="../embeddings/oleObject315.bin"/><Relationship Id="rId15" Type="http://schemas.openxmlformats.org/officeDocument/2006/relationships/oleObject" Target="../embeddings/oleObject320.bin"/><Relationship Id="rId23" Type="http://schemas.openxmlformats.org/officeDocument/2006/relationships/oleObject" Target="../embeddings/oleObject324.bin"/><Relationship Id="rId28" Type="http://schemas.openxmlformats.org/officeDocument/2006/relationships/image" Target="../media/image326.wmf"/><Relationship Id="rId36" Type="http://schemas.openxmlformats.org/officeDocument/2006/relationships/image" Target="../media/image330.emf"/><Relationship Id="rId10" Type="http://schemas.openxmlformats.org/officeDocument/2006/relationships/image" Target="../media/image317.wmf"/><Relationship Id="rId19" Type="http://schemas.openxmlformats.org/officeDocument/2006/relationships/oleObject" Target="../embeddings/oleObject322.bin"/><Relationship Id="rId31" Type="http://schemas.openxmlformats.org/officeDocument/2006/relationships/oleObject" Target="../embeddings/oleObject328.bin"/><Relationship Id="rId44" Type="http://schemas.openxmlformats.org/officeDocument/2006/relationships/image" Target="../media/image334.wmf"/><Relationship Id="rId4" Type="http://schemas.openxmlformats.org/officeDocument/2006/relationships/image" Target="../media/image314.wmf"/><Relationship Id="rId9" Type="http://schemas.openxmlformats.org/officeDocument/2006/relationships/oleObject" Target="../embeddings/oleObject317.bin"/><Relationship Id="rId14" Type="http://schemas.openxmlformats.org/officeDocument/2006/relationships/image" Target="../media/image319.wmf"/><Relationship Id="rId22" Type="http://schemas.openxmlformats.org/officeDocument/2006/relationships/image" Target="../media/image323.wmf"/><Relationship Id="rId27" Type="http://schemas.openxmlformats.org/officeDocument/2006/relationships/oleObject" Target="../embeddings/oleObject326.bin"/><Relationship Id="rId30" Type="http://schemas.openxmlformats.org/officeDocument/2006/relationships/image" Target="../media/image327.wmf"/><Relationship Id="rId35" Type="http://schemas.openxmlformats.org/officeDocument/2006/relationships/oleObject" Target="../embeddings/oleObject330.bin"/><Relationship Id="rId43" Type="http://schemas.openxmlformats.org/officeDocument/2006/relationships/oleObject" Target="../embeddings/oleObject334.bin"/><Relationship Id="rId48" Type="http://schemas.openxmlformats.org/officeDocument/2006/relationships/image" Target="../media/image336.wmf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5.wmf"/><Relationship Id="rId13" Type="http://schemas.openxmlformats.org/officeDocument/2006/relationships/oleObject" Target="../embeddings/oleObject1879.bin"/><Relationship Id="rId3" Type="http://schemas.openxmlformats.org/officeDocument/2006/relationships/oleObject" Target="../embeddings/oleObject1874.bin"/><Relationship Id="rId7" Type="http://schemas.openxmlformats.org/officeDocument/2006/relationships/oleObject" Target="../embeddings/oleObject1876.bin"/><Relationship Id="rId12" Type="http://schemas.openxmlformats.org/officeDocument/2006/relationships/image" Target="../media/image1867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69.wmf"/><Relationship Id="rId1" Type="http://schemas.openxmlformats.org/officeDocument/2006/relationships/vmlDrawing" Target="../drawings/vmlDrawing160.vml"/><Relationship Id="rId6" Type="http://schemas.openxmlformats.org/officeDocument/2006/relationships/image" Target="../media/image1864.wmf"/><Relationship Id="rId11" Type="http://schemas.openxmlformats.org/officeDocument/2006/relationships/oleObject" Target="../embeddings/oleObject1878.bin"/><Relationship Id="rId5" Type="http://schemas.openxmlformats.org/officeDocument/2006/relationships/oleObject" Target="../embeddings/oleObject1875.bin"/><Relationship Id="rId15" Type="http://schemas.openxmlformats.org/officeDocument/2006/relationships/oleObject" Target="../embeddings/oleObject1880.bin"/><Relationship Id="rId10" Type="http://schemas.openxmlformats.org/officeDocument/2006/relationships/image" Target="../media/image1866.wmf"/><Relationship Id="rId4" Type="http://schemas.openxmlformats.org/officeDocument/2006/relationships/image" Target="../media/image1863.wmf"/><Relationship Id="rId9" Type="http://schemas.openxmlformats.org/officeDocument/2006/relationships/oleObject" Target="../embeddings/oleObject1877.bin"/><Relationship Id="rId14" Type="http://schemas.openxmlformats.org/officeDocument/2006/relationships/image" Target="../media/image1868.wmf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2.wmf"/><Relationship Id="rId13" Type="http://schemas.openxmlformats.org/officeDocument/2006/relationships/oleObject" Target="../embeddings/oleObject1886.bin"/><Relationship Id="rId18" Type="http://schemas.openxmlformats.org/officeDocument/2006/relationships/image" Target="../media/image1877.wmf"/><Relationship Id="rId26" Type="http://schemas.openxmlformats.org/officeDocument/2006/relationships/image" Target="../media/image1881.wmf"/><Relationship Id="rId3" Type="http://schemas.openxmlformats.org/officeDocument/2006/relationships/oleObject" Target="../embeddings/oleObject1881.bin"/><Relationship Id="rId21" Type="http://schemas.openxmlformats.org/officeDocument/2006/relationships/oleObject" Target="../embeddings/oleObject1890.bin"/><Relationship Id="rId7" Type="http://schemas.openxmlformats.org/officeDocument/2006/relationships/oleObject" Target="../embeddings/oleObject1883.bin"/><Relationship Id="rId12" Type="http://schemas.openxmlformats.org/officeDocument/2006/relationships/image" Target="../media/image1874.wmf"/><Relationship Id="rId17" Type="http://schemas.openxmlformats.org/officeDocument/2006/relationships/oleObject" Target="../embeddings/oleObject1888.bin"/><Relationship Id="rId25" Type="http://schemas.openxmlformats.org/officeDocument/2006/relationships/oleObject" Target="../embeddings/oleObject189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76.wmf"/><Relationship Id="rId20" Type="http://schemas.openxmlformats.org/officeDocument/2006/relationships/image" Target="../media/image1878.wmf"/><Relationship Id="rId29" Type="http://schemas.openxmlformats.org/officeDocument/2006/relationships/oleObject" Target="../embeddings/oleObject1894.bin"/><Relationship Id="rId1" Type="http://schemas.openxmlformats.org/officeDocument/2006/relationships/vmlDrawing" Target="../drawings/vmlDrawing161.vml"/><Relationship Id="rId6" Type="http://schemas.openxmlformats.org/officeDocument/2006/relationships/image" Target="../media/image1871.wmf"/><Relationship Id="rId11" Type="http://schemas.openxmlformats.org/officeDocument/2006/relationships/oleObject" Target="../embeddings/oleObject1885.bin"/><Relationship Id="rId24" Type="http://schemas.openxmlformats.org/officeDocument/2006/relationships/image" Target="../media/image1880.wmf"/><Relationship Id="rId32" Type="http://schemas.openxmlformats.org/officeDocument/2006/relationships/image" Target="../media/image1884.wmf"/><Relationship Id="rId5" Type="http://schemas.openxmlformats.org/officeDocument/2006/relationships/oleObject" Target="../embeddings/oleObject1882.bin"/><Relationship Id="rId15" Type="http://schemas.openxmlformats.org/officeDocument/2006/relationships/oleObject" Target="../embeddings/oleObject1887.bin"/><Relationship Id="rId23" Type="http://schemas.openxmlformats.org/officeDocument/2006/relationships/oleObject" Target="../embeddings/oleObject1891.bin"/><Relationship Id="rId28" Type="http://schemas.openxmlformats.org/officeDocument/2006/relationships/image" Target="../media/image1882.wmf"/><Relationship Id="rId10" Type="http://schemas.openxmlformats.org/officeDocument/2006/relationships/image" Target="../media/image1873.wmf"/><Relationship Id="rId19" Type="http://schemas.openxmlformats.org/officeDocument/2006/relationships/oleObject" Target="../embeddings/oleObject1889.bin"/><Relationship Id="rId31" Type="http://schemas.openxmlformats.org/officeDocument/2006/relationships/oleObject" Target="../embeddings/oleObject1895.bin"/><Relationship Id="rId4" Type="http://schemas.openxmlformats.org/officeDocument/2006/relationships/image" Target="../media/image1870.wmf"/><Relationship Id="rId9" Type="http://schemas.openxmlformats.org/officeDocument/2006/relationships/oleObject" Target="../embeddings/oleObject1884.bin"/><Relationship Id="rId14" Type="http://schemas.openxmlformats.org/officeDocument/2006/relationships/image" Target="../media/image1875.wmf"/><Relationship Id="rId22" Type="http://schemas.openxmlformats.org/officeDocument/2006/relationships/image" Target="../media/image1879.wmf"/><Relationship Id="rId27" Type="http://schemas.openxmlformats.org/officeDocument/2006/relationships/oleObject" Target="../embeddings/oleObject1893.bin"/><Relationship Id="rId30" Type="http://schemas.openxmlformats.org/officeDocument/2006/relationships/image" Target="../media/image1883.wmf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7.emf"/><Relationship Id="rId3" Type="http://schemas.openxmlformats.org/officeDocument/2006/relationships/oleObject" Target="../embeddings/oleObject1896.bin"/><Relationship Id="rId7" Type="http://schemas.openxmlformats.org/officeDocument/2006/relationships/oleObject" Target="../embeddings/oleObject189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2.vml"/><Relationship Id="rId6" Type="http://schemas.openxmlformats.org/officeDocument/2006/relationships/image" Target="../media/image1886.emf"/><Relationship Id="rId5" Type="http://schemas.openxmlformats.org/officeDocument/2006/relationships/oleObject" Target="../embeddings/oleObject1897.bin"/><Relationship Id="rId4" Type="http://schemas.openxmlformats.org/officeDocument/2006/relationships/image" Target="../media/image1885.emf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0.emf"/><Relationship Id="rId13" Type="http://schemas.openxmlformats.org/officeDocument/2006/relationships/oleObject" Target="../embeddings/oleObject1904.bin"/><Relationship Id="rId18" Type="http://schemas.openxmlformats.org/officeDocument/2006/relationships/image" Target="../media/image1895.emf"/><Relationship Id="rId26" Type="http://schemas.openxmlformats.org/officeDocument/2006/relationships/image" Target="../media/image1899.emf"/><Relationship Id="rId3" Type="http://schemas.openxmlformats.org/officeDocument/2006/relationships/oleObject" Target="../embeddings/oleObject1899.bin"/><Relationship Id="rId21" Type="http://schemas.openxmlformats.org/officeDocument/2006/relationships/oleObject" Target="../embeddings/oleObject1908.bin"/><Relationship Id="rId7" Type="http://schemas.openxmlformats.org/officeDocument/2006/relationships/oleObject" Target="../embeddings/oleObject1901.bin"/><Relationship Id="rId12" Type="http://schemas.openxmlformats.org/officeDocument/2006/relationships/image" Target="../media/image1892.emf"/><Relationship Id="rId17" Type="http://schemas.openxmlformats.org/officeDocument/2006/relationships/oleObject" Target="../embeddings/oleObject1906.bin"/><Relationship Id="rId25" Type="http://schemas.openxmlformats.org/officeDocument/2006/relationships/oleObject" Target="../embeddings/oleObject191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94.emf"/><Relationship Id="rId20" Type="http://schemas.openxmlformats.org/officeDocument/2006/relationships/image" Target="../media/image1896.emf"/><Relationship Id="rId29" Type="http://schemas.openxmlformats.org/officeDocument/2006/relationships/oleObject" Target="../embeddings/oleObject1912.bin"/><Relationship Id="rId1" Type="http://schemas.openxmlformats.org/officeDocument/2006/relationships/vmlDrawing" Target="../drawings/vmlDrawing163.vml"/><Relationship Id="rId6" Type="http://schemas.openxmlformats.org/officeDocument/2006/relationships/image" Target="../media/image1889.emf"/><Relationship Id="rId11" Type="http://schemas.openxmlformats.org/officeDocument/2006/relationships/oleObject" Target="../embeddings/oleObject1903.bin"/><Relationship Id="rId24" Type="http://schemas.openxmlformats.org/officeDocument/2006/relationships/image" Target="../media/image1898.emf"/><Relationship Id="rId32" Type="http://schemas.openxmlformats.org/officeDocument/2006/relationships/image" Target="../media/image1902.wmf"/><Relationship Id="rId5" Type="http://schemas.openxmlformats.org/officeDocument/2006/relationships/oleObject" Target="../embeddings/oleObject1900.bin"/><Relationship Id="rId15" Type="http://schemas.openxmlformats.org/officeDocument/2006/relationships/oleObject" Target="../embeddings/oleObject1905.bin"/><Relationship Id="rId23" Type="http://schemas.openxmlformats.org/officeDocument/2006/relationships/oleObject" Target="../embeddings/oleObject1909.bin"/><Relationship Id="rId28" Type="http://schemas.openxmlformats.org/officeDocument/2006/relationships/image" Target="../media/image1900.emf"/><Relationship Id="rId10" Type="http://schemas.openxmlformats.org/officeDocument/2006/relationships/image" Target="../media/image1891.emf"/><Relationship Id="rId19" Type="http://schemas.openxmlformats.org/officeDocument/2006/relationships/oleObject" Target="../embeddings/oleObject1907.bin"/><Relationship Id="rId31" Type="http://schemas.openxmlformats.org/officeDocument/2006/relationships/oleObject" Target="../embeddings/oleObject1913.bin"/><Relationship Id="rId4" Type="http://schemas.openxmlformats.org/officeDocument/2006/relationships/image" Target="../media/image1888.emf"/><Relationship Id="rId9" Type="http://schemas.openxmlformats.org/officeDocument/2006/relationships/oleObject" Target="../embeddings/oleObject1902.bin"/><Relationship Id="rId14" Type="http://schemas.openxmlformats.org/officeDocument/2006/relationships/image" Target="../media/image1893.emf"/><Relationship Id="rId22" Type="http://schemas.openxmlformats.org/officeDocument/2006/relationships/image" Target="../media/image1897.emf"/><Relationship Id="rId27" Type="http://schemas.openxmlformats.org/officeDocument/2006/relationships/oleObject" Target="../embeddings/oleObject1911.bin"/><Relationship Id="rId30" Type="http://schemas.openxmlformats.org/officeDocument/2006/relationships/image" Target="../media/image1901.emf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5.wmf"/><Relationship Id="rId13" Type="http://schemas.openxmlformats.org/officeDocument/2006/relationships/oleObject" Target="../embeddings/oleObject1919.bin"/><Relationship Id="rId3" Type="http://schemas.openxmlformats.org/officeDocument/2006/relationships/oleObject" Target="../embeddings/oleObject1914.bin"/><Relationship Id="rId7" Type="http://schemas.openxmlformats.org/officeDocument/2006/relationships/oleObject" Target="../embeddings/oleObject1916.bin"/><Relationship Id="rId12" Type="http://schemas.openxmlformats.org/officeDocument/2006/relationships/image" Target="../media/image190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4.vml"/><Relationship Id="rId6" Type="http://schemas.openxmlformats.org/officeDocument/2006/relationships/image" Target="../media/image1904.wmf"/><Relationship Id="rId11" Type="http://schemas.openxmlformats.org/officeDocument/2006/relationships/oleObject" Target="../embeddings/oleObject1918.bin"/><Relationship Id="rId5" Type="http://schemas.openxmlformats.org/officeDocument/2006/relationships/oleObject" Target="../embeddings/oleObject1915.bin"/><Relationship Id="rId10" Type="http://schemas.openxmlformats.org/officeDocument/2006/relationships/image" Target="../media/image1906.wmf"/><Relationship Id="rId4" Type="http://schemas.openxmlformats.org/officeDocument/2006/relationships/image" Target="../media/image1903.wmf"/><Relationship Id="rId9" Type="http://schemas.openxmlformats.org/officeDocument/2006/relationships/oleObject" Target="../embeddings/oleObject1917.bin"/><Relationship Id="rId14" Type="http://schemas.openxmlformats.org/officeDocument/2006/relationships/image" Target="../media/image1908.emf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1.emf"/><Relationship Id="rId13" Type="http://schemas.openxmlformats.org/officeDocument/2006/relationships/oleObject" Target="../embeddings/oleObject1925.bin"/><Relationship Id="rId18" Type="http://schemas.openxmlformats.org/officeDocument/2006/relationships/image" Target="../media/image1916.wmf"/><Relationship Id="rId3" Type="http://schemas.openxmlformats.org/officeDocument/2006/relationships/oleObject" Target="../embeddings/oleObject1920.bin"/><Relationship Id="rId21" Type="http://schemas.openxmlformats.org/officeDocument/2006/relationships/oleObject" Target="../embeddings/oleObject1929.bin"/><Relationship Id="rId7" Type="http://schemas.openxmlformats.org/officeDocument/2006/relationships/oleObject" Target="../embeddings/oleObject1922.bin"/><Relationship Id="rId12" Type="http://schemas.openxmlformats.org/officeDocument/2006/relationships/image" Target="../media/image1913.emf"/><Relationship Id="rId17" Type="http://schemas.openxmlformats.org/officeDocument/2006/relationships/oleObject" Target="../embeddings/oleObject192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15.emf"/><Relationship Id="rId20" Type="http://schemas.openxmlformats.org/officeDocument/2006/relationships/image" Target="../media/image1917.wmf"/><Relationship Id="rId1" Type="http://schemas.openxmlformats.org/officeDocument/2006/relationships/vmlDrawing" Target="../drawings/vmlDrawing165.vml"/><Relationship Id="rId6" Type="http://schemas.openxmlformats.org/officeDocument/2006/relationships/image" Target="../media/image1910.emf"/><Relationship Id="rId11" Type="http://schemas.openxmlformats.org/officeDocument/2006/relationships/oleObject" Target="../embeddings/oleObject1924.bin"/><Relationship Id="rId5" Type="http://schemas.openxmlformats.org/officeDocument/2006/relationships/oleObject" Target="../embeddings/oleObject1921.bin"/><Relationship Id="rId15" Type="http://schemas.openxmlformats.org/officeDocument/2006/relationships/oleObject" Target="../embeddings/oleObject1926.bin"/><Relationship Id="rId10" Type="http://schemas.openxmlformats.org/officeDocument/2006/relationships/image" Target="../media/image1912.emf"/><Relationship Id="rId19" Type="http://schemas.openxmlformats.org/officeDocument/2006/relationships/oleObject" Target="../embeddings/oleObject1928.bin"/><Relationship Id="rId4" Type="http://schemas.openxmlformats.org/officeDocument/2006/relationships/image" Target="../media/image1909.emf"/><Relationship Id="rId9" Type="http://schemas.openxmlformats.org/officeDocument/2006/relationships/oleObject" Target="../embeddings/oleObject1923.bin"/><Relationship Id="rId14" Type="http://schemas.openxmlformats.org/officeDocument/2006/relationships/image" Target="../media/image1914.emf"/><Relationship Id="rId22" Type="http://schemas.openxmlformats.org/officeDocument/2006/relationships/image" Target="../media/image1918.wmf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1.emf"/><Relationship Id="rId3" Type="http://schemas.openxmlformats.org/officeDocument/2006/relationships/oleObject" Target="../embeddings/oleObject1930.bin"/><Relationship Id="rId7" Type="http://schemas.openxmlformats.org/officeDocument/2006/relationships/oleObject" Target="../embeddings/oleObject1932.bin"/><Relationship Id="rId12" Type="http://schemas.openxmlformats.org/officeDocument/2006/relationships/image" Target="../media/image192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6.vml"/><Relationship Id="rId6" Type="http://schemas.openxmlformats.org/officeDocument/2006/relationships/image" Target="../media/image1920.wmf"/><Relationship Id="rId11" Type="http://schemas.openxmlformats.org/officeDocument/2006/relationships/oleObject" Target="../embeddings/oleObject1934.bin"/><Relationship Id="rId5" Type="http://schemas.openxmlformats.org/officeDocument/2006/relationships/oleObject" Target="../embeddings/oleObject1931.bin"/><Relationship Id="rId10" Type="http://schemas.openxmlformats.org/officeDocument/2006/relationships/image" Target="../media/image1922.wmf"/><Relationship Id="rId4" Type="http://schemas.openxmlformats.org/officeDocument/2006/relationships/image" Target="../media/image1919.wmf"/><Relationship Id="rId9" Type="http://schemas.openxmlformats.org/officeDocument/2006/relationships/oleObject" Target="../embeddings/oleObject1933.bin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6.wmf"/><Relationship Id="rId13" Type="http://schemas.openxmlformats.org/officeDocument/2006/relationships/oleObject" Target="../embeddings/oleObject1940.bin"/><Relationship Id="rId18" Type="http://schemas.openxmlformats.org/officeDocument/2006/relationships/image" Target="../media/image1931.wmf"/><Relationship Id="rId26" Type="http://schemas.openxmlformats.org/officeDocument/2006/relationships/image" Target="../media/image1935.emf"/><Relationship Id="rId39" Type="http://schemas.openxmlformats.org/officeDocument/2006/relationships/oleObject" Target="../embeddings/oleObject1953.bin"/><Relationship Id="rId3" Type="http://schemas.openxmlformats.org/officeDocument/2006/relationships/oleObject" Target="../embeddings/oleObject1935.bin"/><Relationship Id="rId21" Type="http://schemas.openxmlformats.org/officeDocument/2006/relationships/oleObject" Target="../embeddings/oleObject1944.bin"/><Relationship Id="rId34" Type="http://schemas.openxmlformats.org/officeDocument/2006/relationships/image" Target="../media/image1939.wmf"/><Relationship Id="rId42" Type="http://schemas.openxmlformats.org/officeDocument/2006/relationships/image" Target="../media/image1943.wmf"/><Relationship Id="rId47" Type="http://schemas.openxmlformats.org/officeDocument/2006/relationships/oleObject" Target="../embeddings/oleObject1957.bin"/><Relationship Id="rId7" Type="http://schemas.openxmlformats.org/officeDocument/2006/relationships/oleObject" Target="../embeddings/oleObject1937.bin"/><Relationship Id="rId12" Type="http://schemas.openxmlformats.org/officeDocument/2006/relationships/image" Target="../media/image1928.wmf"/><Relationship Id="rId17" Type="http://schemas.openxmlformats.org/officeDocument/2006/relationships/oleObject" Target="../embeddings/oleObject1942.bin"/><Relationship Id="rId25" Type="http://schemas.openxmlformats.org/officeDocument/2006/relationships/oleObject" Target="../embeddings/oleObject1946.bin"/><Relationship Id="rId33" Type="http://schemas.openxmlformats.org/officeDocument/2006/relationships/oleObject" Target="../embeddings/oleObject1950.bin"/><Relationship Id="rId38" Type="http://schemas.openxmlformats.org/officeDocument/2006/relationships/image" Target="../media/image1941.emf"/><Relationship Id="rId46" Type="http://schemas.openxmlformats.org/officeDocument/2006/relationships/image" Target="../media/image1945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30.emf"/><Relationship Id="rId20" Type="http://schemas.openxmlformats.org/officeDocument/2006/relationships/image" Target="../media/image1932.emf"/><Relationship Id="rId29" Type="http://schemas.openxmlformats.org/officeDocument/2006/relationships/oleObject" Target="../embeddings/oleObject1948.bin"/><Relationship Id="rId41" Type="http://schemas.openxmlformats.org/officeDocument/2006/relationships/oleObject" Target="../embeddings/oleObject1954.bin"/><Relationship Id="rId1" Type="http://schemas.openxmlformats.org/officeDocument/2006/relationships/vmlDrawing" Target="../drawings/vmlDrawing167.vml"/><Relationship Id="rId6" Type="http://schemas.openxmlformats.org/officeDocument/2006/relationships/image" Target="../media/image1925.wmf"/><Relationship Id="rId11" Type="http://schemas.openxmlformats.org/officeDocument/2006/relationships/oleObject" Target="../embeddings/oleObject1939.bin"/><Relationship Id="rId24" Type="http://schemas.openxmlformats.org/officeDocument/2006/relationships/image" Target="../media/image1934.emf"/><Relationship Id="rId32" Type="http://schemas.openxmlformats.org/officeDocument/2006/relationships/image" Target="../media/image1938.emf"/><Relationship Id="rId37" Type="http://schemas.openxmlformats.org/officeDocument/2006/relationships/oleObject" Target="../embeddings/oleObject1952.bin"/><Relationship Id="rId40" Type="http://schemas.openxmlformats.org/officeDocument/2006/relationships/image" Target="../media/image1942.wmf"/><Relationship Id="rId45" Type="http://schemas.openxmlformats.org/officeDocument/2006/relationships/oleObject" Target="../embeddings/oleObject1956.bin"/><Relationship Id="rId5" Type="http://schemas.openxmlformats.org/officeDocument/2006/relationships/oleObject" Target="../embeddings/oleObject1936.bin"/><Relationship Id="rId15" Type="http://schemas.openxmlformats.org/officeDocument/2006/relationships/oleObject" Target="../embeddings/oleObject1941.bin"/><Relationship Id="rId23" Type="http://schemas.openxmlformats.org/officeDocument/2006/relationships/oleObject" Target="../embeddings/oleObject1945.bin"/><Relationship Id="rId28" Type="http://schemas.openxmlformats.org/officeDocument/2006/relationships/image" Target="../media/image1936.emf"/><Relationship Id="rId36" Type="http://schemas.openxmlformats.org/officeDocument/2006/relationships/image" Target="../media/image1940.wmf"/><Relationship Id="rId10" Type="http://schemas.openxmlformats.org/officeDocument/2006/relationships/image" Target="../media/image1927.wmf"/><Relationship Id="rId19" Type="http://schemas.openxmlformats.org/officeDocument/2006/relationships/oleObject" Target="../embeddings/oleObject1943.bin"/><Relationship Id="rId31" Type="http://schemas.openxmlformats.org/officeDocument/2006/relationships/oleObject" Target="../embeddings/oleObject1949.bin"/><Relationship Id="rId44" Type="http://schemas.openxmlformats.org/officeDocument/2006/relationships/image" Target="../media/image1944.wmf"/><Relationship Id="rId4" Type="http://schemas.openxmlformats.org/officeDocument/2006/relationships/image" Target="../media/image1924.emf"/><Relationship Id="rId9" Type="http://schemas.openxmlformats.org/officeDocument/2006/relationships/oleObject" Target="../embeddings/oleObject1938.bin"/><Relationship Id="rId14" Type="http://schemas.openxmlformats.org/officeDocument/2006/relationships/image" Target="../media/image1929.emf"/><Relationship Id="rId22" Type="http://schemas.openxmlformats.org/officeDocument/2006/relationships/image" Target="../media/image1933.emf"/><Relationship Id="rId27" Type="http://schemas.openxmlformats.org/officeDocument/2006/relationships/oleObject" Target="../embeddings/oleObject1947.bin"/><Relationship Id="rId30" Type="http://schemas.openxmlformats.org/officeDocument/2006/relationships/image" Target="../media/image1937.emf"/><Relationship Id="rId35" Type="http://schemas.openxmlformats.org/officeDocument/2006/relationships/oleObject" Target="../embeddings/oleObject1951.bin"/><Relationship Id="rId43" Type="http://schemas.openxmlformats.org/officeDocument/2006/relationships/oleObject" Target="../embeddings/oleObject1955.bin"/><Relationship Id="rId48" Type="http://schemas.openxmlformats.org/officeDocument/2006/relationships/image" Target="../media/image1946.wmf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9.emf"/><Relationship Id="rId13" Type="http://schemas.openxmlformats.org/officeDocument/2006/relationships/oleObject" Target="../embeddings/oleObject1963.bin"/><Relationship Id="rId18" Type="http://schemas.openxmlformats.org/officeDocument/2006/relationships/image" Target="../media/image1926.wmf"/><Relationship Id="rId26" Type="http://schemas.openxmlformats.org/officeDocument/2006/relationships/image" Target="../media/image1954.wmf"/><Relationship Id="rId3" Type="http://schemas.openxmlformats.org/officeDocument/2006/relationships/oleObject" Target="../embeddings/oleObject1958.bin"/><Relationship Id="rId21" Type="http://schemas.openxmlformats.org/officeDocument/2006/relationships/oleObject" Target="../embeddings/oleObject1967.bin"/><Relationship Id="rId34" Type="http://schemas.openxmlformats.org/officeDocument/2006/relationships/image" Target="../media/image1958.wmf"/><Relationship Id="rId7" Type="http://schemas.openxmlformats.org/officeDocument/2006/relationships/oleObject" Target="../embeddings/oleObject1960.bin"/><Relationship Id="rId12" Type="http://schemas.openxmlformats.org/officeDocument/2006/relationships/image" Target="../media/image1951.wmf"/><Relationship Id="rId17" Type="http://schemas.openxmlformats.org/officeDocument/2006/relationships/oleObject" Target="../embeddings/oleObject1965.bin"/><Relationship Id="rId25" Type="http://schemas.openxmlformats.org/officeDocument/2006/relationships/oleObject" Target="../embeddings/oleObject1969.bin"/><Relationship Id="rId33" Type="http://schemas.openxmlformats.org/officeDocument/2006/relationships/oleObject" Target="../embeddings/oleObject197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25.wmf"/><Relationship Id="rId20" Type="http://schemas.openxmlformats.org/officeDocument/2006/relationships/image" Target="../media/image1927.wmf"/><Relationship Id="rId29" Type="http://schemas.openxmlformats.org/officeDocument/2006/relationships/oleObject" Target="../embeddings/oleObject1971.bin"/><Relationship Id="rId1" Type="http://schemas.openxmlformats.org/officeDocument/2006/relationships/vmlDrawing" Target="../drawings/vmlDrawing168.vml"/><Relationship Id="rId6" Type="http://schemas.openxmlformats.org/officeDocument/2006/relationships/image" Target="../media/image1948.emf"/><Relationship Id="rId11" Type="http://schemas.openxmlformats.org/officeDocument/2006/relationships/oleObject" Target="../embeddings/oleObject1962.bin"/><Relationship Id="rId24" Type="http://schemas.openxmlformats.org/officeDocument/2006/relationships/image" Target="../media/image1953.emf"/><Relationship Id="rId32" Type="http://schemas.openxmlformats.org/officeDocument/2006/relationships/image" Target="../media/image1957.wmf"/><Relationship Id="rId5" Type="http://schemas.openxmlformats.org/officeDocument/2006/relationships/oleObject" Target="../embeddings/oleObject1959.bin"/><Relationship Id="rId15" Type="http://schemas.openxmlformats.org/officeDocument/2006/relationships/oleObject" Target="../embeddings/oleObject1964.bin"/><Relationship Id="rId23" Type="http://schemas.openxmlformats.org/officeDocument/2006/relationships/oleObject" Target="../embeddings/oleObject1968.bin"/><Relationship Id="rId28" Type="http://schemas.openxmlformats.org/officeDocument/2006/relationships/image" Target="../media/image1955.wmf"/><Relationship Id="rId36" Type="http://schemas.openxmlformats.org/officeDocument/2006/relationships/image" Target="../media/image1959.emf"/><Relationship Id="rId10" Type="http://schemas.openxmlformats.org/officeDocument/2006/relationships/image" Target="../media/image1950.emf"/><Relationship Id="rId19" Type="http://schemas.openxmlformats.org/officeDocument/2006/relationships/oleObject" Target="../embeddings/oleObject1966.bin"/><Relationship Id="rId31" Type="http://schemas.openxmlformats.org/officeDocument/2006/relationships/oleObject" Target="../embeddings/oleObject1972.bin"/><Relationship Id="rId4" Type="http://schemas.openxmlformats.org/officeDocument/2006/relationships/image" Target="../media/image1947.emf"/><Relationship Id="rId9" Type="http://schemas.openxmlformats.org/officeDocument/2006/relationships/oleObject" Target="../embeddings/oleObject1961.bin"/><Relationship Id="rId14" Type="http://schemas.openxmlformats.org/officeDocument/2006/relationships/image" Target="../media/image1952.wmf"/><Relationship Id="rId22" Type="http://schemas.openxmlformats.org/officeDocument/2006/relationships/image" Target="../media/image1928.wmf"/><Relationship Id="rId27" Type="http://schemas.openxmlformats.org/officeDocument/2006/relationships/oleObject" Target="../embeddings/oleObject1970.bin"/><Relationship Id="rId30" Type="http://schemas.openxmlformats.org/officeDocument/2006/relationships/image" Target="../media/image1956.wmf"/><Relationship Id="rId35" Type="http://schemas.openxmlformats.org/officeDocument/2006/relationships/oleObject" Target="../embeddings/oleObject1974.bin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2.emf"/><Relationship Id="rId13" Type="http://schemas.openxmlformats.org/officeDocument/2006/relationships/oleObject" Target="../embeddings/oleObject1980.bin"/><Relationship Id="rId18" Type="http://schemas.openxmlformats.org/officeDocument/2006/relationships/image" Target="../media/image1967.emf"/><Relationship Id="rId3" Type="http://schemas.openxmlformats.org/officeDocument/2006/relationships/oleObject" Target="../embeddings/oleObject1975.bin"/><Relationship Id="rId7" Type="http://schemas.openxmlformats.org/officeDocument/2006/relationships/oleObject" Target="../embeddings/oleObject1977.bin"/><Relationship Id="rId12" Type="http://schemas.openxmlformats.org/officeDocument/2006/relationships/image" Target="../media/image1964.emf"/><Relationship Id="rId17" Type="http://schemas.openxmlformats.org/officeDocument/2006/relationships/oleObject" Target="../embeddings/oleObject198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66.emf"/><Relationship Id="rId20" Type="http://schemas.openxmlformats.org/officeDocument/2006/relationships/image" Target="../media/image1968.emf"/><Relationship Id="rId1" Type="http://schemas.openxmlformats.org/officeDocument/2006/relationships/vmlDrawing" Target="../drawings/vmlDrawing169.vml"/><Relationship Id="rId6" Type="http://schemas.openxmlformats.org/officeDocument/2006/relationships/image" Target="../media/image1961.emf"/><Relationship Id="rId11" Type="http://schemas.openxmlformats.org/officeDocument/2006/relationships/oleObject" Target="../embeddings/oleObject1979.bin"/><Relationship Id="rId5" Type="http://schemas.openxmlformats.org/officeDocument/2006/relationships/oleObject" Target="../embeddings/oleObject1976.bin"/><Relationship Id="rId15" Type="http://schemas.openxmlformats.org/officeDocument/2006/relationships/oleObject" Target="../embeddings/oleObject1981.bin"/><Relationship Id="rId10" Type="http://schemas.openxmlformats.org/officeDocument/2006/relationships/image" Target="../media/image1963.emf"/><Relationship Id="rId19" Type="http://schemas.openxmlformats.org/officeDocument/2006/relationships/oleObject" Target="../embeddings/oleObject1983.bin"/><Relationship Id="rId4" Type="http://schemas.openxmlformats.org/officeDocument/2006/relationships/image" Target="../media/image1960.emf"/><Relationship Id="rId9" Type="http://schemas.openxmlformats.org/officeDocument/2006/relationships/oleObject" Target="../embeddings/oleObject1978.bin"/><Relationship Id="rId14" Type="http://schemas.openxmlformats.org/officeDocument/2006/relationships/image" Target="../media/image1965.emf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42.bin"/><Relationship Id="rId18" Type="http://schemas.openxmlformats.org/officeDocument/2006/relationships/image" Target="../media/image344.wmf"/><Relationship Id="rId26" Type="http://schemas.openxmlformats.org/officeDocument/2006/relationships/image" Target="../media/image348.wmf"/><Relationship Id="rId39" Type="http://schemas.openxmlformats.org/officeDocument/2006/relationships/oleObject" Target="../embeddings/oleObject355.bin"/><Relationship Id="rId3" Type="http://schemas.openxmlformats.org/officeDocument/2006/relationships/oleObject" Target="../embeddings/oleObject337.bin"/><Relationship Id="rId21" Type="http://schemas.openxmlformats.org/officeDocument/2006/relationships/oleObject" Target="../embeddings/oleObject346.bin"/><Relationship Id="rId34" Type="http://schemas.openxmlformats.org/officeDocument/2006/relationships/image" Target="../media/image352.wmf"/><Relationship Id="rId42" Type="http://schemas.openxmlformats.org/officeDocument/2006/relationships/image" Target="../media/image356.wmf"/><Relationship Id="rId47" Type="http://schemas.openxmlformats.org/officeDocument/2006/relationships/oleObject" Target="../embeddings/oleObject359.bin"/><Relationship Id="rId50" Type="http://schemas.openxmlformats.org/officeDocument/2006/relationships/image" Target="../media/image360.wmf"/><Relationship Id="rId7" Type="http://schemas.openxmlformats.org/officeDocument/2006/relationships/oleObject" Target="../embeddings/oleObject339.bin"/><Relationship Id="rId12" Type="http://schemas.openxmlformats.org/officeDocument/2006/relationships/image" Target="../media/image341.wmf"/><Relationship Id="rId17" Type="http://schemas.openxmlformats.org/officeDocument/2006/relationships/oleObject" Target="../embeddings/oleObject344.bin"/><Relationship Id="rId25" Type="http://schemas.openxmlformats.org/officeDocument/2006/relationships/oleObject" Target="../embeddings/oleObject348.bin"/><Relationship Id="rId33" Type="http://schemas.openxmlformats.org/officeDocument/2006/relationships/oleObject" Target="../embeddings/oleObject352.bin"/><Relationship Id="rId38" Type="http://schemas.openxmlformats.org/officeDocument/2006/relationships/image" Target="../media/image354.wmf"/><Relationship Id="rId46" Type="http://schemas.openxmlformats.org/officeDocument/2006/relationships/image" Target="../media/image358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43.wmf"/><Relationship Id="rId20" Type="http://schemas.openxmlformats.org/officeDocument/2006/relationships/image" Target="../media/image345.wmf"/><Relationship Id="rId29" Type="http://schemas.openxmlformats.org/officeDocument/2006/relationships/oleObject" Target="../embeddings/oleObject350.bin"/><Relationship Id="rId41" Type="http://schemas.openxmlformats.org/officeDocument/2006/relationships/oleObject" Target="../embeddings/oleObject356.bin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38.wmf"/><Relationship Id="rId11" Type="http://schemas.openxmlformats.org/officeDocument/2006/relationships/oleObject" Target="../embeddings/oleObject341.bin"/><Relationship Id="rId24" Type="http://schemas.openxmlformats.org/officeDocument/2006/relationships/image" Target="../media/image347.wmf"/><Relationship Id="rId32" Type="http://schemas.openxmlformats.org/officeDocument/2006/relationships/image" Target="../media/image351.wmf"/><Relationship Id="rId37" Type="http://schemas.openxmlformats.org/officeDocument/2006/relationships/oleObject" Target="../embeddings/oleObject354.bin"/><Relationship Id="rId40" Type="http://schemas.openxmlformats.org/officeDocument/2006/relationships/image" Target="../media/image355.wmf"/><Relationship Id="rId45" Type="http://schemas.openxmlformats.org/officeDocument/2006/relationships/oleObject" Target="../embeddings/oleObject358.bin"/><Relationship Id="rId5" Type="http://schemas.openxmlformats.org/officeDocument/2006/relationships/oleObject" Target="../embeddings/oleObject338.bin"/><Relationship Id="rId15" Type="http://schemas.openxmlformats.org/officeDocument/2006/relationships/oleObject" Target="../embeddings/oleObject343.bin"/><Relationship Id="rId23" Type="http://schemas.openxmlformats.org/officeDocument/2006/relationships/oleObject" Target="../embeddings/oleObject347.bin"/><Relationship Id="rId28" Type="http://schemas.openxmlformats.org/officeDocument/2006/relationships/image" Target="../media/image349.wmf"/><Relationship Id="rId36" Type="http://schemas.openxmlformats.org/officeDocument/2006/relationships/image" Target="../media/image353.wmf"/><Relationship Id="rId49" Type="http://schemas.openxmlformats.org/officeDocument/2006/relationships/oleObject" Target="../embeddings/oleObject360.bin"/><Relationship Id="rId10" Type="http://schemas.openxmlformats.org/officeDocument/2006/relationships/image" Target="../media/image340.wmf"/><Relationship Id="rId19" Type="http://schemas.openxmlformats.org/officeDocument/2006/relationships/oleObject" Target="../embeddings/oleObject345.bin"/><Relationship Id="rId31" Type="http://schemas.openxmlformats.org/officeDocument/2006/relationships/oleObject" Target="../embeddings/oleObject351.bin"/><Relationship Id="rId44" Type="http://schemas.openxmlformats.org/officeDocument/2006/relationships/image" Target="../media/image357.wmf"/><Relationship Id="rId4" Type="http://schemas.openxmlformats.org/officeDocument/2006/relationships/image" Target="../media/image337.wmf"/><Relationship Id="rId9" Type="http://schemas.openxmlformats.org/officeDocument/2006/relationships/oleObject" Target="../embeddings/oleObject340.bin"/><Relationship Id="rId14" Type="http://schemas.openxmlformats.org/officeDocument/2006/relationships/image" Target="../media/image342.wmf"/><Relationship Id="rId22" Type="http://schemas.openxmlformats.org/officeDocument/2006/relationships/image" Target="../media/image346.wmf"/><Relationship Id="rId27" Type="http://schemas.openxmlformats.org/officeDocument/2006/relationships/oleObject" Target="../embeddings/oleObject349.bin"/><Relationship Id="rId30" Type="http://schemas.openxmlformats.org/officeDocument/2006/relationships/image" Target="../media/image350.wmf"/><Relationship Id="rId35" Type="http://schemas.openxmlformats.org/officeDocument/2006/relationships/oleObject" Target="../embeddings/oleObject353.bin"/><Relationship Id="rId43" Type="http://schemas.openxmlformats.org/officeDocument/2006/relationships/oleObject" Target="../embeddings/oleObject357.bin"/><Relationship Id="rId48" Type="http://schemas.openxmlformats.org/officeDocument/2006/relationships/image" Target="../media/image359.wmf"/><Relationship Id="rId8" Type="http://schemas.openxmlformats.org/officeDocument/2006/relationships/image" Target="../media/image339.wmf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1.emf"/><Relationship Id="rId13" Type="http://schemas.openxmlformats.org/officeDocument/2006/relationships/oleObject" Target="../embeddings/oleObject1989.bin"/><Relationship Id="rId18" Type="http://schemas.openxmlformats.org/officeDocument/2006/relationships/image" Target="../media/image1976.emf"/><Relationship Id="rId3" Type="http://schemas.openxmlformats.org/officeDocument/2006/relationships/oleObject" Target="../embeddings/oleObject1984.bin"/><Relationship Id="rId7" Type="http://schemas.openxmlformats.org/officeDocument/2006/relationships/oleObject" Target="../embeddings/oleObject1986.bin"/><Relationship Id="rId12" Type="http://schemas.openxmlformats.org/officeDocument/2006/relationships/image" Target="../media/image1973.emf"/><Relationship Id="rId17" Type="http://schemas.openxmlformats.org/officeDocument/2006/relationships/oleObject" Target="../embeddings/oleObject199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75.emf"/><Relationship Id="rId20" Type="http://schemas.openxmlformats.org/officeDocument/2006/relationships/image" Target="../media/image1977.emf"/><Relationship Id="rId1" Type="http://schemas.openxmlformats.org/officeDocument/2006/relationships/vmlDrawing" Target="../drawings/vmlDrawing170.vml"/><Relationship Id="rId6" Type="http://schemas.openxmlformats.org/officeDocument/2006/relationships/image" Target="../media/image1970.emf"/><Relationship Id="rId11" Type="http://schemas.openxmlformats.org/officeDocument/2006/relationships/oleObject" Target="../embeddings/oleObject1988.bin"/><Relationship Id="rId5" Type="http://schemas.openxmlformats.org/officeDocument/2006/relationships/oleObject" Target="../embeddings/oleObject1985.bin"/><Relationship Id="rId15" Type="http://schemas.openxmlformats.org/officeDocument/2006/relationships/oleObject" Target="../embeddings/oleObject1990.bin"/><Relationship Id="rId10" Type="http://schemas.openxmlformats.org/officeDocument/2006/relationships/image" Target="../media/image1972.emf"/><Relationship Id="rId19" Type="http://schemas.openxmlformats.org/officeDocument/2006/relationships/oleObject" Target="../embeddings/oleObject1992.bin"/><Relationship Id="rId4" Type="http://schemas.openxmlformats.org/officeDocument/2006/relationships/image" Target="../media/image1969.emf"/><Relationship Id="rId9" Type="http://schemas.openxmlformats.org/officeDocument/2006/relationships/oleObject" Target="../embeddings/oleObject1987.bin"/><Relationship Id="rId14" Type="http://schemas.openxmlformats.org/officeDocument/2006/relationships/image" Target="../media/image1974.emf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9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1.vml"/><Relationship Id="rId4" Type="http://schemas.openxmlformats.org/officeDocument/2006/relationships/image" Target="../media/image1978.wmf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1.emf"/><Relationship Id="rId13" Type="http://schemas.openxmlformats.org/officeDocument/2006/relationships/oleObject" Target="../embeddings/oleObject1999.bin"/><Relationship Id="rId18" Type="http://schemas.openxmlformats.org/officeDocument/2006/relationships/image" Target="../media/image1986.emf"/><Relationship Id="rId26" Type="http://schemas.openxmlformats.org/officeDocument/2006/relationships/image" Target="../media/image1990.emf"/><Relationship Id="rId3" Type="http://schemas.openxmlformats.org/officeDocument/2006/relationships/oleObject" Target="../embeddings/oleObject1994.bin"/><Relationship Id="rId21" Type="http://schemas.openxmlformats.org/officeDocument/2006/relationships/oleObject" Target="../embeddings/oleObject2003.bin"/><Relationship Id="rId34" Type="http://schemas.openxmlformats.org/officeDocument/2006/relationships/image" Target="../media/image1994.emf"/><Relationship Id="rId7" Type="http://schemas.openxmlformats.org/officeDocument/2006/relationships/oleObject" Target="../embeddings/oleObject1996.bin"/><Relationship Id="rId12" Type="http://schemas.openxmlformats.org/officeDocument/2006/relationships/image" Target="../media/image1983.emf"/><Relationship Id="rId17" Type="http://schemas.openxmlformats.org/officeDocument/2006/relationships/oleObject" Target="../embeddings/oleObject2001.bin"/><Relationship Id="rId25" Type="http://schemas.openxmlformats.org/officeDocument/2006/relationships/oleObject" Target="../embeddings/oleObject2005.bin"/><Relationship Id="rId33" Type="http://schemas.openxmlformats.org/officeDocument/2006/relationships/oleObject" Target="../embeddings/oleObject200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85.emf"/><Relationship Id="rId20" Type="http://schemas.openxmlformats.org/officeDocument/2006/relationships/image" Target="../media/image1987.emf"/><Relationship Id="rId29" Type="http://schemas.openxmlformats.org/officeDocument/2006/relationships/oleObject" Target="../embeddings/oleObject2007.bin"/><Relationship Id="rId1" Type="http://schemas.openxmlformats.org/officeDocument/2006/relationships/vmlDrawing" Target="../drawings/vmlDrawing172.vml"/><Relationship Id="rId6" Type="http://schemas.openxmlformats.org/officeDocument/2006/relationships/image" Target="../media/image1980.emf"/><Relationship Id="rId11" Type="http://schemas.openxmlformats.org/officeDocument/2006/relationships/oleObject" Target="../embeddings/oleObject1998.bin"/><Relationship Id="rId24" Type="http://schemas.openxmlformats.org/officeDocument/2006/relationships/image" Target="../media/image1989.emf"/><Relationship Id="rId32" Type="http://schemas.openxmlformats.org/officeDocument/2006/relationships/image" Target="../media/image1993.emf"/><Relationship Id="rId5" Type="http://schemas.openxmlformats.org/officeDocument/2006/relationships/oleObject" Target="../embeddings/oleObject1995.bin"/><Relationship Id="rId15" Type="http://schemas.openxmlformats.org/officeDocument/2006/relationships/oleObject" Target="../embeddings/oleObject2000.bin"/><Relationship Id="rId23" Type="http://schemas.openxmlformats.org/officeDocument/2006/relationships/oleObject" Target="../embeddings/oleObject2004.bin"/><Relationship Id="rId28" Type="http://schemas.openxmlformats.org/officeDocument/2006/relationships/image" Target="../media/image1991.emf"/><Relationship Id="rId36" Type="http://schemas.openxmlformats.org/officeDocument/2006/relationships/image" Target="../media/image1995.emf"/><Relationship Id="rId10" Type="http://schemas.openxmlformats.org/officeDocument/2006/relationships/image" Target="../media/image1982.wmf"/><Relationship Id="rId19" Type="http://schemas.openxmlformats.org/officeDocument/2006/relationships/oleObject" Target="../embeddings/oleObject2002.bin"/><Relationship Id="rId31" Type="http://schemas.openxmlformats.org/officeDocument/2006/relationships/oleObject" Target="../embeddings/oleObject2008.bin"/><Relationship Id="rId4" Type="http://schemas.openxmlformats.org/officeDocument/2006/relationships/image" Target="../media/image1979.emf"/><Relationship Id="rId9" Type="http://schemas.openxmlformats.org/officeDocument/2006/relationships/oleObject" Target="../embeddings/oleObject1997.bin"/><Relationship Id="rId14" Type="http://schemas.openxmlformats.org/officeDocument/2006/relationships/image" Target="../media/image1984.emf"/><Relationship Id="rId22" Type="http://schemas.openxmlformats.org/officeDocument/2006/relationships/image" Target="../media/image1988.emf"/><Relationship Id="rId27" Type="http://schemas.openxmlformats.org/officeDocument/2006/relationships/oleObject" Target="../embeddings/oleObject2006.bin"/><Relationship Id="rId30" Type="http://schemas.openxmlformats.org/officeDocument/2006/relationships/image" Target="../media/image1992.emf"/><Relationship Id="rId35" Type="http://schemas.openxmlformats.org/officeDocument/2006/relationships/oleObject" Target="../embeddings/oleObject2010.bin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8.wmf"/><Relationship Id="rId3" Type="http://schemas.openxmlformats.org/officeDocument/2006/relationships/oleObject" Target="../embeddings/oleObject2011.bin"/><Relationship Id="rId7" Type="http://schemas.openxmlformats.org/officeDocument/2006/relationships/oleObject" Target="../embeddings/oleObject2013.bin"/><Relationship Id="rId12" Type="http://schemas.openxmlformats.org/officeDocument/2006/relationships/image" Target="../media/image200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3.vml"/><Relationship Id="rId6" Type="http://schemas.openxmlformats.org/officeDocument/2006/relationships/image" Target="../media/image1997.wmf"/><Relationship Id="rId11" Type="http://schemas.openxmlformats.org/officeDocument/2006/relationships/oleObject" Target="../embeddings/oleObject2015.bin"/><Relationship Id="rId5" Type="http://schemas.openxmlformats.org/officeDocument/2006/relationships/oleObject" Target="../embeddings/oleObject2012.bin"/><Relationship Id="rId10" Type="http://schemas.openxmlformats.org/officeDocument/2006/relationships/image" Target="../media/image1999.wmf"/><Relationship Id="rId4" Type="http://schemas.openxmlformats.org/officeDocument/2006/relationships/image" Target="../media/image1996.wmf"/><Relationship Id="rId9" Type="http://schemas.openxmlformats.org/officeDocument/2006/relationships/oleObject" Target="../embeddings/oleObject2014.bin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3.wmf"/><Relationship Id="rId3" Type="http://schemas.openxmlformats.org/officeDocument/2006/relationships/oleObject" Target="../embeddings/oleObject2016.bin"/><Relationship Id="rId7" Type="http://schemas.openxmlformats.org/officeDocument/2006/relationships/oleObject" Target="../embeddings/oleObject2018.bin"/><Relationship Id="rId12" Type="http://schemas.openxmlformats.org/officeDocument/2006/relationships/image" Target="../media/image200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4.vml"/><Relationship Id="rId6" Type="http://schemas.openxmlformats.org/officeDocument/2006/relationships/image" Target="../media/image2002.wmf"/><Relationship Id="rId11" Type="http://schemas.openxmlformats.org/officeDocument/2006/relationships/oleObject" Target="../embeddings/oleObject2020.bin"/><Relationship Id="rId5" Type="http://schemas.openxmlformats.org/officeDocument/2006/relationships/oleObject" Target="../embeddings/oleObject2017.bin"/><Relationship Id="rId10" Type="http://schemas.openxmlformats.org/officeDocument/2006/relationships/image" Target="../media/image2004.wmf"/><Relationship Id="rId4" Type="http://schemas.openxmlformats.org/officeDocument/2006/relationships/image" Target="../media/image2001.wmf"/><Relationship Id="rId9" Type="http://schemas.openxmlformats.org/officeDocument/2006/relationships/oleObject" Target="../embeddings/oleObject2019.bin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8.wmf"/><Relationship Id="rId13" Type="http://schemas.openxmlformats.org/officeDocument/2006/relationships/oleObject" Target="../embeddings/oleObject2026.bin"/><Relationship Id="rId18" Type="http://schemas.openxmlformats.org/officeDocument/2006/relationships/image" Target="../media/image2013.wmf"/><Relationship Id="rId3" Type="http://schemas.openxmlformats.org/officeDocument/2006/relationships/oleObject" Target="../embeddings/oleObject2021.bin"/><Relationship Id="rId7" Type="http://schemas.openxmlformats.org/officeDocument/2006/relationships/oleObject" Target="../embeddings/oleObject2023.bin"/><Relationship Id="rId12" Type="http://schemas.openxmlformats.org/officeDocument/2006/relationships/image" Target="../media/image2010.wmf"/><Relationship Id="rId17" Type="http://schemas.openxmlformats.org/officeDocument/2006/relationships/oleObject" Target="../embeddings/oleObject202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012.wmf"/><Relationship Id="rId1" Type="http://schemas.openxmlformats.org/officeDocument/2006/relationships/vmlDrawing" Target="../drawings/vmlDrawing175.vml"/><Relationship Id="rId6" Type="http://schemas.openxmlformats.org/officeDocument/2006/relationships/image" Target="../media/image2007.wmf"/><Relationship Id="rId11" Type="http://schemas.openxmlformats.org/officeDocument/2006/relationships/oleObject" Target="../embeddings/oleObject2025.bin"/><Relationship Id="rId5" Type="http://schemas.openxmlformats.org/officeDocument/2006/relationships/oleObject" Target="../embeddings/oleObject2022.bin"/><Relationship Id="rId15" Type="http://schemas.openxmlformats.org/officeDocument/2006/relationships/oleObject" Target="../embeddings/oleObject2027.bin"/><Relationship Id="rId10" Type="http://schemas.openxmlformats.org/officeDocument/2006/relationships/image" Target="../media/image2009.wmf"/><Relationship Id="rId4" Type="http://schemas.openxmlformats.org/officeDocument/2006/relationships/image" Target="../media/image2006.wmf"/><Relationship Id="rId9" Type="http://schemas.openxmlformats.org/officeDocument/2006/relationships/oleObject" Target="../embeddings/oleObject2024.bin"/><Relationship Id="rId14" Type="http://schemas.openxmlformats.org/officeDocument/2006/relationships/image" Target="../media/image2011.wmf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6.wmf"/><Relationship Id="rId13" Type="http://schemas.openxmlformats.org/officeDocument/2006/relationships/oleObject" Target="../embeddings/oleObject2034.bin"/><Relationship Id="rId18" Type="http://schemas.openxmlformats.org/officeDocument/2006/relationships/image" Target="../media/image2021.wmf"/><Relationship Id="rId3" Type="http://schemas.openxmlformats.org/officeDocument/2006/relationships/oleObject" Target="../embeddings/oleObject2029.bin"/><Relationship Id="rId21" Type="http://schemas.openxmlformats.org/officeDocument/2006/relationships/oleObject" Target="../embeddings/oleObject2038.bin"/><Relationship Id="rId7" Type="http://schemas.openxmlformats.org/officeDocument/2006/relationships/oleObject" Target="../embeddings/oleObject2031.bin"/><Relationship Id="rId12" Type="http://schemas.openxmlformats.org/officeDocument/2006/relationships/image" Target="../media/image2018.wmf"/><Relationship Id="rId17" Type="http://schemas.openxmlformats.org/officeDocument/2006/relationships/oleObject" Target="../embeddings/oleObject203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020.wmf"/><Relationship Id="rId20" Type="http://schemas.openxmlformats.org/officeDocument/2006/relationships/image" Target="../media/image2022.wmf"/><Relationship Id="rId1" Type="http://schemas.openxmlformats.org/officeDocument/2006/relationships/vmlDrawing" Target="../drawings/vmlDrawing176.vml"/><Relationship Id="rId6" Type="http://schemas.openxmlformats.org/officeDocument/2006/relationships/image" Target="../media/image2015.wmf"/><Relationship Id="rId11" Type="http://schemas.openxmlformats.org/officeDocument/2006/relationships/oleObject" Target="../embeddings/oleObject2033.bin"/><Relationship Id="rId24" Type="http://schemas.openxmlformats.org/officeDocument/2006/relationships/image" Target="../media/image2024.wmf"/><Relationship Id="rId5" Type="http://schemas.openxmlformats.org/officeDocument/2006/relationships/oleObject" Target="../embeddings/oleObject2030.bin"/><Relationship Id="rId15" Type="http://schemas.openxmlformats.org/officeDocument/2006/relationships/oleObject" Target="../embeddings/oleObject2035.bin"/><Relationship Id="rId23" Type="http://schemas.openxmlformats.org/officeDocument/2006/relationships/oleObject" Target="../embeddings/oleObject2039.bin"/><Relationship Id="rId10" Type="http://schemas.openxmlformats.org/officeDocument/2006/relationships/image" Target="../media/image2017.wmf"/><Relationship Id="rId19" Type="http://schemas.openxmlformats.org/officeDocument/2006/relationships/oleObject" Target="../embeddings/oleObject2037.bin"/><Relationship Id="rId4" Type="http://schemas.openxmlformats.org/officeDocument/2006/relationships/image" Target="../media/image2014.wmf"/><Relationship Id="rId9" Type="http://schemas.openxmlformats.org/officeDocument/2006/relationships/oleObject" Target="../embeddings/oleObject2032.bin"/><Relationship Id="rId14" Type="http://schemas.openxmlformats.org/officeDocument/2006/relationships/image" Target="../media/image2019.wmf"/><Relationship Id="rId22" Type="http://schemas.openxmlformats.org/officeDocument/2006/relationships/image" Target="../media/image2023.wmf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7.emf"/><Relationship Id="rId13" Type="http://schemas.openxmlformats.org/officeDocument/2006/relationships/oleObject" Target="../embeddings/oleObject2045.bin"/><Relationship Id="rId18" Type="http://schemas.openxmlformats.org/officeDocument/2006/relationships/image" Target="../media/image2032.emf"/><Relationship Id="rId26" Type="http://schemas.openxmlformats.org/officeDocument/2006/relationships/image" Target="../media/image2036.emf"/><Relationship Id="rId39" Type="http://schemas.openxmlformats.org/officeDocument/2006/relationships/oleObject" Target="../embeddings/oleObject2058.bin"/><Relationship Id="rId3" Type="http://schemas.openxmlformats.org/officeDocument/2006/relationships/oleObject" Target="../embeddings/oleObject2040.bin"/><Relationship Id="rId21" Type="http://schemas.openxmlformats.org/officeDocument/2006/relationships/oleObject" Target="../embeddings/oleObject2049.bin"/><Relationship Id="rId34" Type="http://schemas.openxmlformats.org/officeDocument/2006/relationships/image" Target="../media/image2040.emf"/><Relationship Id="rId42" Type="http://schemas.openxmlformats.org/officeDocument/2006/relationships/image" Target="../media/image2044.emf"/><Relationship Id="rId7" Type="http://schemas.openxmlformats.org/officeDocument/2006/relationships/oleObject" Target="../embeddings/oleObject2042.bin"/><Relationship Id="rId12" Type="http://schemas.openxmlformats.org/officeDocument/2006/relationships/image" Target="../media/image2029.emf"/><Relationship Id="rId17" Type="http://schemas.openxmlformats.org/officeDocument/2006/relationships/oleObject" Target="../embeddings/oleObject2047.bin"/><Relationship Id="rId25" Type="http://schemas.openxmlformats.org/officeDocument/2006/relationships/oleObject" Target="../embeddings/oleObject2051.bin"/><Relationship Id="rId33" Type="http://schemas.openxmlformats.org/officeDocument/2006/relationships/oleObject" Target="../embeddings/oleObject2055.bin"/><Relationship Id="rId38" Type="http://schemas.openxmlformats.org/officeDocument/2006/relationships/image" Target="../media/image2042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031.emf"/><Relationship Id="rId20" Type="http://schemas.openxmlformats.org/officeDocument/2006/relationships/image" Target="../media/image2033.emf"/><Relationship Id="rId29" Type="http://schemas.openxmlformats.org/officeDocument/2006/relationships/oleObject" Target="../embeddings/oleObject2053.bin"/><Relationship Id="rId41" Type="http://schemas.openxmlformats.org/officeDocument/2006/relationships/oleObject" Target="../embeddings/Microsoft_Word_97_-_2003_Document18.doc"/><Relationship Id="rId1" Type="http://schemas.openxmlformats.org/officeDocument/2006/relationships/vmlDrawing" Target="../drawings/vmlDrawing177.vml"/><Relationship Id="rId6" Type="http://schemas.openxmlformats.org/officeDocument/2006/relationships/image" Target="../media/image2026.emf"/><Relationship Id="rId11" Type="http://schemas.openxmlformats.org/officeDocument/2006/relationships/oleObject" Target="../embeddings/oleObject2044.bin"/><Relationship Id="rId24" Type="http://schemas.openxmlformats.org/officeDocument/2006/relationships/image" Target="../media/image2035.emf"/><Relationship Id="rId32" Type="http://schemas.openxmlformats.org/officeDocument/2006/relationships/image" Target="../media/image2039.emf"/><Relationship Id="rId37" Type="http://schemas.openxmlformats.org/officeDocument/2006/relationships/oleObject" Target="../embeddings/oleObject2057.bin"/><Relationship Id="rId40" Type="http://schemas.openxmlformats.org/officeDocument/2006/relationships/image" Target="../media/image2043.emf"/><Relationship Id="rId5" Type="http://schemas.openxmlformats.org/officeDocument/2006/relationships/oleObject" Target="../embeddings/oleObject2041.bin"/><Relationship Id="rId15" Type="http://schemas.openxmlformats.org/officeDocument/2006/relationships/oleObject" Target="../embeddings/oleObject2046.bin"/><Relationship Id="rId23" Type="http://schemas.openxmlformats.org/officeDocument/2006/relationships/oleObject" Target="../embeddings/oleObject2050.bin"/><Relationship Id="rId28" Type="http://schemas.openxmlformats.org/officeDocument/2006/relationships/image" Target="../media/image2037.emf"/><Relationship Id="rId36" Type="http://schemas.openxmlformats.org/officeDocument/2006/relationships/image" Target="../media/image2041.emf"/><Relationship Id="rId10" Type="http://schemas.openxmlformats.org/officeDocument/2006/relationships/image" Target="../media/image2028.emf"/><Relationship Id="rId19" Type="http://schemas.openxmlformats.org/officeDocument/2006/relationships/oleObject" Target="../embeddings/oleObject2048.bin"/><Relationship Id="rId31" Type="http://schemas.openxmlformats.org/officeDocument/2006/relationships/oleObject" Target="../embeddings/oleObject2054.bin"/><Relationship Id="rId4" Type="http://schemas.openxmlformats.org/officeDocument/2006/relationships/image" Target="../media/image2025.emf"/><Relationship Id="rId9" Type="http://schemas.openxmlformats.org/officeDocument/2006/relationships/oleObject" Target="../embeddings/oleObject2043.bin"/><Relationship Id="rId14" Type="http://schemas.openxmlformats.org/officeDocument/2006/relationships/image" Target="../media/image2030.emf"/><Relationship Id="rId22" Type="http://schemas.openxmlformats.org/officeDocument/2006/relationships/image" Target="../media/image2034.emf"/><Relationship Id="rId27" Type="http://schemas.openxmlformats.org/officeDocument/2006/relationships/oleObject" Target="../embeddings/oleObject2052.bin"/><Relationship Id="rId30" Type="http://schemas.openxmlformats.org/officeDocument/2006/relationships/image" Target="../media/image2038.emf"/><Relationship Id="rId35" Type="http://schemas.openxmlformats.org/officeDocument/2006/relationships/oleObject" Target="../embeddings/oleObject2056.bin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7.emf"/><Relationship Id="rId13" Type="http://schemas.openxmlformats.org/officeDocument/2006/relationships/oleObject" Target="../embeddings/oleObject2064.bin"/><Relationship Id="rId18" Type="http://schemas.openxmlformats.org/officeDocument/2006/relationships/image" Target="../media/image2052.emf"/><Relationship Id="rId26" Type="http://schemas.openxmlformats.org/officeDocument/2006/relationships/image" Target="../media/image2056.emf"/><Relationship Id="rId3" Type="http://schemas.openxmlformats.org/officeDocument/2006/relationships/oleObject" Target="../embeddings/oleObject2059.bin"/><Relationship Id="rId21" Type="http://schemas.openxmlformats.org/officeDocument/2006/relationships/oleObject" Target="../embeddings/oleObject2068.bin"/><Relationship Id="rId7" Type="http://schemas.openxmlformats.org/officeDocument/2006/relationships/oleObject" Target="../embeddings/oleObject2061.bin"/><Relationship Id="rId12" Type="http://schemas.openxmlformats.org/officeDocument/2006/relationships/image" Target="../media/image2049.emf"/><Relationship Id="rId17" Type="http://schemas.openxmlformats.org/officeDocument/2006/relationships/oleObject" Target="../embeddings/oleObject2066.bin"/><Relationship Id="rId25" Type="http://schemas.openxmlformats.org/officeDocument/2006/relationships/oleObject" Target="../embeddings/oleObject207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051.emf"/><Relationship Id="rId20" Type="http://schemas.openxmlformats.org/officeDocument/2006/relationships/image" Target="../media/image2053.emf"/><Relationship Id="rId29" Type="http://schemas.openxmlformats.org/officeDocument/2006/relationships/oleObject" Target="../embeddings/oleObject2072.bin"/><Relationship Id="rId1" Type="http://schemas.openxmlformats.org/officeDocument/2006/relationships/vmlDrawing" Target="../drawings/vmlDrawing178.vml"/><Relationship Id="rId6" Type="http://schemas.openxmlformats.org/officeDocument/2006/relationships/image" Target="../media/image2046.emf"/><Relationship Id="rId11" Type="http://schemas.openxmlformats.org/officeDocument/2006/relationships/oleObject" Target="../embeddings/oleObject2063.bin"/><Relationship Id="rId24" Type="http://schemas.openxmlformats.org/officeDocument/2006/relationships/image" Target="../media/image2055.emf"/><Relationship Id="rId32" Type="http://schemas.openxmlformats.org/officeDocument/2006/relationships/image" Target="../media/image2043.emf"/><Relationship Id="rId5" Type="http://schemas.openxmlformats.org/officeDocument/2006/relationships/oleObject" Target="../embeddings/oleObject2060.bin"/><Relationship Id="rId15" Type="http://schemas.openxmlformats.org/officeDocument/2006/relationships/oleObject" Target="../embeddings/oleObject2065.bin"/><Relationship Id="rId23" Type="http://schemas.openxmlformats.org/officeDocument/2006/relationships/oleObject" Target="../embeddings/oleObject2069.bin"/><Relationship Id="rId28" Type="http://schemas.openxmlformats.org/officeDocument/2006/relationships/image" Target="../media/image2057.emf"/><Relationship Id="rId10" Type="http://schemas.openxmlformats.org/officeDocument/2006/relationships/image" Target="../media/image2048.emf"/><Relationship Id="rId19" Type="http://schemas.openxmlformats.org/officeDocument/2006/relationships/oleObject" Target="../embeddings/oleObject2067.bin"/><Relationship Id="rId31" Type="http://schemas.openxmlformats.org/officeDocument/2006/relationships/oleObject" Target="../embeddings/oleObject2073.bin"/><Relationship Id="rId4" Type="http://schemas.openxmlformats.org/officeDocument/2006/relationships/image" Target="../media/image2045.emf"/><Relationship Id="rId9" Type="http://schemas.openxmlformats.org/officeDocument/2006/relationships/oleObject" Target="../embeddings/oleObject2062.bin"/><Relationship Id="rId14" Type="http://schemas.openxmlformats.org/officeDocument/2006/relationships/image" Target="../media/image2050.emf"/><Relationship Id="rId22" Type="http://schemas.openxmlformats.org/officeDocument/2006/relationships/image" Target="../media/image2054.emf"/><Relationship Id="rId27" Type="http://schemas.openxmlformats.org/officeDocument/2006/relationships/oleObject" Target="../embeddings/oleObject2071.bin"/><Relationship Id="rId30" Type="http://schemas.openxmlformats.org/officeDocument/2006/relationships/image" Target="../media/image2058.emf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1.emf"/><Relationship Id="rId13" Type="http://schemas.openxmlformats.org/officeDocument/2006/relationships/oleObject" Target="../embeddings/oleObject2079.bin"/><Relationship Id="rId18" Type="http://schemas.openxmlformats.org/officeDocument/2006/relationships/image" Target="../media/image2066.emf"/><Relationship Id="rId3" Type="http://schemas.openxmlformats.org/officeDocument/2006/relationships/oleObject" Target="../embeddings/oleObject2074.bin"/><Relationship Id="rId7" Type="http://schemas.openxmlformats.org/officeDocument/2006/relationships/oleObject" Target="../embeddings/oleObject2076.bin"/><Relationship Id="rId12" Type="http://schemas.openxmlformats.org/officeDocument/2006/relationships/image" Target="../media/image2063.emf"/><Relationship Id="rId17" Type="http://schemas.openxmlformats.org/officeDocument/2006/relationships/oleObject" Target="../embeddings/oleObject208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065.emf"/><Relationship Id="rId20" Type="http://schemas.openxmlformats.org/officeDocument/2006/relationships/image" Target="../media/image2067.emf"/><Relationship Id="rId1" Type="http://schemas.openxmlformats.org/officeDocument/2006/relationships/vmlDrawing" Target="../drawings/vmlDrawing179.vml"/><Relationship Id="rId6" Type="http://schemas.openxmlformats.org/officeDocument/2006/relationships/image" Target="../media/image2060.emf"/><Relationship Id="rId11" Type="http://schemas.openxmlformats.org/officeDocument/2006/relationships/oleObject" Target="../embeddings/oleObject2078.bin"/><Relationship Id="rId5" Type="http://schemas.openxmlformats.org/officeDocument/2006/relationships/oleObject" Target="../embeddings/oleObject2075.bin"/><Relationship Id="rId15" Type="http://schemas.openxmlformats.org/officeDocument/2006/relationships/oleObject" Target="../embeddings/oleObject2080.bin"/><Relationship Id="rId10" Type="http://schemas.openxmlformats.org/officeDocument/2006/relationships/image" Target="../media/image2062.emf"/><Relationship Id="rId19" Type="http://schemas.openxmlformats.org/officeDocument/2006/relationships/oleObject" Target="../embeddings/oleObject2082.bin"/><Relationship Id="rId4" Type="http://schemas.openxmlformats.org/officeDocument/2006/relationships/image" Target="../media/image2059.emf"/><Relationship Id="rId9" Type="http://schemas.openxmlformats.org/officeDocument/2006/relationships/oleObject" Target="../embeddings/oleObject2077.bin"/><Relationship Id="rId14" Type="http://schemas.openxmlformats.org/officeDocument/2006/relationships/image" Target="../media/image206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wmf"/><Relationship Id="rId13" Type="http://schemas.openxmlformats.org/officeDocument/2006/relationships/oleObject" Target="../embeddings/oleObject366.bin"/><Relationship Id="rId18" Type="http://schemas.openxmlformats.org/officeDocument/2006/relationships/image" Target="../media/image368.wmf"/><Relationship Id="rId3" Type="http://schemas.openxmlformats.org/officeDocument/2006/relationships/oleObject" Target="../embeddings/oleObject361.bin"/><Relationship Id="rId21" Type="http://schemas.openxmlformats.org/officeDocument/2006/relationships/oleObject" Target="../embeddings/oleObject370.bin"/><Relationship Id="rId7" Type="http://schemas.openxmlformats.org/officeDocument/2006/relationships/oleObject" Target="../embeddings/oleObject363.bin"/><Relationship Id="rId12" Type="http://schemas.openxmlformats.org/officeDocument/2006/relationships/image" Target="../media/image365.wmf"/><Relationship Id="rId17" Type="http://schemas.openxmlformats.org/officeDocument/2006/relationships/oleObject" Target="../embeddings/oleObject36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67.wmf"/><Relationship Id="rId20" Type="http://schemas.openxmlformats.org/officeDocument/2006/relationships/image" Target="../media/image369.w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62.wmf"/><Relationship Id="rId11" Type="http://schemas.openxmlformats.org/officeDocument/2006/relationships/oleObject" Target="../embeddings/oleObject365.bin"/><Relationship Id="rId24" Type="http://schemas.openxmlformats.org/officeDocument/2006/relationships/image" Target="../media/image371.wmf"/><Relationship Id="rId5" Type="http://schemas.openxmlformats.org/officeDocument/2006/relationships/oleObject" Target="../embeddings/oleObject362.bin"/><Relationship Id="rId15" Type="http://schemas.openxmlformats.org/officeDocument/2006/relationships/oleObject" Target="../embeddings/oleObject367.bin"/><Relationship Id="rId23" Type="http://schemas.openxmlformats.org/officeDocument/2006/relationships/oleObject" Target="../embeddings/oleObject371.bin"/><Relationship Id="rId10" Type="http://schemas.openxmlformats.org/officeDocument/2006/relationships/image" Target="../media/image364.wmf"/><Relationship Id="rId19" Type="http://schemas.openxmlformats.org/officeDocument/2006/relationships/oleObject" Target="../embeddings/oleObject369.bin"/><Relationship Id="rId4" Type="http://schemas.openxmlformats.org/officeDocument/2006/relationships/image" Target="../media/image361.wmf"/><Relationship Id="rId9" Type="http://schemas.openxmlformats.org/officeDocument/2006/relationships/oleObject" Target="../embeddings/oleObject364.bin"/><Relationship Id="rId14" Type="http://schemas.openxmlformats.org/officeDocument/2006/relationships/image" Target="../media/image366.wmf"/><Relationship Id="rId22" Type="http://schemas.openxmlformats.org/officeDocument/2006/relationships/image" Target="../media/image370.wmf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0.emf"/><Relationship Id="rId13" Type="http://schemas.openxmlformats.org/officeDocument/2006/relationships/oleObject" Target="../embeddings/oleObject2087.bin"/><Relationship Id="rId18" Type="http://schemas.openxmlformats.org/officeDocument/2006/relationships/image" Target="../media/image2075.emf"/><Relationship Id="rId26" Type="http://schemas.openxmlformats.org/officeDocument/2006/relationships/image" Target="../media/image2079.emf"/><Relationship Id="rId3" Type="http://schemas.openxmlformats.org/officeDocument/2006/relationships/oleObject" Target="../embeddings/Microsoft_Word_97_-_2003_Document19.doc"/><Relationship Id="rId21" Type="http://schemas.openxmlformats.org/officeDocument/2006/relationships/oleObject" Target="../embeddings/oleObject2091.bin"/><Relationship Id="rId34" Type="http://schemas.openxmlformats.org/officeDocument/2006/relationships/image" Target="../media/image2083.emf"/><Relationship Id="rId7" Type="http://schemas.openxmlformats.org/officeDocument/2006/relationships/oleObject" Target="../embeddings/oleObject2084.bin"/><Relationship Id="rId12" Type="http://schemas.openxmlformats.org/officeDocument/2006/relationships/image" Target="../media/image2072.emf"/><Relationship Id="rId17" Type="http://schemas.openxmlformats.org/officeDocument/2006/relationships/oleObject" Target="../embeddings/oleObject2089.bin"/><Relationship Id="rId25" Type="http://schemas.openxmlformats.org/officeDocument/2006/relationships/oleObject" Target="../embeddings/oleObject2093.bin"/><Relationship Id="rId33" Type="http://schemas.openxmlformats.org/officeDocument/2006/relationships/oleObject" Target="../embeddings/oleObject209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074.emf"/><Relationship Id="rId20" Type="http://schemas.openxmlformats.org/officeDocument/2006/relationships/image" Target="../media/image2076.emf"/><Relationship Id="rId29" Type="http://schemas.openxmlformats.org/officeDocument/2006/relationships/oleObject" Target="../embeddings/oleObject2095.bin"/><Relationship Id="rId1" Type="http://schemas.openxmlformats.org/officeDocument/2006/relationships/vmlDrawing" Target="../drawings/vmlDrawing180.vml"/><Relationship Id="rId6" Type="http://schemas.openxmlformats.org/officeDocument/2006/relationships/image" Target="../media/image2069.emf"/><Relationship Id="rId11" Type="http://schemas.openxmlformats.org/officeDocument/2006/relationships/oleObject" Target="../embeddings/oleObject2086.bin"/><Relationship Id="rId24" Type="http://schemas.openxmlformats.org/officeDocument/2006/relationships/image" Target="../media/image2078.emf"/><Relationship Id="rId32" Type="http://schemas.openxmlformats.org/officeDocument/2006/relationships/image" Target="../media/image2082.emf"/><Relationship Id="rId5" Type="http://schemas.openxmlformats.org/officeDocument/2006/relationships/oleObject" Target="../embeddings/oleObject2083.bin"/><Relationship Id="rId15" Type="http://schemas.openxmlformats.org/officeDocument/2006/relationships/oleObject" Target="../embeddings/oleObject2088.bin"/><Relationship Id="rId23" Type="http://schemas.openxmlformats.org/officeDocument/2006/relationships/oleObject" Target="../embeddings/oleObject2092.bin"/><Relationship Id="rId28" Type="http://schemas.openxmlformats.org/officeDocument/2006/relationships/image" Target="../media/image2080.emf"/><Relationship Id="rId10" Type="http://schemas.openxmlformats.org/officeDocument/2006/relationships/image" Target="../media/image2071.emf"/><Relationship Id="rId19" Type="http://schemas.openxmlformats.org/officeDocument/2006/relationships/oleObject" Target="../embeddings/oleObject2090.bin"/><Relationship Id="rId31" Type="http://schemas.openxmlformats.org/officeDocument/2006/relationships/oleObject" Target="../embeddings/oleObject2096.bin"/><Relationship Id="rId4" Type="http://schemas.openxmlformats.org/officeDocument/2006/relationships/image" Target="../media/image2068.emf"/><Relationship Id="rId9" Type="http://schemas.openxmlformats.org/officeDocument/2006/relationships/oleObject" Target="../embeddings/oleObject2085.bin"/><Relationship Id="rId14" Type="http://schemas.openxmlformats.org/officeDocument/2006/relationships/image" Target="../media/image2073.emf"/><Relationship Id="rId22" Type="http://schemas.openxmlformats.org/officeDocument/2006/relationships/image" Target="../media/image2077.emf"/><Relationship Id="rId27" Type="http://schemas.openxmlformats.org/officeDocument/2006/relationships/oleObject" Target="../embeddings/oleObject2094.bin"/><Relationship Id="rId30" Type="http://schemas.openxmlformats.org/officeDocument/2006/relationships/image" Target="../media/image2081.emf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6.emf"/><Relationship Id="rId13" Type="http://schemas.openxmlformats.org/officeDocument/2006/relationships/oleObject" Target="../embeddings/oleObject2103.bin"/><Relationship Id="rId18" Type="http://schemas.openxmlformats.org/officeDocument/2006/relationships/image" Target="../media/image2091.wmf"/><Relationship Id="rId26" Type="http://schemas.openxmlformats.org/officeDocument/2006/relationships/image" Target="../media/image2095.wmf"/><Relationship Id="rId3" Type="http://schemas.openxmlformats.org/officeDocument/2006/relationships/oleObject" Target="../embeddings/oleObject2098.bin"/><Relationship Id="rId21" Type="http://schemas.openxmlformats.org/officeDocument/2006/relationships/oleObject" Target="../embeddings/oleObject2107.bin"/><Relationship Id="rId34" Type="http://schemas.openxmlformats.org/officeDocument/2006/relationships/image" Target="../media/image2098.wmf"/><Relationship Id="rId7" Type="http://schemas.openxmlformats.org/officeDocument/2006/relationships/oleObject" Target="../embeddings/oleObject2100.bin"/><Relationship Id="rId12" Type="http://schemas.openxmlformats.org/officeDocument/2006/relationships/image" Target="../media/image2088.wmf"/><Relationship Id="rId17" Type="http://schemas.openxmlformats.org/officeDocument/2006/relationships/oleObject" Target="../embeddings/oleObject2105.bin"/><Relationship Id="rId25" Type="http://schemas.openxmlformats.org/officeDocument/2006/relationships/oleObject" Target="../embeddings/oleObject2109.bin"/><Relationship Id="rId33" Type="http://schemas.openxmlformats.org/officeDocument/2006/relationships/oleObject" Target="../embeddings/oleObject211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090.wmf"/><Relationship Id="rId20" Type="http://schemas.openxmlformats.org/officeDocument/2006/relationships/image" Target="../media/image2092.wmf"/><Relationship Id="rId29" Type="http://schemas.openxmlformats.org/officeDocument/2006/relationships/image" Target="../media/image2096.wmf"/><Relationship Id="rId1" Type="http://schemas.openxmlformats.org/officeDocument/2006/relationships/vmlDrawing" Target="../drawings/vmlDrawing181.vml"/><Relationship Id="rId6" Type="http://schemas.openxmlformats.org/officeDocument/2006/relationships/image" Target="../media/image2085.wmf"/><Relationship Id="rId11" Type="http://schemas.openxmlformats.org/officeDocument/2006/relationships/oleObject" Target="../embeddings/oleObject2102.bin"/><Relationship Id="rId24" Type="http://schemas.openxmlformats.org/officeDocument/2006/relationships/image" Target="../media/image2094.wmf"/><Relationship Id="rId32" Type="http://schemas.openxmlformats.org/officeDocument/2006/relationships/image" Target="../media/image2097.wmf"/><Relationship Id="rId5" Type="http://schemas.openxmlformats.org/officeDocument/2006/relationships/oleObject" Target="../embeddings/oleObject2099.bin"/><Relationship Id="rId15" Type="http://schemas.openxmlformats.org/officeDocument/2006/relationships/oleObject" Target="../embeddings/oleObject2104.bin"/><Relationship Id="rId23" Type="http://schemas.openxmlformats.org/officeDocument/2006/relationships/oleObject" Target="../embeddings/oleObject2108.bin"/><Relationship Id="rId28" Type="http://schemas.openxmlformats.org/officeDocument/2006/relationships/oleObject" Target="../embeddings/oleObject2110.bin"/><Relationship Id="rId10" Type="http://schemas.openxmlformats.org/officeDocument/2006/relationships/image" Target="../media/image2087.emf"/><Relationship Id="rId19" Type="http://schemas.openxmlformats.org/officeDocument/2006/relationships/oleObject" Target="../embeddings/oleObject2106.bin"/><Relationship Id="rId31" Type="http://schemas.openxmlformats.org/officeDocument/2006/relationships/oleObject" Target="../embeddings/oleObject2112.bin"/><Relationship Id="rId4" Type="http://schemas.openxmlformats.org/officeDocument/2006/relationships/image" Target="../media/image2084.wmf"/><Relationship Id="rId9" Type="http://schemas.openxmlformats.org/officeDocument/2006/relationships/oleObject" Target="../embeddings/oleObject2101.bin"/><Relationship Id="rId14" Type="http://schemas.openxmlformats.org/officeDocument/2006/relationships/image" Target="../media/image2089.wmf"/><Relationship Id="rId22" Type="http://schemas.openxmlformats.org/officeDocument/2006/relationships/image" Target="../media/image2093.wmf"/><Relationship Id="rId27" Type="http://schemas.openxmlformats.org/officeDocument/2006/relationships/image" Target="../media/image2099.png"/><Relationship Id="rId30" Type="http://schemas.openxmlformats.org/officeDocument/2006/relationships/oleObject" Target="../embeddings/oleObject2111.bin"/><Relationship Id="rId35" Type="http://schemas.openxmlformats.org/officeDocument/2006/relationships/oleObject" Target="../embeddings/oleObject2114.bin"/></Relationships>
</file>

<file path=ppt/slides/_rels/slide18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120.bin"/><Relationship Id="rId18" Type="http://schemas.openxmlformats.org/officeDocument/2006/relationships/image" Target="../media/image2107.emf"/><Relationship Id="rId26" Type="http://schemas.openxmlformats.org/officeDocument/2006/relationships/image" Target="../media/image2111.wmf"/><Relationship Id="rId39" Type="http://schemas.openxmlformats.org/officeDocument/2006/relationships/oleObject" Target="../embeddings/oleObject2133.bin"/><Relationship Id="rId3" Type="http://schemas.openxmlformats.org/officeDocument/2006/relationships/oleObject" Target="../embeddings/oleObject2115.bin"/><Relationship Id="rId21" Type="http://schemas.openxmlformats.org/officeDocument/2006/relationships/oleObject" Target="../embeddings/oleObject2124.bin"/><Relationship Id="rId34" Type="http://schemas.openxmlformats.org/officeDocument/2006/relationships/image" Target="../media/image2115.wmf"/><Relationship Id="rId42" Type="http://schemas.openxmlformats.org/officeDocument/2006/relationships/image" Target="../media/image2119.emf"/><Relationship Id="rId47" Type="http://schemas.openxmlformats.org/officeDocument/2006/relationships/oleObject" Target="../embeddings/oleObject2137.bin"/><Relationship Id="rId50" Type="http://schemas.openxmlformats.org/officeDocument/2006/relationships/image" Target="../media/image2123.emf"/><Relationship Id="rId7" Type="http://schemas.openxmlformats.org/officeDocument/2006/relationships/oleObject" Target="../embeddings/oleObject2117.bin"/><Relationship Id="rId12" Type="http://schemas.openxmlformats.org/officeDocument/2006/relationships/image" Target="../media/image2104.emf"/><Relationship Id="rId17" Type="http://schemas.openxmlformats.org/officeDocument/2006/relationships/oleObject" Target="../embeddings/oleObject2122.bin"/><Relationship Id="rId25" Type="http://schemas.openxmlformats.org/officeDocument/2006/relationships/oleObject" Target="../embeddings/oleObject2126.bin"/><Relationship Id="rId33" Type="http://schemas.openxmlformats.org/officeDocument/2006/relationships/oleObject" Target="../embeddings/oleObject2130.bin"/><Relationship Id="rId38" Type="http://schemas.openxmlformats.org/officeDocument/2006/relationships/image" Target="../media/image2117.wmf"/><Relationship Id="rId46" Type="http://schemas.openxmlformats.org/officeDocument/2006/relationships/image" Target="../media/image2121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06.emf"/><Relationship Id="rId20" Type="http://schemas.openxmlformats.org/officeDocument/2006/relationships/image" Target="../media/image2108.emf"/><Relationship Id="rId29" Type="http://schemas.openxmlformats.org/officeDocument/2006/relationships/oleObject" Target="../embeddings/oleObject2128.bin"/><Relationship Id="rId41" Type="http://schemas.openxmlformats.org/officeDocument/2006/relationships/oleObject" Target="../embeddings/oleObject2134.bin"/><Relationship Id="rId54" Type="http://schemas.openxmlformats.org/officeDocument/2006/relationships/image" Target="../media/image2125.emf"/><Relationship Id="rId1" Type="http://schemas.openxmlformats.org/officeDocument/2006/relationships/vmlDrawing" Target="../drawings/vmlDrawing182.vml"/><Relationship Id="rId6" Type="http://schemas.openxmlformats.org/officeDocument/2006/relationships/image" Target="../media/image2101.emf"/><Relationship Id="rId11" Type="http://schemas.openxmlformats.org/officeDocument/2006/relationships/oleObject" Target="../embeddings/oleObject2119.bin"/><Relationship Id="rId24" Type="http://schemas.openxmlformats.org/officeDocument/2006/relationships/image" Target="../media/image2110.emf"/><Relationship Id="rId32" Type="http://schemas.openxmlformats.org/officeDocument/2006/relationships/image" Target="../media/image2114.wmf"/><Relationship Id="rId37" Type="http://schemas.openxmlformats.org/officeDocument/2006/relationships/oleObject" Target="../embeddings/oleObject2132.bin"/><Relationship Id="rId40" Type="http://schemas.openxmlformats.org/officeDocument/2006/relationships/image" Target="../media/image2118.emf"/><Relationship Id="rId45" Type="http://schemas.openxmlformats.org/officeDocument/2006/relationships/oleObject" Target="../embeddings/oleObject2136.bin"/><Relationship Id="rId53" Type="http://schemas.openxmlformats.org/officeDocument/2006/relationships/oleObject" Target="../embeddings/oleObject2140.bin"/><Relationship Id="rId5" Type="http://schemas.openxmlformats.org/officeDocument/2006/relationships/oleObject" Target="../embeddings/oleObject2116.bin"/><Relationship Id="rId15" Type="http://schemas.openxmlformats.org/officeDocument/2006/relationships/oleObject" Target="../embeddings/oleObject2121.bin"/><Relationship Id="rId23" Type="http://schemas.openxmlformats.org/officeDocument/2006/relationships/oleObject" Target="../embeddings/oleObject2125.bin"/><Relationship Id="rId28" Type="http://schemas.openxmlformats.org/officeDocument/2006/relationships/image" Target="../media/image2112.wmf"/><Relationship Id="rId36" Type="http://schemas.openxmlformats.org/officeDocument/2006/relationships/image" Target="../media/image2116.wmf"/><Relationship Id="rId49" Type="http://schemas.openxmlformats.org/officeDocument/2006/relationships/oleObject" Target="../embeddings/oleObject2138.bin"/><Relationship Id="rId10" Type="http://schemas.openxmlformats.org/officeDocument/2006/relationships/image" Target="../media/image2103.emf"/><Relationship Id="rId19" Type="http://schemas.openxmlformats.org/officeDocument/2006/relationships/oleObject" Target="../embeddings/oleObject2123.bin"/><Relationship Id="rId31" Type="http://schemas.openxmlformats.org/officeDocument/2006/relationships/oleObject" Target="../embeddings/oleObject2129.bin"/><Relationship Id="rId44" Type="http://schemas.openxmlformats.org/officeDocument/2006/relationships/image" Target="../media/image2120.emf"/><Relationship Id="rId52" Type="http://schemas.openxmlformats.org/officeDocument/2006/relationships/image" Target="../media/image2124.wmf"/><Relationship Id="rId4" Type="http://schemas.openxmlformats.org/officeDocument/2006/relationships/image" Target="../media/image2100.emf"/><Relationship Id="rId9" Type="http://schemas.openxmlformats.org/officeDocument/2006/relationships/oleObject" Target="../embeddings/oleObject2118.bin"/><Relationship Id="rId14" Type="http://schemas.openxmlformats.org/officeDocument/2006/relationships/image" Target="../media/image2105.emf"/><Relationship Id="rId22" Type="http://schemas.openxmlformats.org/officeDocument/2006/relationships/image" Target="../media/image2109.emf"/><Relationship Id="rId27" Type="http://schemas.openxmlformats.org/officeDocument/2006/relationships/oleObject" Target="../embeddings/oleObject2127.bin"/><Relationship Id="rId30" Type="http://schemas.openxmlformats.org/officeDocument/2006/relationships/image" Target="../media/image2113.wmf"/><Relationship Id="rId35" Type="http://schemas.openxmlformats.org/officeDocument/2006/relationships/oleObject" Target="../embeddings/oleObject2131.bin"/><Relationship Id="rId43" Type="http://schemas.openxmlformats.org/officeDocument/2006/relationships/oleObject" Target="../embeddings/oleObject2135.bin"/><Relationship Id="rId48" Type="http://schemas.openxmlformats.org/officeDocument/2006/relationships/image" Target="../media/image2122.emf"/><Relationship Id="rId8" Type="http://schemas.openxmlformats.org/officeDocument/2006/relationships/image" Target="../media/image2102.emf"/><Relationship Id="rId51" Type="http://schemas.openxmlformats.org/officeDocument/2006/relationships/oleObject" Target="../embeddings/oleObject2139.bin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8.emf"/><Relationship Id="rId13" Type="http://schemas.openxmlformats.org/officeDocument/2006/relationships/oleObject" Target="../embeddings/oleObject2146.bin"/><Relationship Id="rId18" Type="http://schemas.openxmlformats.org/officeDocument/2006/relationships/image" Target="../media/image2133.wmf"/><Relationship Id="rId3" Type="http://schemas.openxmlformats.org/officeDocument/2006/relationships/oleObject" Target="../embeddings/oleObject2141.bin"/><Relationship Id="rId7" Type="http://schemas.openxmlformats.org/officeDocument/2006/relationships/oleObject" Target="../embeddings/oleObject2143.bin"/><Relationship Id="rId12" Type="http://schemas.openxmlformats.org/officeDocument/2006/relationships/image" Target="../media/image2130.wmf"/><Relationship Id="rId17" Type="http://schemas.openxmlformats.org/officeDocument/2006/relationships/oleObject" Target="../embeddings/oleObject214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32.wmf"/><Relationship Id="rId1" Type="http://schemas.openxmlformats.org/officeDocument/2006/relationships/vmlDrawing" Target="../drawings/vmlDrawing183.vml"/><Relationship Id="rId6" Type="http://schemas.openxmlformats.org/officeDocument/2006/relationships/image" Target="../media/image2127.wmf"/><Relationship Id="rId11" Type="http://schemas.openxmlformats.org/officeDocument/2006/relationships/oleObject" Target="../embeddings/oleObject2145.bin"/><Relationship Id="rId5" Type="http://schemas.openxmlformats.org/officeDocument/2006/relationships/oleObject" Target="../embeddings/oleObject2142.bin"/><Relationship Id="rId15" Type="http://schemas.openxmlformats.org/officeDocument/2006/relationships/oleObject" Target="../embeddings/oleObject2147.bin"/><Relationship Id="rId10" Type="http://schemas.openxmlformats.org/officeDocument/2006/relationships/image" Target="../media/image2129.emf"/><Relationship Id="rId4" Type="http://schemas.openxmlformats.org/officeDocument/2006/relationships/image" Target="../media/image2126.emf"/><Relationship Id="rId9" Type="http://schemas.openxmlformats.org/officeDocument/2006/relationships/oleObject" Target="../embeddings/oleObject2144.bin"/><Relationship Id="rId14" Type="http://schemas.openxmlformats.org/officeDocument/2006/relationships/image" Target="../media/image2131.wmf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6.emf"/><Relationship Id="rId13" Type="http://schemas.openxmlformats.org/officeDocument/2006/relationships/oleObject" Target="../embeddings/oleObject2154.bin"/><Relationship Id="rId18" Type="http://schemas.openxmlformats.org/officeDocument/2006/relationships/image" Target="../media/image2141.wmf"/><Relationship Id="rId26" Type="http://schemas.openxmlformats.org/officeDocument/2006/relationships/image" Target="../media/image2145.emf"/><Relationship Id="rId3" Type="http://schemas.openxmlformats.org/officeDocument/2006/relationships/oleObject" Target="../embeddings/oleObject2149.bin"/><Relationship Id="rId21" Type="http://schemas.openxmlformats.org/officeDocument/2006/relationships/oleObject" Target="../embeddings/oleObject2158.bin"/><Relationship Id="rId7" Type="http://schemas.openxmlformats.org/officeDocument/2006/relationships/oleObject" Target="../embeddings/oleObject2151.bin"/><Relationship Id="rId12" Type="http://schemas.openxmlformats.org/officeDocument/2006/relationships/image" Target="../media/image2138.wmf"/><Relationship Id="rId17" Type="http://schemas.openxmlformats.org/officeDocument/2006/relationships/oleObject" Target="../embeddings/oleObject2156.bin"/><Relationship Id="rId25" Type="http://schemas.openxmlformats.org/officeDocument/2006/relationships/oleObject" Target="../embeddings/oleObject216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40.wmf"/><Relationship Id="rId20" Type="http://schemas.openxmlformats.org/officeDocument/2006/relationships/image" Target="../media/image2142.emf"/><Relationship Id="rId1" Type="http://schemas.openxmlformats.org/officeDocument/2006/relationships/vmlDrawing" Target="../drawings/vmlDrawing184.vml"/><Relationship Id="rId6" Type="http://schemas.openxmlformats.org/officeDocument/2006/relationships/image" Target="../media/image2135.emf"/><Relationship Id="rId11" Type="http://schemas.openxmlformats.org/officeDocument/2006/relationships/oleObject" Target="../embeddings/oleObject2153.bin"/><Relationship Id="rId24" Type="http://schemas.openxmlformats.org/officeDocument/2006/relationships/image" Target="../media/image2144.emf"/><Relationship Id="rId5" Type="http://schemas.openxmlformats.org/officeDocument/2006/relationships/oleObject" Target="../embeddings/oleObject2150.bin"/><Relationship Id="rId15" Type="http://schemas.openxmlformats.org/officeDocument/2006/relationships/oleObject" Target="../embeddings/oleObject2155.bin"/><Relationship Id="rId23" Type="http://schemas.openxmlformats.org/officeDocument/2006/relationships/oleObject" Target="../embeddings/oleObject2159.bin"/><Relationship Id="rId10" Type="http://schemas.openxmlformats.org/officeDocument/2006/relationships/image" Target="../media/image2137.wmf"/><Relationship Id="rId19" Type="http://schemas.openxmlformats.org/officeDocument/2006/relationships/oleObject" Target="../embeddings/oleObject2157.bin"/><Relationship Id="rId4" Type="http://schemas.openxmlformats.org/officeDocument/2006/relationships/image" Target="../media/image2134.emf"/><Relationship Id="rId9" Type="http://schemas.openxmlformats.org/officeDocument/2006/relationships/oleObject" Target="../embeddings/oleObject2152.bin"/><Relationship Id="rId14" Type="http://schemas.openxmlformats.org/officeDocument/2006/relationships/image" Target="../media/image2139.wmf"/><Relationship Id="rId22" Type="http://schemas.openxmlformats.org/officeDocument/2006/relationships/image" Target="../media/image2143.emf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8.wmf"/><Relationship Id="rId13" Type="http://schemas.openxmlformats.org/officeDocument/2006/relationships/oleObject" Target="../embeddings/oleObject2166.bin"/><Relationship Id="rId3" Type="http://schemas.openxmlformats.org/officeDocument/2006/relationships/oleObject" Target="../embeddings/oleObject2161.bin"/><Relationship Id="rId7" Type="http://schemas.openxmlformats.org/officeDocument/2006/relationships/oleObject" Target="../embeddings/oleObject2163.bin"/><Relationship Id="rId12" Type="http://schemas.openxmlformats.org/officeDocument/2006/relationships/image" Target="../media/image2150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52.emf"/><Relationship Id="rId1" Type="http://schemas.openxmlformats.org/officeDocument/2006/relationships/vmlDrawing" Target="../drawings/vmlDrawing185.vml"/><Relationship Id="rId6" Type="http://schemas.openxmlformats.org/officeDocument/2006/relationships/image" Target="../media/image2147.emf"/><Relationship Id="rId11" Type="http://schemas.openxmlformats.org/officeDocument/2006/relationships/oleObject" Target="../embeddings/oleObject2165.bin"/><Relationship Id="rId5" Type="http://schemas.openxmlformats.org/officeDocument/2006/relationships/oleObject" Target="../embeddings/oleObject2162.bin"/><Relationship Id="rId15" Type="http://schemas.openxmlformats.org/officeDocument/2006/relationships/oleObject" Target="../embeddings/oleObject2167.bin"/><Relationship Id="rId10" Type="http://schemas.openxmlformats.org/officeDocument/2006/relationships/image" Target="../media/image2149.wmf"/><Relationship Id="rId4" Type="http://schemas.openxmlformats.org/officeDocument/2006/relationships/image" Target="../media/image2146.emf"/><Relationship Id="rId9" Type="http://schemas.openxmlformats.org/officeDocument/2006/relationships/oleObject" Target="../embeddings/oleObject2164.bin"/><Relationship Id="rId14" Type="http://schemas.openxmlformats.org/officeDocument/2006/relationships/image" Target="../media/image2151.emf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7.wmf"/><Relationship Id="rId13" Type="http://schemas.openxmlformats.org/officeDocument/2006/relationships/oleObject" Target="../embeddings/oleObject2173.bin"/><Relationship Id="rId18" Type="http://schemas.openxmlformats.org/officeDocument/2006/relationships/image" Target="../media/image2159.wmf"/><Relationship Id="rId26" Type="http://schemas.openxmlformats.org/officeDocument/2006/relationships/image" Target="../media/image2163.emf"/><Relationship Id="rId3" Type="http://schemas.openxmlformats.org/officeDocument/2006/relationships/oleObject" Target="../embeddings/oleObject2168.bin"/><Relationship Id="rId21" Type="http://schemas.openxmlformats.org/officeDocument/2006/relationships/oleObject" Target="../embeddings/oleObject2177.bin"/><Relationship Id="rId7" Type="http://schemas.openxmlformats.org/officeDocument/2006/relationships/oleObject" Target="../embeddings/oleObject2170.bin"/><Relationship Id="rId12" Type="http://schemas.openxmlformats.org/officeDocument/2006/relationships/image" Target="../media/image2156.wmf"/><Relationship Id="rId17" Type="http://schemas.openxmlformats.org/officeDocument/2006/relationships/oleObject" Target="../embeddings/oleObject2175.bin"/><Relationship Id="rId25" Type="http://schemas.openxmlformats.org/officeDocument/2006/relationships/oleObject" Target="../embeddings/oleObject217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58.wmf"/><Relationship Id="rId20" Type="http://schemas.openxmlformats.org/officeDocument/2006/relationships/image" Target="../media/image2160.wmf"/><Relationship Id="rId1" Type="http://schemas.openxmlformats.org/officeDocument/2006/relationships/vmlDrawing" Target="../drawings/vmlDrawing186.vml"/><Relationship Id="rId6" Type="http://schemas.openxmlformats.org/officeDocument/2006/relationships/image" Target="../media/image2154.emf"/><Relationship Id="rId11" Type="http://schemas.openxmlformats.org/officeDocument/2006/relationships/oleObject" Target="../embeddings/oleObject2172.bin"/><Relationship Id="rId24" Type="http://schemas.openxmlformats.org/officeDocument/2006/relationships/image" Target="../media/image2162.emf"/><Relationship Id="rId5" Type="http://schemas.openxmlformats.org/officeDocument/2006/relationships/oleObject" Target="../embeddings/oleObject2169.bin"/><Relationship Id="rId15" Type="http://schemas.openxmlformats.org/officeDocument/2006/relationships/oleObject" Target="../embeddings/oleObject2174.bin"/><Relationship Id="rId23" Type="http://schemas.openxmlformats.org/officeDocument/2006/relationships/oleObject" Target="../embeddings/oleObject2178.bin"/><Relationship Id="rId28" Type="http://schemas.openxmlformats.org/officeDocument/2006/relationships/image" Target="../media/image2164.wmf"/><Relationship Id="rId10" Type="http://schemas.openxmlformats.org/officeDocument/2006/relationships/image" Target="../media/image2155.emf"/><Relationship Id="rId19" Type="http://schemas.openxmlformats.org/officeDocument/2006/relationships/oleObject" Target="../embeddings/oleObject2176.bin"/><Relationship Id="rId4" Type="http://schemas.openxmlformats.org/officeDocument/2006/relationships/image" Target="../media/image2153.emf"/><Relationship Id="rId9" Type="http://schemas.openxmlformats.org/officeDocument/2006/relationships/oleObject" Target="../embeddings/oleObject2171.bin"/><Relationship Id="rId14" Type="http://schemas.openxmlformats.org/officeDocument/2006/relationships/image" Target="../media/image2157.emf"/><Relationship Id="rId22" Type="http://schemas.openxmlformats.org/officeDocument/2006/relationships/image" Target="../media/image2161.emf"/><Relationship Id="rId27" Type="http://schemas.openxmlformats.org/officeDocument/2006/relationships/oleObject" Target="../embeddings/oleObject2180.bin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7.emf"/><Relationship Id="rId13" Type="http://schemas.openxmlformats.org/officeDocument/2006/relationships/oleObject" Target="../embeddings/oleObject2186.bin"/><Relationship Id="rId18" Type="http://schemas.openxmlformats.org/officeDocument/2006/relationships/image" Target="../media/image2172.emf"/><Relationship Id="rId26" Type="http://schemas.openxmlformats.org/officeDocument/2006/relationships/image" Target="../media/image2176.emf"/><Relationship Id="rId3" Type="http://schemas.openxmlformats.org/officeDocument/2006/relationships/oleObject" Target="../embeddings/oleObject2181.bin"/><Relationship Id="rId21" Type="http://schemas.openxmlformats.org/officeDocument/2006/relationships/oleObject" Target="../embeddings/oleObject2190.bin"/><Relationship Id="rId34" Type="http://schemas.openxmlformats.org/officeDocument/2006/relationships/image" Target="../media/image2180.emf"/><Relationship Id="rId7" Type="http://schemas.openxmlformats.org/officeDocument/2006/relationships/oleObject" Target="../embeddings/oleObject2183.bin"/><Relationship Id="rId12" Type="http://schemas.openxmlformats.org/officeDocument/2006/relationships/image" Target="../media/image2169.emf"/><Relationship Id="rId17" Type="http://schemas.openxmlformats.org/officeDocument/2006/relationships/oleObject" Target="../embeddings/oleObject2188.bin"/><Relationship Id="rId25" Type="http://schemas.openxmlformats.org/officeDocument/2006/relationships/oleObject" Target="../embeddings/oleObject2192.bin"/><Relationship Id="rId33" Type="http://schemas.openxmlformats.org/officeDocument/2006/relationships/oleObject" Target="../embeddings/oleObject219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71.emf"/><Relationship Id="rId20" Type="http://schemas.openxmlformats.org/officeDocument/2006/relationships/image" Target="../media/image2173.emf"/><Relationship Id="rId29" Type="http://schemas.openxmlformats.org/officeDocument/2006/relationships/oleObject" Target="../embeddings/oleObject2194.bin"/><Relationship Id="rId1" Type="http://schemas.openxmlformats.org/officeDocument/2006/relationships/vmlDrawing" Target="../drawings/vmlDrawing187.vml"/><Relationship Id="rId6" Type="http://schemas.openxmlformats.org/officeDocument/2006/relationships/image" Target="../media/image2166.emf"/><Relationship Id="rId11" Type="http://schemas.openxmlformats.org/officeDocument/2006/relationships/oleObject" Target="../embeddings/oleObject2185.bin"/><Relationship Id="rId24" Type="http://schemas.openxmlformats.org/officeDocument/2006/relationships/image" Target="../media/image2175.emf"/><Relationship Id="rId32" Type="http://schemas.openxmlformats.org/officeDocument/2006/relationships/image" Target="../media/image2179.emf"/><Relationship Id="rId5" Type="http://schemas.openxmlformats.org/officeDocument/2006/relationships/oleObject" Target="../embeddings/oleObject2182.bin"/><Relationship Id="rId15" Type="http://schemas.openxmlformats.org/officeDocument/2006/relationships/oleObject" Target="../embeddings/oleObject2187.bin"/><Relationship Id="rId23" Type="http://schemas.openxmlformats.org/officeDocument/2006/relationships/oleObject" Target="../embeddings/oleObject2191.bin"/><Relationship Id="rId28" Type="http://schemas.openxmlformats.org/officeDocument/2006/relationships/image" Target="../media/image2177.wmf"/><Relationship Id="rId36" Type="http://schemas.openxmlformats.org/officeDocument/2006/relationships/image" Target="../media/image2181.emf"/><Relationship Id="rId10" Type="http://schemas.openxmlformats.org/officeDocument/2006/relationships/image" Target="../media/image2168.emf"/><Relationship Id="rId19" Type="http://schemas.openxmlformats.org/officeDocument/2006/relationships/oleObject" Target="../embeddings/oleObject2189.bin"/><Relationship Id="rId31" Type="http://schemas.openxmlformats.org/officeDocument/2006/relationships/oleObject" Target="../embeddings/oleObject2195.bin"/><Relationship Id="rId4" Type="http://schemas.openxmlformats.org/officeDocument/2006/relationships/image" Target="../media/image2165.emf"/><Relationship Id="rId9" Type="http://schemas.openxmlformats.org/officeDocument/2006/relationships/oleObject" Target="../embeddings/oleObject2184.bin"/><Relationship Id="rId14" Type="http://schemas.openxmlformats.org/officeDocument/2006/relationships/image" Target="../media/image2170.emf"/><Relationship Id="rId22" Type="http://schemas.openxmlformats.org/officeDocument/2006/relationships/image" Target="../media/image2174.emf"/><Relationship Id="rId27" Type="http://schemas.openxmlformats.org/officeDocument/2006/relationships/oleObject" Target="../embeddings/oleObject2193.bin"/><Relationship Id="rId30" Type="http://schemas.openxmlformats.org/officeDocument/2006/relationships/image" Target="../media/image2178.emf"/><Relationship Id="rId35" Type="http://schemas.openxmlformats.org/officeDocument/2006/relationships/oleObject" Target="../embeddings/oleObject2197.bin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4.emf"/><Relationship Id="rId13" Type="http://schemas.openxmlformats.org/officeDocument/2006/relationships/oleObject" Target="../embeddings/oleObject2203.bin"/><Relationship Id="rId18" Type="http://schemas.openxmlformats.org/officeDocument/2006/relationships/image" Target="../media/image2189.emf"/><Relationship Id="rId26" Type="http://schemas.openxmlformats.org/officeDocument/2006/relationships/image" Target="../media/image2193.emf"/><Relationship Id="rId3" Type="http://schemas.openxmlformats.org/officeDocument/2006/relationships/oleObject" Target="../embeddings/oleObject2198.bin"/><Relationship Id="rId21" Type="http://schemas.openxmlformats.org/officeDocument/2006/relationships/oleObject" Target="../embeddings/oleObject2207.bin"/><Relationship Id="rId7" Type="http://schemas.openxmlformats.org/officeDocument/2006/relationships/oleObject" Target="../embeddings/oleObject2200.bin"/><Relationship Id="rId12" Type="http://schemas.openxmlformats.org/officeDocument/2006/relationships/image" Target="../media/image2186.emf"/><Relationship Id="rId17" Type="http://schemas.openxmlformats.org/officeDocument/2006/relationships/oleObject" Target="../embeddings/oleObject2205.bin"/><Relationship Id="rId25" Type="http://schemas.openxmlformats.org/officeDocument/2006/relationships/oleObject" Target="../embeddings/oleObject220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88.emf"/><Relationship Id="rId20" Type="http://schemas.openxmlformats.org/officeDocument/2006/relationships/image" Target="../media/image2190.emf"/><Relationship Id="rId1" Type="http://schemas.openxmlformats.org/officeDocument/2006/relationships/vmlDrawing" Target="../drawings/vmlDrawing188.vml"/><Relationship Id="rId6" Type="http://schemas.openxmlformats.org/officeDocument/2006/relationships/image" Target="../media/image2183.emf"/><Relationship Id="rId11" Type="http://schemas.openxmlformats.org/officeDocument/2006/relationships/oleObject" Target="../embeddings/oleObject2202.bin"/><Relationship Id="rId24" Type="http://schemas.openxmlformats.org/officeDocument/2006/relationships/image" Target="../media/image2192.emf"/><Relationship Id="rId5" Type="http://schemas.openxmlformats.org/officeDocument/2006/relationships/oleObject" Target="../embeddings/oleObject2199.bin"/><Relationship Id="rId15" Type="http://schemas.openxmlformats.org/officeDocument/2006/relationships/oleObject" Target="../embeddings/oleObject2204.bin"/><Relationship Id="rId23" Type="http://schemas.openxmlformats.org/officeDocument/2006/relationships/oleObject" Target="../embeddings/oleObject2208.bin"/><Relationship Id="rId28" Type="http://schemas.openxmlformats.org/officeDocument/2006/relationships/image" Target="../media/image2194.wmf"/><Relationship Id="rId10" Type="http://schemas.openxmlformats.org/officeDocument/2006/relationships/image" Target="../media/image2185.emf"/><Relationship Id="rId19" Type="http://schemas.openxmlformats.org/officeDocument/2006/relationships/oleObject" Target="../embeddings/oleObject2206.bin"/><Relationship Id="rId4" Type="http://schemas.openxmlformats.org/officeDocument/2006/relationships/image" Target="../media/image2182.emf"/><Relationship Id="rId9" Type="http://schemas.openxmlformats.org/officeDocument/2006/relationships/oleObject" Target="../embeddings/oleObject2201.bin"/><Relationship Id="rId14" Type="http://schemas.openxmlformats.org/officeDocument/2006/relationships/image" Target="../media/image2187.emf"/><Relationship Id="rId22" Type="http://schemas.openxmlformats.org/officeDocument/2006/relationships/image" Target="../media/image2191.emf"/><Relationship Id="rId27" Type="http://schemas.openxmlformats.org/officeDocument/2006/relationships/oleObject" Target="../embeddings/oleObject2210.bin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7.emf"/><Relationship Id="rId13" Type="http://schemas.openxmlformats.org/officeDocument/2006/relationships/oleObject" Target="../embeddings/oleObject2216.bin"/><Relationship Id="rId18" Type="http://schemas.openxmlformats.org/officeDocument/2006/relationships/image" Target="../media/image2202.emf"/><Relationship Id="rId3" Type="http://schemas.openxmlformats.org/officeDocument/2006/relationships/oleObject" Target="../embeddings/oleObject2211.bin"/><Relationship Id="rId7" Type="http://schemas.openxmlformats.org/officeDocument/2006/relationships/oleObject" Target="../embeddings/oleObject2213.bin"/><Relationship Id="rId12" Type="http://schemas.openxmlformats.org/officeDocument/2006/relationships/image" Target="../media/image2199.emf"/><Relationship Id="rId17" Type="http://schemas.openxmlformats.org/officeDocument/2006/relationships/oleObject" Target="../embeddings/oleObject221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01.wmf"/><Relationship Id="rId1" Type="http://schemas.openxmlformats.org/officeDocument/2006/relationships/vmlDrawing" Target="../drawings/vmlDrawing189.vml"/><Relationship Id="rId6" Type="http://schemas.openxmlformats.org/officeDocument/2006/relationships/image" Target="../media/image2196.emf"/><Relationship Id="rId11" Type="http://schemas.openxmlformats.org/officeDocument/2006/relationships/oleObject" Target="../embeddings/oleObject2215.bin"/><Relationship Id="rId5" Type="http://schemas.openxmlformats.org/officeDocument/2006/relationships/oleObject" Target="../embeddings/oleObject2212.bin"/><Relationship Id="rId15" Type="http://schemas.openxmlformats.org/officeDocument/2006/relationships/oleObject" Target="../embeddings/oleObject2217.bin"/><Relationship Id="rId10" Type="http://schemas.openxmlformats.org/officeDocument/2006/relationships/image" Target="../media/image2198.emf"/><Relationship Id="rId4" Type="http://schemas.openxmlformats.org/officeDocument/2006/relationships/image" Target="../media/image2195.emf"/><Relationship Id="rId9" Type="http://schemas.openxmlformats.org/officeDocument/2006/relationships/oleObject" Target="../embeddings/oleObject2214.bin"/><Relationship Id="rId14" Type="http://schemas.openxmlformats.org/officeDocument/2006/relationships/image" Target="../media/image2200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wmf"/><Relationship Id="rId13" Type="http://schemas.openxmlformats.org/officeDocument/2006/relationships/oleObject" Target="../embeddings/oleObject377.bin"/><Relationship Id="rId18" Type="http://schemas.openxmlformats.org/officeDocument/2006/relationships/image" Target="../media/image379.wmf"/><Relationship Id="rId3" Type="http://schemas.openxmlformats.org/officeDocument/2006/relationships/oleObject" Target="../embeddings/oleObject372.bin"/><Relationship Id="rId7" Type="http://schemas.openxmlformats.org/officeDocument/2006/relationships/oleObject" Target="../embeddings/oleObject374.bin"/><Relationship Id="rId12" Type="http://schemas.openxmlformats.org/officeDocument/2006/relationships/image" Target="../media/image376.wmf"/><Relationship Id="rId17" Type="http://schemas.openxmlformats.org/officeDocument/2006/relationships/oleObject" Target="../embeddings/oleObject37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78.wmf"/><Relationship Id="rId20" Type="http://schemas.openxmlformats.org/officeDocument/2006/relationships/image" Target="../media/image380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73.wmf"/><Relationship Id="rId11" Type="http://schemas.openxmlformats.org/officeDocument/2006/relationships/oleObject" Target="../embeddings/oleObject376.bin"/><Relationship Id="rId5" Type="http://schemas.openxmlformats.org/officeDocument/2006/relationships/oleObject" Target="../embeddings/oleObject373.bin"/><Relationship Id="rId15" Type="http://schemas.openxmlformats.org/officeDocument/2006/relationships/oleObject" Target="../embeddings/oleObject378.bin"/><Relationship Id="rId10" Type="http://schemas.openxmlformats.org/officeDocument/2006/relationships/image" Target="../media/image375.wmf"/><Relationship Id="rId19" Type="http://schemas.openxmlformats.org/officeDocument/2006/relationships/oleObject" Target="../embeddings/oleObject380.bin"/><Relationship Id="rId4" Type="http://schemas.openxmlformats.org/officeDocument/2006/relationships/image" Target="../media/image372.wmf"/><Relationship Id="rId9" Type="http://schemas.openxmlformats.org/officeDocument/2006/relationships/oleObject" Target="../embeddings/oleObject375.bin"/><Relationship Id="rId14" Type="http://schemas.openxmlformats.org/officeDocument/2006/relationships/image" Target="../media/image377.wmf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5.emf"/><Relationship Id="rId13" Type="http://schemas.openxmlformats.org/officeDocument/2006/relationships/oleObject" Target="../embeddings/oleObject2224.bin"/><Relationship Id="rId3" Type="http://schemas.openxmlformats.org/officeDocument/2006/relationships/oleObject" Target="../embeddings/oleObject2219.bin"/><Relationship Id="rId7" Type="http://schemas.openxmlformats.org/officeDocument/2006/relationships/oleObject" Target="../embeddings/oleObject2221.bin"/><Relationship Id="rId12" Type="http://schemas.openxmlformats.org/officeDocument/2006/relationships/image" Target="../media/image2207.wmf"/><Relationship Id="rId17" Type="http://schemas.openxmlformats.org/officeDocument/2006/relationships/image" Target="../media/image2209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226.bin"/><Relationship Id="rId1" Type="http://schemas.openxmlformats.org/officeDocument/2006/relationships/vmlDrawing" Target="../drawings/vmlDrawing190.vml"/><Relationship Id="rId6" Type="http://schemas.openxmlformats.org/officeDocument/2006/relationships/image" Target="../media/image2204.emf"/><Relationship Id="rId11" Type="http://schemas.openxmlformats.org/officeDocument/2006/relationships/oleObject" Target="../embeddings/oleObject2223.bin"/><Relationship Id="rId5" Type="http://schemas.openxmlformats.org/officeDocument/2006/relationships/oleObject" Target="../embeddings/oleObject2220.bin"/><Relationship Id="rId15" Type="http://schemas.openxmlformats.org/officeDocument/2006/relationships/image" Target="../media/image2208.emf"/><Relationship Id="rId10" Type="http://schemas.openxmlformats.org/officeDocument/2006/relationships/image" Target="../media/image2206.emf"/><Relationship Id="rId4" Type="http://schemas.openxmlformats.org/officeDocument/2006/relationships/image" Target="../media/image2203.emf"/><Relationship Id="rId9" Type="http://schemas.openxmlformats.org/officeDocument/2006/relationships/oleObject" Target="../embeddings/oleObject2222.bin"/><Relationship Id="rId14" Type="http://schemas.openxmlformats.org/officeDocument/2006/relationships/oleObject" Target="../embeddings/oleObject2225.bin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29.bin"/><Relationship Id="rId13" Type="http://schemas.openxmlformats.org/officeDocument/2006/relationships/image" Target="../media/image2214.wmf"/><Relationship Id="rId3" Type="http://schemas.openxmlformats.org/officeDocument/2006/relationships/image" Target="../media/image2216.png"/><Relationship Id="rId7" Type="http://schemas.openxmlformats.org/officeDocument/2006/relationships/image" Target="../media/image2211.wmf"/><Relationship Id="rId12" Type="http://schemas.openxmlformats.org/officeDocument/2006/relationships/oleObject" Target="../embeddings/oleObject22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1.vml"/><Relationship Id="rId6" Type="http://schemas.openxmlformats.org/officeDocument/2006/relationships/oleObject" Target="../embeddings/oleObject2228.bin"/><Relationship Id="rId11" Type="http://schemas.openxmlformats.org/officeDocument/2006/relationships/image" Target="../media/image2213.wmf"/><Relationship Id="rId5" Type="http://schemas.openxmlformats.org/officeDocument/2006/relationships/image" Target="../media/image2210.wmf"/><Relationship Id="rId15" Type="http://schemas.openxmlformats.org/officeDocument/2006/relationships/image" Target="../media/image2215.wmf"/><Relationship Id="rId10" Type="http://schemas.openxmlformats.org/officeDocument/2006/relationships/oleObject" Target="../embeddings/oleObject2230.bin"/><Relationship Id="rId4" Type="http://schemas.openxmlformats.org/officeDocument/2006/relationships/oleObject" Target="../embeddings/oleObject2227.bin"/><Relationship Id="rId9" Type="http://schemas.openxmlformats.org/officeDocument/2006/relationships/image" Target="../media/image2212.wmf"/><Relationship Id="rId14" Type="http://schemas.openxmlformats.org/officeDocument/2006/relationships/oleObject" Target="../embeddings/oleObject2232.bin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35.bin"/><Relationship Id="rId13" Type="http://schemas.openxmlformats.org/officeDocument/2006/relationships/image" Target="../media/image2221.wmf"/><Relationship Id="rId3" Type="http://schemas.openxmlformats.org/officeDocument/2006/relationships/image" Target="../media/image2223.png"/><Relationship Id="rId7" Type="http://schemas.openxmlformats.org/officeDocument/2006/relationships/image" Target="../media/image2218.wmf"/><Relationship Id="rId12" Type="http://schemas.openxmlformats.org/officeDocument/2006/relationships/oleObject" Target="../embeddings/oleObject223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2.vml"/><Relationship Id="rId6" Type="http://schemas.openxmlformats.org/officeDocument/2006/relationships/oleObject" Target="../embeddings/oleObject2234.bin"/><Relationship Id="rId11" Type="http://schemas.openxmlformats.org/officeDocument/2006/relationships/image" Target="../media/image2220.wmf"/><Relationship Id="rId5" Type="http://schemas.openxmlformats.org/officeDocument/2006/relationships/image" Target="../media/image2217.wmf"/><Relationship Id="rId15" Type="http://schemas.openxmlformats.org/officeDocument/2006/relationships/image" Target="../media/image2222.wmf"/><Relationship Id="rId10" Type="http://schemas.openxmlformats.org/officeDocument/2006/relationships/oleObject" Target="../embeddings/oleObject2236.bin"/><Relationship Id="rId4" Type="http://schemas.openxmlformats.org/officeDocument/2006/relationships/oleObject" Target="../embeddings/oleObject2233.bin"/><Relationship Id="rId9" Type="http://schemas.openxmlformats.org/officeDocument/2006/relationships/image" Target="../media/image2219.wmf"/><Relationship Id="rId14" Type="http://schemas.openxmlformats.org/officeDocument/2006/relationships/oleObject" Target="../embeddings/oleObject2238.bin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41.bin"/><Relationship Id="rId13" Type="http://schemas.openxmlformats.org/officeDocument/2006/relationships/image" Target="../media/image2228.wmf"/><Relationship Id="rId18" Type="http://schemas.openxmlformats.org/officeDocument/2006/relationships/oleObject" Target="../embeddings/oleObject2246.bin"/><Relationship Id="rId3" Type="http://schemas.openxmlformats.org/officeDocument/2006/relationships/image" Target="../media/image2234.png"/><Relationship Id="rId21" Type="http://schemas.openxmlformats.org/officeDocument/2006/relationships/image" Target="../media/image2232.wmf"/><Relationship Id="rId7" Type="http://schemas.openxmlformats.org/officeDocument/2006/relationships/image" Target="../media/image2225.wmf"/><Relationship Id="rId12" Type="http://schemas.openxmlformats.org/officeDocument/2006/relationships/oleObject" Target="../embeddings/oleObject2243.bin"/><Relationship Id="rId17" Type="http://schemas.openxmlformats.org/officeDocument/2006/relationships/image" Target="../media/image2230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245.bin"/><Relationship Id="rId20" Type="http://schemas.openxmlformats.org/officeDocument/2006/relationships/oleObject" Target="../embeddings/oleObject2247.bin"/><Relationship Id="rId1" Type="http://schemas.openxmlformats.org/officeDocument/2006/relationships/vmlDrawing" Target="../drawings/vmlDrawing193.vml"/><Relationship Id="rId6" Type="http://schemas.openxmlformats.org/officeDocument/2006/relationships/oleObject" Target="../embeddings/oleObject2240.bin"/><Relationship Id="rId11" Type="http://schemas.openxmlformats.org/officeDocument/2006/relationships/image" Target="../media/image2227.wmf"/><Relationship Id="rId5" Type="http://schemas.openxmlformats.org/officeDocument/2006/relationships/image" Target="../media/image2224.wmf"/><Relationship Id="rId15" Type="http://schemas.openxmlformats.org/officeDocument/2006/relationships/image" Target="../media/image2229.wmf"/><Relationship Id="rId23" Type="http://schemas.openxmlformats.org/officeDocument/2006/relationships/image" Target="../media/image2233.wmf"/><Relationship Id="rId10" Type="http://schemas.openxmlformats.org/officeDocument/2006/relationships/oleObject" Target="../embeddings/oleObject2242.bin"/><Relationship Id="rId19" Type="http://schemas.openxmlformats.org/officeDocument/2006/relationships/image" Target="../media/image2231.wmf"/><Relationship Id="rId4" Type="http://schemas.openxmlformats.org/officeDocument/2006/relationships/oleObject" Target="../embeddings/oleObject2239.bin"/><Relationship Id="rId9" Type="http://schemas.openxmlformats.org/officeDocument/2006/relationships/image" Target="../media/image2226.wmf"/><Relationship Id="rId14" Type="http://schemas.openxmlformats.org/officeDocument/2006/relationships/oleObject" Target="../embeddings/oleObject2244.bin"/><Relationship Id="rId22" Type="http://schemas.openxmlformats.org/officeDocument/2006/relationships/oleObject" Target="../embeddings/oleObject2248.bin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7.wmf"/><Relationship Id="rId13" Type="http://schemas.openxmlformats.org/officeDocument/2006/relationships/oleObject" Target="../embeddings/oleObject2254.bin"/><Relationship Id="rId18" Type="http://schemas.openxmlformats.org/officeDocument/2006/relationships/image" Target="../media/image2242.wmf"/><Relationship Id="rId3" Type="http://schemas.openxmlformats.org/officeDocument/2006/relationships/oleObject" Target="../embeddings/oleObject2249.bin"/><Relationship Id="rId7" Type="http://schemas.openxmlformats.org/officeDocument/2006/relationships/oleObject" Target="../embeddings/oleObject2251.bin"/><Relationship Id="rId12" Type="http://schemas.openxmlformats.org/officeDocument/2006/relationships/image" Target="../media/image2239.wmf"/><Relationship Id="rId17" Type="http://schemas.openxmlformats.org/officeDocument/2006/relationships/oleObject" Target="../embeddings/oleObject225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41.wmf"/><Relationship Id="rId1" Type="http://schemas.openxmlformats.org/officeDocument/2006/relationships/vmlDrawing" Target="../drawings/vmlDrawing194.vml"/><Relationship Id="rId6" Type="http://schemas.openxmlformats.org/officeDocument/2006/relationships/image" Target="../media/image2236.wmf"/><Relationship Id="rId11" Type="http://schemas.openxmlformats.org/officeDocument/2006/relationships/oleObject" Target="../embeddings/oleObject2253.bin"/><Relationship Id="rId5" Type="http://schemas.openxmlformats.org/officeDocument/2006/relationships/oleObject" Target="../embeddings/oleObject2250.bin"/><Relationship Id="rId15" Type="http://schemas.openxmlformats.org/officeDocument/2006/relationships/oleObject" Target="../embeddings/oleObject2255.bin"/><Relationship Id="rId10" Type="http://schemas.openxmlformats.org/officeDocument/2006/relationships/image" Target="../media/image2238.wmf"/><Relationship Id="rId4" Type="http://schemas.openxmlformats.org/officeDocument/2006/relationships/image" Target="../media/image2235.wmf"/><Relationship Id="rId9" Type="http://schemas.openxmlformats.org/officeDocument/2006/relationships/oleObject" Target="../embeddings/oleObject2252.bin"/><Relationship Id="rId14" Type="http://schemas.openxmlformats.org/officeDocument/2006/relationships/image" Target="../media/image2240.wmf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5.wmf"/><Relationship Id="rId3" Type="http://schemas.openxmlformats.org/officeDocument/2006/relationships/oleObject" Target="../embeddings/oleObject2257.bin"/><Relationship Id="rId7" Type="http://schemas.openxmlformats.org/officeDocument/2006/relationships/oleObject" Target="../embeddings/oleObject2259.bin"/><Relationship Id="rId12" Type="http://schemas.openxmlformats.org/officeDocument/2006/relationships/image" Target="../media/image224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5.vml"/><Relationship Id="rId6" Type="http://schemas.openxmlformats.org/officeDocument/2006/relationships/image" Target="../media/image2244.wmf"/><Relationship Id="rId11" Type="http://schemas.openxmlformats.org/officeDocument/2006/relationships/oleObject" Target="../embeddings/oleObject2261.bin"/><Relationship Id="rId5" Type="http://schemas.openxmlformats.org/officeDocument/2006/relationships/oleObject" Target="../embeddings/oleObject2258.bin"/><Relationship Id="rId10" Type="http://schemas.openxmlformats.org/officeDocument/2006/relationships/image" Target="../media/image2246.wmf"/><Relationship Id="rId4" Type="http://schemas.openxmlformats.org/officeDocument/2006/relationships/image" Target="../media/image2243.emf"/><Relationship Id="rId9" Type="http://schemas.openxmlformats.org/officeDocument/2006/relationships/oleObject" Target="../embeddings/oleObject2260.bin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wmf"/><Relationship Id="rId13" Type="http://schemas.openxmlformats.org/officeDocument/2006/relationships/oleObject" Target="../embeddings/oleObject2267.bin"/><Relationship Id="rId3" Type="http://schemas.openxmlformats.org/officeDocument/2006/relationships/oleObject" Target="../embeddings/oleObject2262.bin"/><Relationship Id="rId7" Type="http://schemas.openxmlformats.org/officeDocument/2006/relationships/oleObject" Target="../embeddings/oleObject2264.bin"/><Relationship Id="rId12" Type="http://schemas.openxmlformats.org/officeDocument/2006/relationships/image" Target="../media/image225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6.vml"/><Relationship Id="rId6" Type="http://schemas.openxmlformats.org/officeDocument/2006/relationships/image" Target="../media/image2249.wmf"/><Relationship Id="rId11" Type="http://schemas.openxmlformats.org/officeDocument/2006/relationships/oleObject" Target="../embeddings/oleObject2266.bin"/><Relationship Id="rId5" Type="http://schemas.openxmlformats.org/officeDocument/2006/relationships/oleObject" Target="../embeddings/oleObject2263.bin"/><Relationship Id="rId10" Type="http://schemas.openxmlformats.org/officeDocument/2006/relationships/image" Target="../media/image2251.wmf"/><Relationship Id="rId4" Type="http://schemas.openxmlformats.org/officeDocument/2006/relationships/image" Target="../media/image2248.wmf"/><Relationship Id="rId9" Type="http://schemas.openxmlformats.org/officeDocument/2006/relationships/oleObject" Target="../embeddings/oleObject2265.bin"/><Relationship Id="rId14" Type="http://schemas.openxmlformats.org/officeDocument/2006/relationships/image" Target="../media/image2253.wmf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6.wmf"/><Relationship Id="rId13" Type="http://schemas.openxmlformats.org/officeDocument/2006/relationships/oleObject" Target="../embeddings/oleObject2273.bin"/><Relationship Id="rId3" Type="http://schemas.openxmlformats.org/officeDocument/2006/relationships/oleObject" Target="../embeddings/oleObject2268.bin"/><Relationship Id="rId7" Type="http://schemas.openxmlformats.org/officeDocument/2006/relationships/oleObject" Target="../embeddings/oleObject2270.bin"/><Relationship Id="rId12" Type="http://schemas.openxmlformats.org/officeDocument/2006/relationships/image" Target="../media/image225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7.vml"/><Relationship Id="rId6" Type="http://schemas.openxmlformats.org/officeDocument/2006/relationships/image" Target="../media/image2255.wmf"/><Relationship Id="rId11" Type="http://schemas.openxmlformats.org/officeDocument/2006/relationships/oleObject" Target="../embeddings/oleObject2272.bin"/><Relationship Id="rId5" Type="http://schemas.openxmlformats.org/officeDocument/2006/relationships/oleObject" Target="../embeddings/oleObject2269.bin"/><Relationship Id="rId10" Type="http://schemas.openxmlformats.org/officeDocument/2006/relationships/image" Target="../media/image2257.wmf"/><Relationship Id="rId4" Type="http://schemas.openxmlformats.org/officeDocument/2006/relationships/image" Target="../media/image2254.wmf"/><Relationship Id="rId9" Type="http://schemas.openxmlformats.org/officeDocument/2006/relationships/oleObject" Target="../embeddings/oleObject2271.bin"/><Relationship Id="rId14" Type="http://schemas.openxmlformats.org/officeDocument/2006/relationships/image" Target="../media/image2259.emf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2.wmf"/><Relationship Id="rId13" Type="http://schemas.openxmlformats.org/officeDocument/2006/relationships/oleObject" Target="../embeddings/oleObject2279.bin"/><Relationship Id="rId18" Type="http://schemas.openxmlformats.org/officeDocument/2006/relationships/image" Target="../media/image2266.wmf"/><Relationship Id="rId3" Type="http://schemas.openxmlformats.org/officeDocument/2006/relationships/oleObject" Target="../embeddings/oleObject2274.bin"/><Relationship Id="rId21" Type="http://schemas.openxmlformats.org/officeDocument/2006/relationships/oleObject" Target="../embeddings/oleObject2283.bin"/><Relationship Id="rId7" Type="http://schemas.openxmlformats.org/officeDocument/2006/relationships/oleObject" Target="../embeddings/oleObject2276.bin"/><Relationship Id="rId12" Type="http://schemas.openxmlformats.org/officeDocument/2006/relationships/image" Target="../media/image2263.wmf"/><Relationship Id="rId17" Type="http://schemas.openxmlformats.org/officeDocument/2006/relationships/oleObject" Target="../embeddings/oleObject228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65.emf"/><Relationship Id="rId20" Type="http://schemas.openxmlformats.org/officeDocument/2006/relationships/image" Target="../media/image2267.wmf"/><Relationship Id="rId1" Type="http://schemas.openxmlformats.org/officeDocument/2006/relationships/vmlDrawing" Target="../drawings/vmlDrawing198.vml"/><Relationship Id="rId6" Type="http://schemas.openxmlformats.org/officeDocument/2006/relationships/image" Target="../media/image2261.wmf"/><Relationship Id="rId11" Type="http://schemas.openxmlformats.org/officeDocument/2006/relationships/oleObject" Target="../embeddings/oleObject2278.bin"/><Relationship Id="rId24" Type="http://schemas.openxmlformats.org/officeDocument/2006/relationships/image" Target="../media/image2269.wmf"/><Relationship Id="rId5" Type="http://schemas.openxmlformats.org/officeDocument/2006/relationships/oleObject" Target="../embeddings/oleObject2275.bin"/><Relationship Id="rId15" Type="http://schemas.openxmlformats.org/officeDocument/2006/relationships/oleObject" Target="../embeddings/oleObject2280.bin"/><Relationship Id="rId23" Type="http://schemas.openxmlformats.org/officeDocument/2006/relationships/oleObject" Target="../embeddings/oleObject2284.bin"/><Relationship Id="rId10" Type="http://schemas.openxmlformats.org/officeDocument/2006/relationships/image" Target="../media/image2262.wmf"/><Relationship Id="rId19" Type="http://schemas.openxmlformats.org/officeDocument/2006/relationships/oleObject" Target="../embeddings/oleObject2282.bin"/><Relationship Id="rId4" Type="http://schemas.openxmlformats.org/officeDocument/2006/relationships/image" Target="../media/image2260.wmf"/><Relationship Id="rId9" Type="http://schemas.openxmlformats.org/officeDocument/2006/relationships/oleObject" Target="../embeddings/oleObject2277.bin"/><Relationship Id="rId14" Type="http://schemas.openxmlformats.org/officeDocument/2006/relationships/image" Target="../media/image2264.wmf"/><Relationship Id="rId22" Type="http://schemas.openxmlformats.org/officeDocument/2006/relationships/image" Target="../media/image2268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oleObject" Target="../embeddings/oleObject21.bin"/><Relationship Id="rId18" Type="http://schemas.openxmlformats.org/officeDocument/2006/relationships/image" Target="../media/image23.wmf"/><Relationship Id="rId26" Type="http://schemas.openxmlformats.org/officeDocument/2006/relationships/image" Target="../media/image27.wmf"/><Relationship Id="rId39" Type="http://schemas.openxmlformats.org/officeDocument/2006/relationships/oleObject" Target="../embeddings/oleObject34.bin"/><Relationship Id="rId3" Type="http://schemas.openxmlformats.org/officeDocument/2006/relationships/oleObject" Target="../embeddings/oleObject16.bin"/><Relationship Id="rId21" Type="http://schemas.openxmlformats.org/officeDocument/2006/relationships/oleObject" Target="../embeddings/oleObject25.bin"/><Relationship Id="rId34" Type="http://schemas.openxmlformats.org/officeDocument/2006/relationships/image" Target="../media/image31.wmf"/><Relationship Id="rId42" Type="http://schemas.openxmlformats.org/officeDocument/2006/relationships/image" Target="../media/image35.wmf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20.wmf"/><Relationship Id="rId17" Type="http://schemas.openxmlformats.org/officeDocument/2006/relationships/oleObject" Target="../embeddings/oleObject23.bin"/><Relationship Id="rId25" Type="http://schemas.openxmlformats.org/officeDocument/2006/relationships/oleObject" Target="../embeddings/oleObject27.bin"/><Relationship Id="rId33" Type="http://schemas.openxmlformats.org/officeDocument/2006/relationships/oleObject" Target="../embeddings/oleObject31.bin"/><Relationship Id="rId38" Type="http://schemas.openxmlformats.org/officeDocument/2006/relationships/image" Target="../media/image33.wmf"/><Relationship Id="rId46" Type="http://schemas.openxmlformats.org/officeDocument/2006/relationships/image" Target="../media/image37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.wmf"/><Relationship Id="rId20" Type="http://schemas.openxmlformats.org/officeDocument/2006/relationships/image" Target="../media/image24.wmf"/><Relationship Id="rId29" Type="http://schemas.openxmlformats.org/officeDocument/2006/relationships/oleObject" Target="../embeddings/oleObject29.bin"/><Relationship Id="rId41" Type="http://schemas.openxmlformats.org/officeDocument/2006/relationships/oleObject" Target="../embeddings/oleObject35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20.bin"/><Relationship Id="rId24" Type="http://schemas.openxmlformats.org/officeDocument/2006/relationships/image" Target="../media/image26.wmf"/><Relationship Id="rId32" Type="http://schemas.openxmlformats.org/officeDocument/2006/relationships/image" Target="../media/image30.wmf"/><Relationship Id="rId37" Type="http://schemas.openxmlformats.org/officeDocument/2006/relationships/oleObject" Target="../embeddings/oleObject33.bin"/><Relationship Id="rId40" Type="http://schemas.openxmlformats.org/officeDocument/2006/relationships/image" Target="../media/image34.wmf"/><Relationship Id="rId45" Type="http://schemas.openxmlformats.org/officeDocument/2006/relationships/oleObject" Target="../embeddings/oleObject37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23" Type="http://schemas.openxmlformats.org/officeDocument/2006/relationships/oleObject" Target="../embeddings/oleObject26.bin"/><Relationship Id="rId28" Type="http://schemas.openxmlformats.org/officeDocument/2006/relationships/image" Target="../media/image28.wmf"/><Relationship Id="rId36" Type="http://schemas.openxmlformats.org/officeDocument/2006/relationships/image" Target="../media/image32.wmf"/><Relationship Id="rId10" Type="http://schemas.openxmlformats.org/officeDocument/2006/relationships/image" Target="../media/image19.wmf"/><Relationship Id="rId19" Type="http://schemas.openxmlformats.org/officeDocument/2006/relationships/oleObject" Target="../embeddings/oleObject24.bin"/><Relationship Id="rId31" Type="http://schemas.openxmlformats.org/officeDocument/2006/relationships/oleObject" Target="../embeddings/oleObject30.bin"/><Relationship Id="rId44" Type="http://schemas.openxmlformats.org/officeDocument/2006/relationships/image" Target="../media/image36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21.wmf"/><Relationship Id="rId22" Type="http://schemas.openxmlformats.org/officeDocument/2006/relationships/image" Target="../media/image25.wmf"/><Relationship Id="rId27" Type="http://schemas.openxmlformats.org/officeDocument/2006/relationships/oleObject" Target="../embeddings/oleObject28.bin"/><Relationship Id="rId30" Type="http://schemas.openxmlformats.org/officeDocument/2006/relationships/image" Target="../media/image29.wmf"/><Relationship Id="rId35" Type="http://schemas.openxmlformats.org/officeDocument/2006/relationships/oleObject" Target="../embeddings/oleObject32.bin"/><Relationship Id="rId43" Type="http://schemas.openxmlformats.org/officeDocument/2006/relationships/oleObject" Target="../embeddings/oleObject36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wmf"/><Relationship Id="rId13" Type="http://schemas.openxmlformats.org/officeDocument/2006/relationships/oleObject" Target="../embeddings/oleObject386.bin"/><Relationship Id="rId18" Type="http://schemas.openxmlformats.org/officeDocument/2006/relationships/image" Target="../media/image388.wmf"/><Relationship Id="rId26" Type="http://schemas.openxmlformats.org/officeDocument/2006/relationships/image" Target="../media/image392.wmf"/><Relationship Id="rId3" Type="http://schemas.openxmlformats.org/officeDocument/2006/relationships/oleObject" Target="../embeddings/oleObject381.bin"/><Relationship Id="rId21" Type="http://schemas.openxmlformats.org/officeDocument/2006/relationships/oleObject" Target="../embeddings/oleObject390.bin"/><Relationship Id="rId34" Type="http://schemas.openxmlformats.org/officeDocument/2006/relationships/image" Target="../media/image396.wmf"/><Relationship Id="rId7" Type="http://schemas.openxmlformats.org/officeDocument/2006/relationships/oleObject" Target="../embeddings/oleObject383.bin"/><Relationship Id="rId12" Type="http://schemas.openxmlformats.org/officeDocument/2006/relationships/image" Target="../media/image385.wmf"/><Relationship Id="rId17" Type="http://schemas.openxmlformats.org/officeDocument/2006/relationships/oleObject" Target="../embeddings/oleObject388.bin"/><Relationship Id="rId25" Type="http://schemas.openxmlformats.org/officeDocument/2006/relationships/oleObject" Target="../embeddings/oleObject392.bin"/><Relationship Id="rId33" Type="http://schemas.openxmlformats.org/officeDocument/2006/relationships/oleObject" Target="../embeddings/oleObject39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87.wmf"/><Relationship Id="rId20" Type="http://schemas.openxmlformats.org/officeDocument/2006/relationships/image" Target="../media/image389.wmf"/><Relationship Id="rId29" Type="http://schemas.openxmlformats.org/officeDocument/2006/relationships/oleObject" Target="../embeddings/oleObject394.bin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82.wmf"/><Relationship Id="rId11" Type="http://schemas.openxmlformats.org/officeDocument/2006/relationships/oleObject" Target="../embeddings/oleObject385.bin"/><Relationship Id="rId24" Type="http://schemas.openxmlformats.org/officeDocument/2006/relationships/image" Target="../media/image391.wmf"/><Relationship Id="rId32" Type="http://schemas.openxmlformats.org/officeDocument/2006/relationships/image" Target="../media/image395.wmf"/><Relationship Id="rId5" Type="http://schemas.openxmlformats.org/officeDocument/2006/relationships/oleObject" Target="../embeddings/oleObject382.bin"/><Relationship Id="rId15" Type="http://schemas.openxmlformats.org/officeDocument/2006/relationships/oleObject" Target="../embeddings/oleObject387.bin"/><Relationship Id="rId23" Type="http://schemas.openxmlformats.org/officeDocument/2006/relationships/oleObject" Target="../embeddings/oleObject391.bin"/><Relationship Id="rId28" Type="http://schemas.openxmlformats.org/officeDocument/2006/relationships/image" Target="../media/image393.wmf"/><Relationship Id="rId10" Type="http://schemas.openxmlformats.org/officeDocument/2006/relationships/image" Target="../media/image384.wmf"/><Relationship Id="rId19" Type="http://schemas.openxmlformats.org/officeDocument/2006/relationships/oleObject" Target="../embeddings/oleObject389.bin"/><Relationship Id="rId31" Type="http://schemas.openxmlformats.org/officeDocument/2006/relationships/oleObject" Target="../embeddings/oleObject395.bin"/><Relationship Id="rId4" Type="http://schemas.openxmlformats.org/officeDocument/2006/relationships/image" Target="../media/image381.wmf"/><Relationship Id="rId9" Type="http://schemas.openxmlformats.org/officeDocument/2006/relationships/oleObject" Target="../embeddings/oleObject384.bin"/><Relationship Id="rId14" Type="http://schemas.openxmlformats.org/officeDocument/2006/relationships/image" Target="../media/image386.wmf"/><Relationship Id="rId22" Type="http://schemas.openxmlformats.org/officeDocument/2006/relationships/image" Target="../media/image390.wmf"/><Relationship Id="rId27" Type="http://schemas.openxmlformats.org/officeDocument/2006/relationships/oleObject" Target="../embeddings/oleObject393.bin"/><Relationship Id="rId30" Type="http://schemas.openxmlformats.org/officeDocument/2006/relationships/image" Target="../media/image394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wmf"/><Relationship Id="rId13" Type="http://schemas.openxmlformats.org/officeDocument/2006/relationships/oleObject" Target="../embeddings/oleObject402.bin"/><Relationship Id="rId18" Type="http://schemas.openxmlformats.org/officeDocument/2006/relationships/image" Target="../media/image404.wmf"/><Relationship Id="rId26" Type="http://schemas.openxmlformats.org/officeDocument/2006/relationships/image" Target="../media/image408.wmf"/><Relationship Id="rId39" Type="http://schemas.openxmlformats.org/officeDocument/2006/relationships/oleObject" Target="../embeddings/oleObject415.bin"/><Relationship Id="rId3" Type="http://schemas.openxmlformats.org/officeDocument/2006/relationships/oleObject" Target="../embeddings/oleObject397.bin"/><Relationship Id="rId21" Type="http://schemas.openxmlformats.org/officeDocument/2006/relationships/oleObject" Target="../embeddings/oleObject406.bin"/><Relationship Id="rId34" Type="http://schemas.openxmlformats.org/officeDocument/2006/relationships/image" Target="../media/image412.wmf"/><Relationship Id="rId42" Type="http://schemas.openxmlformats.org/officeDocument/2006/relationships/image" Target="../media/image416.wmf"/><Relationship Id="rId7" Type="http://schemas.openxmlformats.org/officeDocument/2006/relationships/oleObject" Target="../embeddings/oleObject399.bin"/><Relationship Id="rId12" Type="http://schemas.openxmlformats.org/officeDocument/2006/relationships/image" Target="../media/image401.wmf"/><Relationship Id="rId17" Type="http://schemas.openxmlformats.org/officeDocument/2006/relationships/oleObject" Target="../embeddings/oleObject404.bin"/><Relationship Id="rId25" Type="http://schemas.openxmlformats.org/officeDocument/2006/relationships/oleObject" Target="../embeddings/oleObject408.bin"/><Relationship Id="rId33" Type="http://schemas.openxmlformats.org/officeDocument/2006/relationships/oleObject" Target="../embeddings/oleObject412.bin"/><Relationship Id="rId38" Type="http://schemas.openxmlformats.org/officeDocument/2006/relationships/image" Target="../media/image414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03.wmf"/><Relationship Id="rId20" Type="http://schemas.openxmlformats.org/officeDocument/2006/relationships/image" Target="../media/image405.wmf"/><Relationship Id="rId29" Type="http://schemas.openxmlformats.org/officeDocument/2006/relationships/oleObject" Target="../embeddings/oleObject410.bin"/><Relationship Id="rId41" Type="http://schemas.openxmlformats.org/officeDocument/2006/relationships/oleObject" Target="../embeddings/oleObject416.bin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98.wmf"/><Relationship Id="rId11" Type="http://schemas.openxmlformats.org/officeDocument/2006/relationships/oleObject" Target="../embeddings/oleObject401.bin"/><Relationship Id="rId24" Type="http://schemas.openxmlformats.org/officeDocument/2006/relationships/image" Target="../media/image407.wmf"/><Relationship Id="rId32" Type="http://schemas.openxmlformats.org/officeDocument/2006/relationships/image" Target="../media/image411.wmf"/><Relationship Id="rId37" Type="http://schemas.openxmlformats.org/officeDocument/2006/relationships/oleObject" Target="../embeddings/oleObject414.bin"/><Relationship Id="rId40" Type="http://schemas.openxmlformats.org/officeDocument/2006/relationships/image" Target="../media/image415.wmf"/><Relationship Id="rId5" Type="http://schemas.openxmlformats.org/officeDocument/2006/relationships/oleObject" Target="../embeddings/oleObject398.bin"/><Relationship Id="rId15" Type="http://schemas.openxmlformats.org/officeDocument/2006/relationships/oleObject" Target="../embeddings/oleObject403.bin"/><Relationship Id="rId23" Type="http://schemas.openxmlformats.org/officeDocument/2006/relationships/oleObject" Target="../embeddings/oleObject407.bin"/><Relationship Id="rId28" Type="http://schemas.openxmlformats.org/officeDocument/2006/relationships/image" Target="../media/image409.wmf"/><Relationship Id="rId36" Type="http://schemas.openxmlformats.org/officeDocument/2006/relationships/image" Target="../media/image413.wmf"/><Relationship Id="rId10" Type="http://schemas.openxmlformats.org/officeDocument/2006/relationships/image" Target="../media/image400.wmf"/><Relationship Id="rId19" Type="http://schemas.openxmlformats.org/officeDocument/2006/relationships/oleObject" Target="../embeddings/oleObject405.bin"/><Relationship Id="rId31" Type="http://schemas.openxmlformats.org/officeDocument/2006/relationships/oleObject" Target="../embeddings/oleObject411.bin"/><Relationship Id="rId4" Type="http://schemas.openxmlformats.org/officeDocument/2006/relationships/image" Target="../media/image397.wmf"/><Relationship Id="rId9" Type="http://schemas.openxmlformats.org/officeDocument/2006/relationships/oleObject" Target="../embeddings/oleObject400.bin"/><Relationship Id="rId14" Type="http://schemas.openxmlformats.org/officeDocument/2006/relationships/image" Target="../media/image402.wmf"/><Relationship Id="rId22" Type="http://schemas.openxmlformats.org/officeDocument/2006/relationships/image" Target="../media/image406.wmf"/><Relationship Id="rId27" Type="http://schemas.openxmlformats.org/officeDocument/2006/relationships/oleObject" Target="../embeddings/oleObject409.bin"/><Relationship Id="rId30" Type="http://schemas.openxmlformats.org/officeDocument/2006/relationships/image" Target="../media/image410.wmf"/><Relationship Id="rId35" Type="http://schemas.openxmlformats.org/officeDocument/2006/relationships/oleObject" Target="../embeddings/oleObject413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wmf"/><Relationship Id="rId3" Type="http://schemas.openxmlformats.org/officeDocument/2006/relationships/oleObject" Target="../embeddings/oleObject417.bin"/><Relationship Id="rId7" Type="http://schemas.openxmlformats.org/officeDocument/2006/relationships/oleObject" Target="../embeddings/oleObject419.bin"/><Relationship Id="rId12" Type="http://schemas.openxmlformats.org/officeDocument/2006/relationships/image" Target="../media/image42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18.wmf"/><Relationship Id="rId11" Type="http://schemas.openxmlformats.org/officeDocument/2006/relationships/oleObject" Target="../embeddings/oleObject421.bin"/><Relationship Id="rId5" Type="http://schemas.openxmlformats.org/officeDocument/2006/relationships/oleObject" Target="../embeddings/oleObject418.bin"/><Relationship Id="rId10" Type="http://schemas.openxmlformats.org/officeDocument/2006/relationships/image" Target="../media/image420.wmf"/><Relationship Id="rId4" Type="http://schemas.openxmlformats.org/officeDocument/2006/relationships/image" Target="../media/image417.wmf"/><Relationship Id="rId9" Type="http://schemas.openxmlformats.org/officeDocument/2006/relationships/oleObject" Target="../embeddings/oleObject420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wmf"/><Relationship Id="rId3" Type="http://schemas.openxmlformats.org/officeDocument/2006/relationships/oleObject" Target="../embeddings/oleObject422.bin"/><Relationship Id="rId7" Type="http://schemas.openxmlformats.org/officeDocument/2006/relationships/oleObject" Target="../embeddings/oleObject424.bin"/><Relationship Id="rId12" Type="http://schemas.openxmlformats.org/officeDocument/2006/relationships/image" Target="../media/image426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423.wmf"/><Relationship Id="rId11" Type="http://schemas.openxmlformats.org/officeDocument/2006/relationships/oleObject" Target="../embeddings/oleObject426.bin"/><Relationship Id="rId5" Type="http://schemas.openxmlformats.org/officeDocument/2006/relationships/oleObject" Target="../embeddings/oleObject423.bin"/><Relationship Id="rId10" Type="http://schemas.openxmlformats.org/officeDocument/2006/relationships/image" Target="../media/image425.wmf"/><Relationship Id="rId4" Type="http://schemas.openxmlformats.org/officeDocument/2006/relationships/image" Target="../media/image422.wmf"/><Relationship Id="rId9" Type="http://schemas.openxmlformats.org/officeDocument/2006/relationships/oleObject" Target="../embeddings/oleObject425.bin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32.bin"/><Relationship Id="rId18" Type="http://schemas.openxmlformats.org/officeDocument/2006/relationships/image" Target="../media/image434.wmf"/><Relationship Id="rId26" Type="http://schemas.openxmlformats.org/officeDocument/2006/relationships/image" Target="../media/image438.wmf"/><Relationship Id="rId39" Type="http://schemas.openxmlformats.org/officeDocument/2006/relationships/oleObject" Target="../embeddings/oleObject445.bin"/><Relationship Id="rId3" Type="http://schemas.openxmlformats.org/officeDocument/2006/relationships/oleObject" Target="../embeddings/oleObject427.bin"/><Relationship Id="rId21" Type="http://schemas.openxmlformats.org/officeDocument/2006/relationships/oleObject" Target="../embeddings/oleObject436.bin"/><Relationship Id="rId34" Type="http://schemas.openxmlformats.org/officeDocument/2006/relationships/image" Target="../media/image442.wmf"/><Relationship Id="rId42" Type="http://schemas.openxmlformats.org/officeDocument/2006/relationships/image" Target="../media/image446.wmf"/><Relationship Id="rId47" Type="http://schemas.openxmlformats.org/officeDocument/2006/relationships/oleObject" Target="../embeddings/oleObject449.bin"/><Relationship Id="rId50" Type="http://schemas.openxmlformats.org/officeDocument/2006/relationships/image" Target="../media/image450.wmf"/><Relationship Id="rId7" Type="http://schemas.openxmlformats.org/officeDocument/2006/relationships/oleObject" Target="../embeddings/oleObject429.bin"/><Relationship Id="rId12" Type="http://schemas.openxmlformats.org/officeDocument/2006/relationships/image" Target="../media/image431.wmf"/><Relationship Id="rId17" Type="http://schemas.openxmlformats.org/officeDocument/2006/relationships/oleObject" Target="../embeddings/oleObject434.bin"/><Relationship Id="rId25" Type="http://schemas.openxmlformats.org/officeDocument/2006/relationships/oleObject" Target="../embeddings/oleObject438.bin"/><Relationship Id="rId33" Type="http://schemas.openxmlformats.org/officeDocument/2006/relationships/oleObject" Target="../embeddings/oleObject442.bin"/><Relationship Id="rId38" Type="http://schemas.openxmlformats.org/officeDocument/2006/relationships/image" Target="../media/image444.wmf"/><Relationship Id="rId46" Type="http://schemas.openxmlformats.org/officeDocument/2006/relationships/image" Target="../media/image448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33.wmf"/><Relationship Id="rId20" Type="http://schemas.openxmlformats.org/officeDocument/2006/relationships/image" Target="../media/image435.wmf"/><Relationship Id="rId29" Type="http://schemas.openxmlformats.org/officeDocument/2006/relationships/oleObject" Target="../embeddings/oleObject440.bin"/><Relationship Id="rId41" Type="http://schemas.openxmlformats.org/officeDocument/2006/relationships/oleObject" Target="../embeddings/oleObject446.bin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28.wmf"/><Relationship Id="rId11" Type="http://schemas.openxmlformats.org/officeDocument/2006/relationships/oleObject" Target="../embeddings/oleObject431.bin"/><Relationship Id="rId24" Type="http://schemas.openxmlformats.org/officeDocument/2006/relationships/image" Target="../media/image437.wmf"/><Relationship Id="rId32" Type="http://schemas.openxmlformats.org/officeDocument/2006/relationships/image" Target="../media/image441.emf"/><Relationship Id="rId37" Type="http://schemas.openxmlformats.org/officeDocument/2006/relationships/oleObject" Target="../embeddings/oleObject444.bin"/><Relationship Id="rId40" Type="http://schemas.openxmlformats.org/officeDocument/2006/relationships/image" Target="../media/image445.wmf"/><Relationship Id="rId45" Type="http://schemas.openxmlformats.org/officeDocument/2006/relationships/oleObject" Target="../embeddings/oleObject448.bin"/><Relationship Id="rId5" Type="http://schemas.openxmlformats.org/officeDocument/2006/relationships/oleObject" Target="../embeddings/oleObject428.bin"/><Relationship Id="rId15" Type="http://schemas.openxmlformats.org/officeDocument/2006/relationships/oleObject" Target="../embeddings/oleObject433.bin"/><Relationship Id="rId23" Type="http://schemas.openxmlformats.org/officeDocument/2006/relationships/oleObject" Target="../embeddings/oleObject437.bin"/><Relationship Id="rId28" Type="http://schemas.openxmlformats.org/officeDocument/2006/relationships/image" Target="../media/image439.wmf"/><Relationship Id="rId36" Type="http://schemas.openxmlformats.org/officeDocument/2006/relationships/image" Target="../media/image443.wmf"/><Relationship Id="rId49" Type="http://schemas.openxmlformats.org/officeDocument/2006/relationships/oleObject" Target="../embeddings/oleObject450.bin"/><Relationship Id="rId10" Type="http://schemas.openxmlformats.org/officeDocument/2006/relationships/image" Target="../media/image430.wmf"/><Relationship Id="rId19" Type="http://schemas.openxmlformats.org/officeDocument/2006/relationships/oleObject" Target="../embeddings/oleObject435.bin"/><Relationship Id="rId31" Type="http://schemas.openxmlformats.org/officeDocument/2006/relationships/oleObject" Target="../embeddings/oleObject441.bin"/><Relationship Id="rId44" Type="http://schemas.openxmlformats.org/officeDocument/2006/relationships/image" Target="../media/image447.wmf"/><Relationship Id="rId52" Type="http://schemas.openxmlformats.org/officeDocument/2006/relationships/image" Target="../media/image451.wmf"/><Relationship Id="rId4" Type="http://schemas.openxmlformats.org/officeDocument/2006/relationships/image" Target="../media/image427.wmf"/><Relationship Id="rId9" Type="http://schemas.openxmlformats.org/officeDocument/2006/relationships/oleObject" Target="../embeddings/oleObject430.bin"/><Relationship Id="rId14" Type="http://schemas.openxmlformats.org/officeDocument/2006/relationships/image" Target="../media/image432.wmf"/><Relationship Id="rId22" Type="http://schemas.openxmlformats.org/officeDocument/2006/relationships/image" Target="../media/image436.wmf"/><Relationship Id="rId27" Type="http://schemas.openxmlformats.org/officeDocument/2006/relationships/oleObject" Target="../embeddings/oleObject439.bin"/><Relationship Id="rId30" Type="http://schemas.openxmlformats.org/officeDocument/2006/relationships/image" Target="../media/image440.emf"/><Relationship Id="rId35" Type="http://schemas.openxmlformats.org/officeDocument/2006/relationships/oleObject" Target="../embeddings/oleObject443.bin"/><Relationship Id="rId43" Type="http://schemas.openxmlformats.org/officeDocument/2006/relationships/oleObject" Target="../embeddings/oleObject447.bin"/><Relationship Id="rId48" Type="http://schemas.openxmlformats.org/officeDocument/2006/relationships/image" Target="../media/image449.wmf"/><Relationship Id="rId8" Type="http://schemas.openxmlformats.org/officeDocument/2006/relationships/image" Target="../media/image429.wmf"/><Relationship Id="rId51" Type="http://schemas.openxmlformats.org/officeDocument/2006/relationships/oleObject" Target="../embeddings/oleObject451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wmf"/><Relationship Id="rId13" Type="http://schemas.openxmlformats.org/officeDocument/2006/relationships/oleObject" Target="../embeddings/oleObject457.bin"/><Relationship Id="rId18" Type="http://schemas.openxmlformats.org/officeDocument/2006/relationships/image" Target="../media/image459.wmf"/><Relationship Id="rId26" Type="http://schemas.openxmlformats.org/officeDocument/2006/relationships/image" Target="../media/image463.wmf"/><Relationship Id="rId3" Type="http://schemas.openxmlformats.org/officeDocument/2006/relationships/oleObject" Target="../embeddings/oleObject452.bin"/><Relationship Id="rId21" Type="http://schemas.openxmlformats.org/officeDocument/2006/relationships/oleObject" Target="../embeddings/oleObject461.bin"/><Relationship Id="rId7" Type="http://schemas.openxmlformats.org/officeDocument/2006/relationships/oleObject" Target="../embeddings/oleObject454.bin"/><Relationship Id="rId12" Type="http://schemas.openxmlformats.org/officeDocument/2006/relationships/image" Target="../media/image456.wmf"/><Relationship Id="rId17" Type="http://schemas.openxmlformats.org/officeDocument/2006/relationships/oleObject" Target="../embeddings/oleObject459.bin"/><Relationship Id="rId25" Type="http://schemas.openxmlformats.org/officeDocument/2006/relationships/oleObject" Target="../embeddings/oleObject46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58.wmf"/><Relationship Id="rId20" Type="http://schemas.openxmlformats.org/officeDocument/2006/relationships/image" Target="../media/image460.wmf"/><Relationship Id="rId29" Type="http://schemas.openxmlformats.org/officeDocument/2006/relationships/oleObject" Target="../embeddings/oleObject465.bin"/><Relationship Id="rId1" Type="http://schemas.openxmlformats.org/officeDocument/2006/relationships/vmlDrawing" Target="../drawings/vmlDrawing25.vml"/><Relationship Id="rId6" Type="http://schemas.openxmlformats.org/officeDocument/2006/relationships/image" Target="../media/image453.wmf"/><Relationship Id="rId11" Type="http://schemas.openxmlformats.org/officeDocument/2006/relationships/oleObject" Target="../embeddings/oleObject456.bin"/><Relationship Id="rId24" Type="http://schemas.openxmlformats.org/officeDocument/2006/relationships/image" Target="../media/image462.wmf"/><Relationship Id="rId5" Type="http://schemas.openxmlformats.org/officeDocument/2006/relationships/oleObject" Target="../embeddings/oleObject453.bin"/><Relationship Id="rId15" Type="http://schemas.openxmlformats.org/officeDocument/2006/relationships/oleObject" Target="../embeddings/oleObject458.bin"/><Relationship Id="rId23" Type="http://schemas.openxmlformats.org/officeDocument/2006/relationships/oleObject" Target="../embeddings/oleObject462.bin"/><Relationship Id="rId28" Type="http://schemas.openxmlformats.org/officeDocument/2006/relationships/image" Target="../media/image464.wmf"/><Relationship Id="rId10" Type="http://schemas.openxmlformats.org/officeDocument/2006/relationships/image" Target="../media/image455.wmf"/><Relationship Id="rId19" Type="http://schemas.openxmlformats.org/officeDocument/2006/relationships/oleObject" Target="../embeddings/oleObject460.bin"/><Relationship Id="rId4" Type="http://schemas.openxmlformats.org/officeDocument/2006/relationships/image" Target="../media/image452.wmf"/><Relationship Id="rId9" Type="http://schemas.openxmlformats.org/officeDocument/2006/relationships/oleObject" Target="../embeddings/oleObject455.bin"/><Relationship Id="rId14" Type="http://schemas.openxmlformats.org/officeDocument/2006/relationships/image" Target="../media/image457.wmf"/><Relationship Id="rId22" Type="http://schemas.openxmlformats.org/officeDocument/2006/relationships/image" Target="../media/image461.wmf"/><Relationship Id="rId27" Type="http://schemas.openxmlformats.org/officeDocument/2006/relationships/oleObject" Target="../embeddings/oleObject464.bin"/><Relationship Id="rId30" Type="http://schemas.openxmlformats.org/officeDocument/2006/relationships/image" Target="../media/image465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9.bin"/><Relationship Id="rId13" Type="http://schemas.openxmlformats.org/officeDocument/2006/relationships/image" Target="../media/image470.wmf"/><Relationship Id="rId18" Type="http://schemas.openxmlformats.org/officeDocument/2006/relationships/oleObject" Target="../embeddings/oleObject474.bin"/><Relationship Id="rId3" Type="http://schemas.openxmlformats.org/officeDocument/2006/relationships/oleObject" Target="../embeddings/oleObject466.bin"/><Relationship Id="rId21" Type="http://schemas.openxmlformats.org/officeDocument/2006/relationships/image" Target="../media/image474.wmf"/><Relationship Id="rId7" Type="http://schemas.openxmlformats.org/officeDocument/2006/relationships/image" Target="../media/image467.wmf"/><Relationship Id="rId12" Type="http://schemas.openxmlformats.org/officeDocument/2006/relationships/oleObject" Target="../embeddings/oleObject471.bin"/><Relationship Id="rId17" Type="http://schemas.openxmlformats.org/officeDocument/2006/relationships/image" Target="../media/image472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73.bin"/><Relationship Id="rId20" Type="http://schemas.openxmlformats.org/officeDocument/2006/relationships/oleObject" Target="../embeddings/oleObject475.bin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468.bin"/><Relationship Id="rId11" Type="http://schemas.openxmlformats.org/officeDocument/2006/relationships/image" Target="../media/image469.wmf"/><Relationship Id="rId5" Type="http://schemas.openxmlformats.org/officeDocument/2006/relationships/image" Target="../media/image466.wmf"/><Relationship Id="rId15" Type="http://schemas.openxmlformats.org/officeDocument/2006/relationships/image" Target="../media/image471.wmf"/><Relationship Id="rId10" Type="http://schemas.openxmlformats.org/officeDocument/2006/relationships/oleObject" Target="../embeddings/oleObject470.bin"/><Relationship Id="rId19" Type="http://schemas.openxmlformats.org/officeDocument/2006/relationships/image" Target="../media/image473.wmf"/><Relationship Id="rId4" Type="http://schemas.openxmlformats.org/officeDocument/2006/relationships/oleObject" Target="../embeddings/oleObject467.bin"/><Relationship Id="rId9" Type="http://schemas.openxmlformats.org/officeDocument/2006/relationships/image" Target="../media/image468.wmf"/><Relationship Id="rId14" Type="http://schemas.openxmlformats.org/officeDocument/2006/relationships/oleObject" Target="../embeddings/oleObject472.bin"/><Relationship Id="rId22" Type="http://schemas.openxmlformats.org/officeDocument/2006/relationships/oleObject" Target="../embeddings/oleObject476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wmf"/><Relationship Id="rId13" Type="http://schemas.openxmlformats.org/officeDocument/2006/relationships/oleObject" Target="../embeddings/oleObject482.bin"/><Relationship Id="rId18" Type="http://schemas.openxmlformats.org/officeDocument/2006/relationships/image" Target="../media/image482.wmf"/><Relationship Id="rId26" Type="http://schemas.openxmlformats.org/officeDocument/2006/relationships/oleObject" Target="../embeddings/oleObject489.bin"/><Relationship Id="rId3" Type="http://schemas.openxmlformats.org/officeDocument/2006/relationships/oleObject" Target="../embeddings/oleObject477.bin"/><Relationship Id="rId21" Type="http://schemas.openxmlformats.org/officeDocument/2006/relationships/oleObject" Target="../embeddings/oleObject486.bin"/><Relationship Id="rId7" Type="http://schemas.openxmlformats.org/officeDocument/2006/relationships/oleObject" Target="../embeddings/oleObject479.bin"/><Relationship Id="rId12" Type="http://schemas.openxmlformats.org/officeDocument/2006/relationships/image" Target="../media/image479.wmf"/><Relationship Id="rId17" Type="http://schemas.openxmlformats.org/officeDocument/2006/relationships/oleObject" Target="../embeddings/oleObject484.bin"/><Relationship Id="rId25" Type="http://schemas.openxmlformats.org/officeDocument/2006/relationships/image" Target="../media/image485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81.wmf"/><Relationship Id="rId20" Type="http://schemas.openxmlformats.org/officeDocument/2006/relationships/image" Target="../media/image483.wmf"/><Relationship Id="rId1" Type="http://schemas.openxmlformats.org/officeDocument/2006/relationships/vmlDrawing" Target="../drawings/vmlDrawing27.vml"/><Relationship Id="rId6" Type="http://schemas.openxmlformats.org/officeDocument/2006/relationships/image" Target="../media/image476.wmf"/><Relationship Id="rId11" Type="http://schemas.openxmlformats.org/officeDocument/2006/relationships/oleObject" Target="../embeddings/oleObject481.bin"/><Relationship Id="rId24" Type="http://schemas.openxmlformats.org/officeDocument/2006/relationships/oleObject" Target="../embeddings/oleObject488.bin"/><Relationship Id="rId5" Type="http://schemas.openxmlformats.org/officeDocument/2006/relationships/oleObject" Target="../embeddings/oleObject478.bin"/><Relationship Id="rId15" Type="http://schemas.openxmlformats.org/officeDocument/2006/relationships/oleObject" Target="../embeddings/oleObject483.bin"/><Relationship Id="rId23" Type="http://schemas.openxmlformats.org/officeDocument/2006/relationships/oleObject" Target="../embeddings/oleObject487.bin"/><Relationship Id="rId10" Type="http://schemas.openxmlformats.org/officeDocument/2006/relationships/image" Target="../media/image478.wmf"/><Relationship Id="rId19" Type="http://schemas.openxmlformats.org/officeDocument/2006/relationships/oleObject" Target="../embeddings/oleObject485.bin"/><Relationship Id="rId4" Type="http://schemas.openxmlformats.org/officeDocument/2006/relationships/image" Target="../media/image475.wmf"/><Relationship Id="rId9" Type="http://schemas.openxmlformats.org/officeDocument/2006/relationships/oleObject" Target="../embeddings/oleObject480.bin"/><Relationship Id="rId14" Type="http://schemas.openxmlformats.org/officeDocument/2006/relationships/image" Target="../media/image480.wmf"/><Relationship Id="rId22" Type="http://schemas.openxmlformats.org/officeDocument/2006/relationships/image" Target="../media/image484.wmf"/><Relationship Id="rId27" Type="http://schemas.openxmlformats.org/officeDocument/2006/relationships/image" Target="../media/image486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wmf"/><Relationship Id="rId13" Type="http://schemas.openxmlformats.org/officeDocument/2006/relationships/oleObject" Target="../embeddings/oleObject495.bin"/><Relationship Id="rId18" Type="http://schemas.openxmlformats.org/officeDocument/2006/relationships/image" Target="../media/image494.wmf"/><Relationship Id="rId26" Type="http://schemas.openxmlformats.org/officeDocument/2006/relationships/image" Target="../media/image498.wmf"/><Relationship Id="rId39" Type="http://schemas.openxmlformats.org/officeDocument/2006/relationships/oleObject" Target="../embeddings/oleObject508.bin"/><Relationship Id="rId3" Type="http://schemas.openxmlformats.org/officeDocument/2006/relationships/oleObject" Target="../embeddings/oleObject490.bin"/><Relationship Id="rId21" Type="http://schemas.openxmlformats.org/officeDocument/2006/relationships/oleObject" Target="../embeddings/oleObject499.bin"/><Relationship Id="rId34" Type="http://schemas.openxmlformats.org/officeDocument/2006/relationships/image" Target="../media/image502.wmf"/><Relationship Id="rId42" Type="http://schemas.openxmlformats.org/officeDocument/2006/relationships/image" Target="../media/image506.wmf"/><Relationship Id="rId47" Type="http://schemas.openxmlformats.org/officeDocument/2006/relationships/oleObject" Target="../embeddings/oleObject512.bin"/><Relationship Id="rId7" Type="http://schemas.openxmlformats.org/officeDocument/2006/relationships/oleObject" Target="../embeddings/oleObject492.bin"/><Relationship Id="rId12" Type="http://schemas.openxmlformats.org/officeDocument/2006/relationships/image" Target="../media/image491.wmf"/><Relationship Id="rId17" Type="http://schemas.openxmlformats.org/officeDocument/2006/relationships/oleObject" Target="../embeddings/oleObject497.bin"/><Relationship Id="rId25" Type="http://schemas.openxmlformats.org/officeDocument/2006/relationships/oleObject" Target="../embeddings/oleObject501.bin"/><Relationship Id="rId33" Type="http://schemas.openxmlformats.org/officeDocument/2006/relationships/oleObject" Target="../embeddings/oleObject505.bin"/><Relationship Id="rId38" Type="http://schemas.openxmlformats.org/officeDocument/2006/relationships/image" Target="../media/image504.wmf"/><Relationship Id="rId46" Type="http://schemas.openxmlformats.org/officeDocument/2006/relationships/image" Target="../media/image508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93.wmf"/><Relationship Id="rId20" Type="http://schemas.openxmlformats.org/officeDocument/2006/relationships/image" Target="../media/image495.wmf"/><Relationship Id="rId29" Type="http://schemas.openxmlformats.org/officeDocument/2006/relationships/oleObject" Target="../embeddings/oleObject503.bin"/><Relationship Id="rId41" Type="http://schemas.openxmlformats.org/officeDocument/2006/relationships/oleObject" Target="../embeddings/oleObject509.bin"/><Relationship Id="rId1" Type="http://schemas.openxmlformats.org/officeDocument/2006/relationships/vmlDrawing" Target="../drawings/vmlDrawing28.vml"/><Relationship Id="rId6" Type="http://schemas.openxmlformats.org/officeDocument/2006/relationships/image" Target="../media/image488.wmf"/><Relationship Id="rId11" Type="http://schemas.openxmlformats.org/officeDocument/2006/relationships/oleObject" Target="../embeddings/oleObject494.bin"/><Relationship Id="rId24" Type="http://schemas.openxmlformats.org/officeDocument/2006/relationships/image" Target="../media/image497.wmf"/><Relationship Id="rId32" Type="http://schemas.openxmlformats.org/officeDocument/2006/relationships/image" Target="../media/image501.wmf"/><Relationship Id="rId37" Type="http://schemas.openxmlformats.org/officeDocument/2006/relationships/oleObject" Target="../embeddings/oleObject507.bin"/><Relationship Id="rId40" Type="http://schemas.openxmlformats.org/officeDocument/2006/relationships/image" Target="../media/image505.wmf"/><Relationship Id="rId45" Type="http://schemas.openxmlformats.org/officeDocument/2006/relationships/oleObject" Target="../embeddings/oleObject511.bin"/><Relationship Id="rId5" Type="http://schemas.openxmlformats.org/officeDocument/2006/relationships/oleObject" Target="../embeddings/oleObject491.bin"/><Relationship Id="rId15" Type="http://schemas.openxmlformats.org/officeDocument/2006/relationships/oleObject" Target="../embeddings/oleObject496.bin"/><Relationship Id="rId23" Type="http://schemas.openxmlformats.org/officeDocument/2006/relationships/oleObject" Target="../embeddings/oleObject500.bin"/><Relationship Id="rId28" Type="http://schemas.openxmlformats.org/officeDocument/2006/relationships/image" Target="../media/image499.wmf"/><Relationship Id="rId36" Type="http://schemas.openxmlformats.org/officeDocument/2006/relationships/image" Target="../media/image503.wmf"/><Relationship Id="rId10" Type="http://schemas.openxmlformats.org/officeDocument/2006/relationships/image" Target="../media/image490.wmf"/><Relationship Id="rId19" Type="http://schemas.openxmlformats.org/officeDocument/2006/relationships/oleObject" Target="../embeddings/oleObject498.bin"/><Relationship Id="rId31" Type="http://schemas.openxmlformats.org/officeDocument/2006/relationships/oleObject" Target="../embeddings/oleObject504.bin"/><Relationship Id="rId44" Type="http://schemas.openxmlformats.org/officeDocument/2006/relationships/image" Target="../media/image507.wmf"/><Relationship Id="rId4" Type="http://schemas.openxmlformats.org/officeDocument/2006/relationships/image" Target="../media/image487.wmf"/><Relationship Id="rId9" Type="http://schemas.openxmlformats.org/officeDocument/2006/relationships/oleObject" Target="../embeddings/oleObject493.bin"/><Relationship Id="rId14" Type="http://schemas.openxmlformats.org/officeDocument/2006/relationships/image" Target="../media/image492.wmf"/><Relationship Id="rId22" Type="http://schemas.openxmlformats.org/officeDocument/2006/relationships/image" Target="../media/image496.wmf"/><Relationship Id="rId27" Type="http://schemas.openxmlformats.org/officeDocument/2006/relationships/oleObject" Target="../embeddings/oleObject502.bin"/><Relationship Id="rId30" Type="http://schemas.openxmlformats.org/officeDocument/2006/relationships/image" Target="../media/image500.wmf"/><Relationship Id="rId35" Type="http://schemas.openxmlformats.org/officeDocument/2006/relationships/oleObject" Target="../embeddings/oleObject506.bin"/><Relationship Id="rId43" Type="http://schemas.openxmlformats.org/officeDocument/2006/relationships/oleObject" Target="../embeddings/oleObject510.bin"/><Relationship Id="rId48" Type="http://schemas.openxmlformats.org/officeDocument/2006/relationships/image" Target="../media/image509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wmf"/><Relationship Id="rId13" Type="http://schemas.openxmlformats.org/officeDocument/2006/relationships/oleObject" Target="../embeddings/oleObject518.bin"/><Relationship Id="rId18" Type="http://schemas.openxmlformats.org/officeDocument/2006/relationships/image" Target="../media/image517.wmf"/><Relationship Id="rId26" Type="http://schemas.openxmlformats.org/officeDocument/2006/relationships/image" Target="../media/image521.wmf"/><Relationship Id="rId3" Type="http://schemas.openxmlformats.org/officeDocument/2006/relationships/oleObject" Target="../embeddings/oleObject513.bin"/><Relationship Id="rId21" Type="http://schemas.openxmlformats.org/officeDocument/2006/relationships/oleObject" Target="../embeddings/oleObject522.bin"/><Relationship Id="rId7" Type="http://schemas.openxmlformats.org/officeDocument/2006/relationships/oleObject" Target="../embeddings/oleObject515.bin"/><Relationship Id="rId12" Type="http://schemas.openxmlformats.org/officeDocument/2006/relationships/image" Target="../media/image514.wmf"/><Relationship Id="rId17" Type="http://schemas.openxmlformats.org/officeDocument/2006/relationships/oleObject" Target="../embeddings/oleObject520.bin"/><Relationship Id="rId25" Type="http://schemas.openxmlformats.org/officeDocument/2006/relationships/oleObject" Target="../embeddings/oleObject52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16.wmf"/><Relationship Id="rId20" Type="http://schemas.openxmlformats.org/officeDocument/2006/relationships/image" Target="../media/image518.wmf"/><Relationship Id="rId1" Type="http://schemas.openxmlformats.org/officeDocument/2006/relationships/vmlDrawing" Target="../drawings/vmlDrawing29.vml"/><Relationship Id="rId6" Type="http://schemas.openxmlformats.org/officeDocument/2006/relationships/image" Target="../media/image511.wmf"/><Relationship Id="rId11" Type="http://schemas.openxmlformats.org/officeDocument/2006/relationships/oleObject" Target="../embeddings/oleObject517.bin"/><Relationship Id="rId24" Type="http://schemas.openxmlformats.org/officeDocument/2006/relationships/image" Target="../media/image520.wmf"/><Relationship Id="rId5" Type="http://schemas.openxmlformats.org/officeDocument/2006/relationships/oleObject" Target="../embeddings/oleObject514.bin"/><Relationship Id="rId15" Type="http://schemas.openxmlformats.org/officeDocument/2006/relationships/oleObject" Target="../embeddings/oleObject519.bin"/><Relationship Id="rId23" Type="http://schemas.openxmlformats.org/officeDocument/2006/relationships/oleObject" Target="../embeddings/oleObject523.bin"/><Relationship Id="rId28" Type="http://schemas.openxmlformats.org/officeDocument/2006/relationships/image" Target="../media/image522.wmf"/><Relationship Id="rId10" Type="http://schemas.openxmlformats.org/officeDocument/2006/relationships/image" Target="../media/image513.wmf"/><Relationship Id="rId19" Type="http://schemas.openxmlformats.org/officeDocument/2006/relationships/oleObject" Target="../embeddings/oleObject521.bin"/><Relationship Id="rId4" Type="http://schemas.openxmlformats.org/officeDocument/2006/relationships/image" Target="../media/image510.wmf"/><Relationship Id="rId9" Type="http://schemas.openxmlformats.org/officeDocument/2006/relationships/oleObject" Target="../embeddings/oleObject516.bin"/><Relationship Id="rId14" Type="http://schemas.openxmlformats.org/officeDocument/2006/relationships/image" Target="../media/image515.wmf"/><Relationship Id="rId22" Type="http://schemas.openxmlformats.org/officeDocument/2006/relationships/image" Target="../media/image519.wmf"/><Relationship Id="rId27" Type="http://schemas.openxmlformats.org/officeDocument/2006/relationships/oleObject" Target="../embeddings/oleObject525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oleObject" Target="../embeddings/oleObject43.bin"/><Relationship Id="rId18" Type="http://schemas.openxmlformats.org/officeDocument/2006/relationships/image" Target="../media/image45.wmf"/><Relationship Id="rId26" Type="http://schemas.openxmlformats.org/officeDocument/2006/relationships/image" Target="../media/image49.wmf"/><Relationship Id="rId39" Type="http://schemas.openxmlformats.org/officeDocument/2006/relationships/oleObject" Target="../embeddings/oleObject56.bin"/><Relationship Id="rId3" Type="http://schemas.openxmlformats.org/officeDocument/2006/relationships/oleObject" Target="../embeddings/oleObject38.bin"/><Relationship Id="rId21" Type="http://schemas.openxmlformats.org/officeDocument/2006/relationships/oleObject" Target="../embeddings/oleObject47.bin"/><Relationship Id="rId34" Type="http://schemas.openxmlformats.org/officeDocument/2006/relationships/image" Target="../media/image53.wmf"/><Relationship Id="rId42" Type="http://schemas.openxmlformats.org/officeDocument/2006/relationships/image" Target="../media/image57.wmf"/><Relationship Id="rId7" Type="http://schemas.openxmlformats.org/officeDocument/2006/relationships/oleObject" Target="../embeddings/oleObject40.bin"/><Relationship Id="rId12" Type="http://schemas.openxmlformats.org/officeDocument/2006/relationships/image" Target="../media/image42.wmf"/><Relationship Id="rId17" Type="http://schemas.openxmlformats.org/officeDocument/2006/relationships/oleObject" Target="../embeddings/oleObject45.bin"/><Relationship Id="rId25" Type="http://schemas.openxmlformats.org/officeDocument/2006/relationships/oleObject" Target="../embeddings/oleObject49.bin"/><Relationship Id="rId33" Type="http://schemas.openxmlformats.org/officeDocument/2006/relationships/oleObject" Target="../embeddings/oleObject53.bin"/><Relationship Id="rId38" Type="http://schemas.openxmlformats.org/officeDocument/2006/relationships/image" Target="../media/image55.wmf"/><Relationship Id="rId46" Type="http://schemas.openxmlformats.org/officeDocument/2006/relationships/image" Target="../media/image59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4.wmf"/><Relationship Id="rId20" Type="http://schemas.openxmlformats.org/officeDocument/2006/relationships/image" Target="../media/image46.wmf"/><Relationship Id="rId29" Type="http://schemas.openxmlformats.org/officeDocument/2006/relationships/oleObject" Target="../embeddings/oleObject51.bin"/><Relationship Id="rId41" Type="http://schemas.openxmlformats.org/officeDocument/2006/relationships/oleObject" Target="../embeddings/oleObject57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42.bin"/><Relationship Id="rId24" Type="http://schemas.openxmlformats.org/officeDocument/2006/relationships/image" Target="../media/image48.wmf"/><Relationship Id="rId32" Type="http://schemas.openxmlformats.org/officeDocument/2006/relationships/image" Target="../media/image52.wmf"/><Relationship Id="rId37" Type="http://schemas.openxmlformats.org/officeDocument/2006/relationships/oleObject" Target="../embeddings/oleObject55.bin"/><Relationship Id="rId40" Type="http://schemas.openxmlformats.org/officeDocument/2006/relationships/image" Target="../media/image56.wmf"/><Relationship Id="rId45" Type="http://schemas.openxmlformats.org/officeDocument/2006/relationships/oleObject" Target="../embeddings/oleObject59.bin"/><Relationship Id="rId5" Type="http://schemas.openxmlformats.org/officeDocument/2006/relationships/oleObject" Target="../embeddings/oleObject39.bin"/><Relationship Id="rId15" Type="http://schemas.openxmlformats.org/officeDocument/2006/relationships/oleObject" Target="../embeddings/oleObject44.bin"/><Relationship Id="rId23" Type="http://schemas.openxmlformats.org/officeDocument/2006/relationships/oleObject" Target="../embeddings/oleObject48.bin"/><Relationship Id="rId28" Type="http://schemas.openxmlformats.org/officeDocument/2006/relationships/image" Target="../media/image50.wmf"/><Relationship Id="rId36" Type="http://schemas.openxmlformats.org/officeDocument/2006/relationships/image" Target="../media/image54.wmf"/><Relationship Id="rId10" Type="http://schemas.openxmlformats.org/officeDocument/2006/relationships/image" Target="../media/image41.wmf"/><Relationship Id="rId19" Type="http://schemas.openxmlformats.org/officeDocument/2006/relationships/oleObject" Target="../embeddings/oleObject46.bin"/><Relationship Id="rId31" Type="http://schemas.openxmlformats.org/officeDocument/2006/relationships/oleObject" Target="../embeddings/oleObject52.bin"/><Relationship Id="rId44" Type="http://schemas.openxmlformats.org/officeDocument/2006/relationships/image" Target="../media/image58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41.bin"/><Relationship Id="rId14" Type="http://schemas.openxmlformats.org/officeDocument/2006/relationships/image" Target="../media/image43.wmf"/><Relationship Id="rId22" Type="http://schemas.openxmlformats.org/officeDocument/2006/relationships/image" Target="../media/image47.wmf"/><Relationship Id="rId27" Type="http://schemas.openxmlformats.org/officeDocument/2006/relationships/oleObject" Target="../embeddings/oleObject50.bin"/><Relationship Id="rId30" Type="http://schemas.openxmlformats.org/officeDocument/2006/relationships/image" Target="../media/image51.wmf"/><Relationship Id="rId35" Type="http://schemas.openxmlformats.org/officeDocument/2006/relationships/oleObject" Target="../embeddings/oleObject54.bin"/><Relationship Id="rId43" Type="http://schemas.openxmlformats.org/officeDocument/2006/relationships/oleObject" Target="../embeddings/oleObject58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5.wmf"/><Relationship Id="rId13" Type="http://schemas.openxmlformats.org/officeDocument/2006/relationships/oleObject" Target="../embeddings/oleObject531.bin"/><Relationship Id="rId18" Type="http://schemas.openxmlformats.org/officeDocument/2006/relationships/image" Target="../media/image530.wmf"/><Relationship Id="rId26" Type="http://schemas.openxmlformats.org/officeDocument/2006/relationships/image" Target="../media/image534.wmf"/><Relationship Id="rId39" Type="http://schemas.openxmlformats.org/officeDocument/2006/relationships/oleObject" Target="../embeddings/oleObject544.bin"/><Relationship Id="rId3" Type="http://schemas.openxmlformats.org/officeDocument/2006/relationships/oleObject" Target="../embeddings/oleObject526.bin"/><Relationship Id="rId21" Type="http://schemas.openxmlformats.org/officeDocument/2006/relationships/oleObject" Target="../embeddings/oleObject535.bin"/><Relationship Id="rId34" Type="http://schemas.openxmlformats.org/officeDocument/2006/relationships/image" Target="../media/image538.wmf"/><Relationship Id="rId42" Type="http://schemas.openxmlformats.org/officeDocument/2006/relationships/image" Target="../media/image542.wmf"/><Relationship Id="rId7" Type="http://schemas.openxmlformats.org/officeDocument/2006/relationships/oleObject" Target="../embeddings/oleObject528.bin"/><Relationship Id="rId12" Type="http://schemas.openxmlformats.org/officeDocument/2006/relationships/image" Target="../media/image527.wmf"/><Relationship Id="rId17" Type="http://schemas.openxmlformats.org/officeDocument/2006/relationships/oleObject" Target="../embeddings/oleObject533.bin"/><Relationship Id="rId25" Type="http://schemas.openxmlformats.org/officeDocument/2006/relationships/oleObject" Target="../embeddings/oleObject537.bin"/><Relationship Id="rId33" Type="http://schemas.openxmlformats.org/officeDocument/2006/relationships/oleObject" Target="../embeddings/oleObject541.bin"/><Relationship Id="rId38" Type="http://schemas.openxmlformats.org/officeDocument/2006/relationships/image" Target="../media/image540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29.wmf"/><Relationship Id="rId20" Type="http://schemas.openxmlformats.org/officeDocument/2006/relationships/image" Target="../media/image531.wmf"/><Relationship Id="rId29" Type="http://schemas.openxmlformats.org/officeDocument/2006/relationships/oleObject" Target="../embeddings/oleObject539.bin"/><Relationship Id="rId41" Type="http://schemas.openxmlformats.org/officeDocument/2006/relationships/oleObject" Target="../embeddings/oleObject545.bin"/><Relationship Id="rId1" Type="http://schemas.openxmlformats.org/officeDocument/2006/relationships/vmlDrawing" Target="../drawings/vmlDrawing30.vml"/><Relationship Id="rId6" Type="http://schemas.openxmlformats.org/officeDocument/2006/relationships/image" Target="../media/image524.wmf"/><Relationship Id="rId11" Type="http://schemas.openxmlformats.org/officeDocument/2006/relationships/oleObject" Target="../embeddings/oleObject530.bin"/><Relationship Id="rId24" Type="http://schemas.openxmlformats.org/officeDocument/2006/relationships/image" Target="../media/image533.wmf"/><Relationship Id="rId32" Type="http://schemas.openxmlformats.org/officeDocument/2006/relationships/image" Target="../media/image537.wmf"/><Relationship Id="rId37" Type="http://schemas.openxmlformats.org/officeDocument/2006/relationships/oleObject" Target="../embeddings/oleObject543.bin"/><Relationship Id="rId40" Type="http://schemas.openxmlformats.org/officeDocument/2006/relationships/image" Target="../media/image541.wmf"/><Relationship Id="rId5" Type="http://schemas.openxmlformats.org/officeDocument/2006/relationships/oleObject" Target="../embeddings/oleObject527.bin"/><Relationship Id="rId15" Type="http://schemas.openxmlformats.org/officeDocument/2006/relationships/oleObject" Target="../embeddings/oleObject532.bin"/><Relationship Id="rId23" Type="http://schemas.openxmlformats.org/officeDocument/2006/relationships/oleObject" Target="../embeddings/oleObject536.bin"/><Relationship Id="rId28" Type="http://schemas.openxmlformats.org/officeDocument/2006/relationships/image" Target="../media/image535.wmf"/><Relationship Id="rId36" Type="http://schemas.openxmlformats.org/officeDocument/2006/relationships/image" Target="../media/image539.wmf"/><Relationship Id="rId10" Type="http://schemas.openxmlformats.org/officeDocument/2006/relationships/image" Target="../media/image526.wmf"/><Relationship Id="rId19" Type="http://schemas.openxmlformats.org/officeDocument/2006/relationships/oleObject" Target="../embeddings/oleObject534.bin"/><Relationship Id="rId31" Type="http://schemas.openxmlformats.org/officeDocument/2006/relationships/oleObject" Target="../embeddings/oleObject540.bin"/><Relationship Id="rId4" Type="http://schemas.openxmlformats.org/officeDocument/2006/relationships/image" Target="../media/image523.wmf"/><Relationship Id="rId9" Type="http://schemas.openxmlformats.org/officeDocument/2006/relationships/oleObject" Target="../embeddings/oleObject529.bin"/><Relationship Id="rId14" Type="http://schemas.openxmlformats.org/officeDocument/2006/relationships/image" Target="../media/image528.wmf"/><Relationship Id="rId22" Type="http://schemas.openxmlformats.org/officeDocument/2006/relationships/image" Target="../media/image532.wmf"/><Relationship Id="rId27" Type="http://schemas.openxmlformats.org/officeDocument/2006/relationships/oleObject" Target="../embeddings/oleObject538.bin"/><Relationship Id="rId30" Type="http://schemas.openxmlformats.org/officeDocument/2006/relationships/image" Target="../media/image536.wmf"/><Relationship Id="rId35" Type="http://schemas.openxmlformats.org/officeDocument/2006/relationships/oleObject" Target="../embeddings/oleObject542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8.bin"/><Relationship Id="rId13" Type="http://schemas.openxmlformats.org/officeDocument/2006/relationships/image" Target="../media/image547.emf"/><Relationship Id="rId18" Type="http://schemas.openxmlformats.org/officeDocument/2006/relationships/oleObject" Target="../embeddings/oleObject553.bin"/><Relationship Id="rId26" Type="http://schemas.openxmlformats.org/officeDocument/2006/relationships/oleObject" Target="../embeddings/oleObject557.bin"/><Relationship Id="rId39" Type="http://schemas.openxmlformats.org/officeDocument/2006/relationships/image" Target="../media/image560.wmf"/><Relationship Id="rId3" Type="http://schemas.openxmlformats.org/officeDocument/2006/relationships/image" Target="../media/image563.png"/><Relationship Id="rId21" Type="http://schemas.openxmlformats.org/officeDocument/2006/relationships/image" Target="../media/image551.emf"/><Relationship Id="rId34" Type="http://schemas.openxmlformats.org/officeDocument/2006/relationships/oleObject" Target="../embeddings/oleObject561.bin"/><Relationship Id="rId42" Type="http://schemas.openxmlformats.org/officeDocument/2006/relationships/oleObject" Target="../embeddings/oleObject565.bin"/><Relationship Id="rId7" Type="http://schemas.openxmlformats.org/officeDocument/2006/relationships/image" Target="../media/image544.emf"/><Relationship Id="rId12" Type="http://schemas.openxmlformats.org/officeDocument/2006/relationships/oleObject" Target="../embeddings/oleObject550.bin"/><Relationship Id="rId17" Type="http://schemas.openxmlformats.org/officeDocument/2006/relationships/image" Target="../media/image549.emf"/><Relationship Id="rId25" Type="http://schemas.openxmlformats.org/officeDocument/2006/relationships/image" Target="../media/image553.wmf"/><Relationship Id="rId33" Type="http://schemas.openxmlformats.org/officeDocument/2006/relationships/image" Target="../media/image557.wmf"/><Relationship Id="rId38" Type="http://schemas.openxmlformats.org/officeDocument/2006/relationships/oleObject" Target="../embeddings/oleObject563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52.bin"/><Relationship Id="rId20" Type="http://schemas.openxmlformats.org/officeDocument/2006/relationships/oleObject" Target="../embeddings/oleObject554.bin"/><Relationship Id="rId29" Type="http://schemas.openxmlformats.org/officeDocument/2006/relationships/image" Target="../media/image555.wmf"/><Relationship Id="rId41" Type="http://schemas.openxmlformats.org/officeDocument/2006/relationships/image" Target="../media/image561.emf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547.bin"/><Relationship Id="rId11" Type="http://schemas.openxmlformats.org/officeDocument/2006/relationships/image" Target="../media/image546.emf"/><Relationship Id="rId24" Type="http://schemas.openxmlformats.org/officeDocument/2006/relationships/oleObject" Target="../embeddings/oleObject556.bin"/><Relationship Id="rId32" Type="http://schemas.openxmlformats.org/officeDocument/2006/relationships/oleObject" Target="../embeddings/oleObject560.bin"/><Relationship Id="rId37" Type="http://schemas.openxmlformats.org/officeDocument/2006/relationships/image" Target="../media/image559.wmf"/><Relationship Id="rId40" Type="http://schemas.openxmlformats.org/officeDocument/2006/relationships/oleObject" Target="../embeddings/oleObject564.bin"/><Relationship Id="rId5" Type="http://schemas.openxmlformats.org/officeDocument/2006/relationships/image" Target="../media/image543.emf"/><Relationship Id="rId15" Type="http://schemas.openxmlformats.org/officeDocument/2006/relationships/image" Target="../media/image548.emf"/><Relationship Id="rId23" Type="http://schemas.openxmlformats.org/officeDocument/2006/relationships/image" Target="../media/image552.emf"/><Relationship Id="rId28" Type="http://schemas.openxmlformats.org/officeDocument/2006/relationships/oleObject" Target="../embeddings/oleObject558.bin"/><Relationship Id="rId36" Type="http://schemas.openxmlformats.org/officeDocument/2006/relationships/oleObject" Target="../embeddings/oleObject562.bin"/><Relationship Id="rId10" Type="http://schemas.openxmlformats.org/officeDocument/2006/relationships/oleObject" Target="../embeddings/oleObject549.bin"/><Relationship Id="rId19" Type="http://schemas.openxmlformats.org/officeDocument/2006/relationships/image" Target="../media/image550.emf"/><Relationship Id="rId31" Type="http://schemas.openxmlformats.org/officeDocument/2006/relationships/image" Target="../media/image556.emf"/><Relationship Id="rId4" Type="http://schemas.openxmlformats.org/officeDocument/2006/relationships/oleObject" Target="../embeddings/oleObject546.bin"/><Relationship Id="rId9" Type="http://schemas.openxmlformats.org/officeDocument/2006/relationships/image" Target="../media/image545.emf"/><Relationship Id="rId14" Type="http://schemas.openxmlformats.org/officeDocument/2006/relationships/oleObject" Target="../embeddings/oleObject551.bin"/><Relationship Id="rId22" Type="http://schemas.openxmlformats.org/officeDocument/2006/relationships/oleObject" Target="../embeddings/oleObject555.bin"/><Relationship Id="rId27" Type="http://schemas.openxmlformats.org/officeDocument/2006/relationships/image" Target="../media/image554.wmf"/><Relationship Id="rId30" Type="http://schemas.openxmlformats.org/officeDocument/2006/relationships/oleObject" Target="../embeddings/oleObject559.bin"/><Relationship Id="rId35" Type="http://schemas.openxmlformats.org/officeDocument/2006/relationships/image" Target="../media/image558.wmf"/><Relationship Id="rId43" Type="http://schemas.openxmlformats.org/officeDocument/2006/relationships/image" Target="../media/image562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6.wmf"/><Relationship Id="rId13" Type="http://schemas.openxmlformats.org/officeDocument/2006/relationships/image" Target="../media/image568.wmf"/><Relationship Id="rId18" Type="http://schemas.openxmlformats.org/officeDocument/2006/relationships/oleObject" Target="../embeddings/oleObject573.bin"/><Relationship Id="rId26" Type="http://schemas.openxmlformats.org/officeDocument/2006/relationships/oleObject" Target="../embeddings/oleObject577.bin"/><Relationship Id="rId3" Type="http://schemas.openxmlformats.org/officeDocument/2006/relationships/oleObject" Target="../embeddings/oleObject566.bin"/><Relationship Id="rId21" Type="http://schemas.openxmlformats.org/officeDocument/2006/relationships/image" Target="../media/image572.wmf"/><Relationship Id="rId7" Type="http://schemas.openxmlformats.org/officeDocument/2006/relationships/oleObject" Target="../embeddings/oleObject568.bin"/><Relationship Id="rId12" Type="http://schemas.openxmlformats.org/officeDocument/2006/relationships/oleObject" Target="../embeddings/oleObject570.bin"/><Relationship Id="rId17" Type="http://schemas.openxmlformats.org/officeDocument/2006/relationships/image" Target="../media/image570.wmf"/><Relationship Id="rId25" Type="http://schemas.openxmlformats.org/officeDocument/2006/relationships/image" Target="../media/image574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72.bin"/><Relationship Id="rId20" Type="http://schemas.openxmlformats.org/officeDocument/2006/relationships/oleObject" Target="../embeddings/oleObject574.bin"/><Relationship Id="rId29" Type="http://schemas.openxmlformats.org/officeDocument/2006/relationships/image" Target="../media/image576.wmf"/><Relationship Id="rId1" Type="http://schemas.openxmlformats.org/officeDocument/2006/relationships/vmlDrawing" Target="../drawings/vmlDrawing32.vml"/><Relationship Id="rId6" Type="http://schemas.openxmlformats.org/officeDocument/2006/relationships/image" Target="../media/image565.wmf"/><Relationship Id="rId11" Type="http://schemas.openxmlformats.org/officeDocument/2006/relationships/image" Target="../media/image577.png"/><Relationship Id="rId24" Type="http://schemas.openxmlformats.org/officeDocument/2006/relationships/oleObject" Target="../embeddings/oleObject576.bin"/><Relationship Id="rId5" Type="http://schemas.openxmlformats.org/officeDocument/2006/relationships/oleObject" Target="../embeddings/oleObject567.bin"/><Relationship Id="rId15" Type="http://schemas.openxmlformats.org/officeDocument/2006/relationships/image" Target="../media/image569.wmf"/><Relationship Id="rId23" Type="http://schemas.openxmlformats.org/officeDocument/2006/relationships/image" Target="../media/image573.wmf"/><Relationship Id="rId28" Type="http://schemas.openxmlformats.org/officeDocument/2006/relationships/oleObject" Target="../embeddings/oleObject578.bin"/><Relationship Id="rId10" Type="http://schemas.openxmlformats.org/officeDocument/2006/relationships/image" Target="../media/image567.wmf"/><Relationship Id="rId19" Type="http://schemas.openxmlformats.org/officeDocument/2006/relationships/image" Target="../media/image571.wmf"/><Relationship Id="rId4" Type="http://schemas.openxmlformats.org/officeDocument/2006/relationships/image" Target="../media/image564.wmf"/><Relationship Id="rId9" Type="http://schemas.openxmlformats.org/officeDocument/2006/relationships/oleObject" Target="../embeddings/oleObject569.bin"/><Relationship Id="rId14" Type="http://schemas.openxmlformats.org/officeDocument/2006/relationships/oleObject" Target="../embeddings/oleObject571.bin"/><Relationship Id="rId22" Type="http://schemas.openxmlformats.org/officeDocument/2006/relationships/oleObject" Target="../embeddings/oleObject575.bin"/><Relationship Id="rId27" Type="http://schemas.openxmlformats.org/officeDocument/2006/relationships/image" Target="../media/image575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wmf"/><Relationship Id="rId13" Type="http://schemas.openxmlformats.org/officeDocument/2006/relationships/oleObject" Target="../embeddings/oleObject584.bin"/><Relationship Id="rId18" Type="http://schemas.openxmlformats.org/officeDocument/2006/relationships/image" Target="../media/image585.wmf"/><Relationship Id="rId26" Type="http://schemas.openxmlformats.org/officeDocument/2006/relationships/image" Target="../media/image589.emf"/><Relationship Id="rId39" Type="http://schemas.openxmlformats.org/officeDocument/2006/relationships/image" Target="../media/image595.emf"/><Relationship Id="rId3" Type="http://schemas.openxmlformats.org/officeDocument/2006/relationships/oleObject" Target="../embeddings/oleObject579.bin"/><Relationship Id="rId21" Type="http://schemas.openxmlformats.org/officeDocument/2006/relationships/oleObject" Target="../embeddings/oleObject588.bin"/><Relationship Id="rId34" Type="http://schemas.openxmlformats.org/officeDocument/2006/relationships/oleObject" Target="../embeddings/oleObject595.bin"/><Relationship Id="rId42" Type="http://schemas.openxmlformats.org/officeDocument/2006/relationships/oleObject" Target="../embeddings/oleObject599.bin"/><Relationship Id="rId47" Type="http://schemas.openxmlformats.org/officeDocument/2006/relationships/image" Target="../media/image599.wmf"/><Relationship Id="rId7" Type="http://schemas.openxmlformats.org/officeDocument/2006/relationships/oleObject" Target="../embeddings/oleObject581.bin"/><Relationship Id="rId12" Type="http://schemas.openxmlformats.org/officeDocument/2006/relationships/image" Target="../media/image582.wmf"/><Relationship Id="rId17" Type="http://schemas.openxmlformats.org/officeDocument/2006/relationships/oleObject" Target="../embeddings/oleObject586.bin"/><Relationship Id="rId25" Type="http://schemas.openxmlformats.org/officeDocument/2006/relationships/oleObject" Target="../embeddings/oleObject590.bin"/><Relationship Id="rId33" Type="http://schemas.openxmlformats.org/officeDocument/2006/relationships/image" Target="../media/image592.wmf"/><Relationship Id="rId38" Type="http://schemas.openxmlformats.org/officeDocument/2006/relationships/oleObject" Target="../embeddings/oleObject597.bin"/><Relationship Id="rId46" Type="http://schemas.openxmlformats.org/officeDocument/2006/relationships/oleObject" Target="../embeddings/oleObject60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84.emf"/><Relationship Id="rId20" Type="http://schemas.openxmlformats.org/officeDocument/2006/relationships/image" Target="../media/image586.emf"/><Relationship Id="rId29" Type="http://schemas.openxmlformats.org/officeDocument/2006/relationships/oleObject" Target="../embeddings/oleObject592.bin"/><Relationship Id="rId41" Type="http://schemas.openxmlformats.org/officeDocument/2006/relationships/image" Target="../media/image596.emf"/><Relationship Id="rId1" Type="http://schemas.openxmlformats.org/officeDocument/2006/relationships/vmlDrawing" Target="../drawings/vmlDrawing33.vml"/><Relationship Id="rId6" Type="http://schemas.openxmlformats.org/officeDocument/2006/relationships/image" Target="../media/image579.emf"/><Relationship Id="rId11" Type="http://schemas.openxmlformats.org/officeDocument/2006/relationships/oleObject" Target="../embeddings/oleObject583.bin"/><Relationship Id="rId24" Type="http://schemas.openxmlformats.org/officeDocument/2006/relationships/image" Target="../media/image588.wmf"/><Relationship Id="rId32" Type="http://schemas.openxmlformats.org/officeDocument/2006/relationships/oleObject" Target="../embeddings/oleObject594.bin"/><Relationship Id="rId37" Type="http://schemas.openxmlformats.org/officeDocument/2006/relationships/image" Target="../media/image594.emf"/><Relationship Id="rId40" Type="http://schemas.openxmlformats.org/officeDocument/2006/relationships/oleObject" Target="../embeddings/oleObject598.bin"/><Relationship Id="rId45" Type="http://schemas.openxmlformats.org/officeDocument/2006/relationships/image" Target="../media/image598.wmf"/><Relationship Id="rId5" Type="http://schemas.openxmlformats.org/officeDocument/2006/relationships/oleObject" Target="../embeddings/oleObject580.bin"/><Relationship Id="rId15" Type="http://schemas.openxmlformats.org/officeDocument/2006/relationships/oleObject" Target="../embeddings/oleObject585.bin"/><Relationship Id="rId23" Type="http://schemas.openxmlformats.org/officeDocument/2006/relationships/oleObject" Target="../embeddings/oleObject589.bin"/><Relationship Id="rId28" Type="http://schemas.openxmlformats.org/officeDocument/2006/relationships/image" Target="../media/image590.wmf"/><Relationship Id="rId36" Type="http://schemas.openxmlformats.org/officeDocument/2006/relationships/oleObject" Target="../embeddings/oleObject596.bin"/><Relationship Id="rId10" Type="http://schemas.openxmlformats.org/officeDocument/2006/relationships/image" Target="../media/image581.wmf"/><Relationship Id="rId19" Type="http://schemas.openxmlformats.org/officeDocument/2006/relationships/oleObject" Target="../embeddings/oleObject587.bin"/><Relationship Id="rId31" Type="http://schemas.openxmlformats.org/officeDocument/2006/relationships/oleObject" Target="../embeddings/oleObject593.bin"/><Relationship Id="rId44" Type="http://schemas.openxmlformats.org/officeDocument/2006/relationships/oleObject" Target="../embeddings/oleObject600.bin"/><Relationship Id="rId4" Type="http://schemas.openxmlformats.org/officeDocument/2006/relationships/image" Target="../media/image578.wmf"/><Relationship Id="rId9" Type="http://schemas.openxmlformats.org/officeDocument/2006/relationships/oleObject" Target="../embeddings/oleObject582.bin"/><Relationship Id="rId14" Type="http://schemas.openxmlformats.org/officeDocument/2006/relationships/image" Target="../media/image583.wmf"/><Relationship Id="rId22" Type="http://schemas.openxmlformats.org/officeDocument/2006/relationships/image" Target="../media/image587.wmf"/><Relationship Id="rId27" Type="http://schemas.openxmlformats.org/officeDocument/2006/relationships/oleObject" Target="../embeddings/oleObject591.bin"/><Relationship Id="rId30" Type="http://schemas.openxmlformats.org/officeDocument/2006/relationships/image" Target="../media/image591.emf"/><Relationship Id="rId35" Type="http://schemas.openxmlformats.org/officeDocument/2006/relationships/image" Target="../media/image593.emf"/><Relationship Id="rId43" Type="http://schemas.openxmlformats.org/officeDocument/2006/relationships/image" Target="../media/image597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2.wmf"/><Relationship Id="rId13" Type="http://schemas.openxmlformats.org/officeDocument/2006/relationships/oleObject" Target="../embeddings/oleObject607.bin"/><Relationship Id="rId18" Type="http://schemas.openxmlformats.org/officeDocument/2006/relationships/oleObject" Target="../embeddings/oleObject610.bin"/><Relationship Id="rId3" Type="http://schemas.openxmlformats.org/officeDocument/2006/relationships/oleObject" Target="../embeddings/oleObject602.bin"/><Relationship Id="rId7" Type="http://schemas.openxmlformats.org/officeDocument/2006/relationships/oleObject" Target="../embeddings/oleObject604.bin"/><Relationship Id="rId12" Type="http://schemas.openxmlformats.org/officeDocument/2006/relationships/image" Target="../media/image604.emf"/><Relationship Id="rId17" Type="http://schemas.openxmlformats.org/officeDocument/2006/relationships/image" Target="../media/image606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609.bin"/><Relationship Id="rId1" Type="http://schemas.openxmlformats.org/officeDocument/2006/relationships/vmlDrawing" Target="../drawings/vmlDrawing34.vml"/><Relationship Id="rId6" Type="http://schemas.openxmlformats.org/officeDocument/2006/relationships/image" Target="../media/image601.wmf"/><Relationship Id="rId11" Type="http://schemas.openxmlformats.org/officeDocument/2006/relationships/oleObject" Target="../embeddings/oleObject606.bin"/><Relationship Id="rId5" Type="http://schemas.openxmlformats.org/officeDocument/2006/relationships/oleObject" Target="../embeddings/oleObject603.bin"/><Relationship Id="rId15" Type="http://schemas.openxmlformats.org/officeDocument/2006/relationships/image" Target="../media/image605.emf"/><Relationship Id="rId10" Type="http://schemas.openxmlformats.org/officeDocument/2006/relationships/image" Target="../media/image603.wmf"/><Relationship Id="rId19" Type="http://schemas.openxmlformats.org/officeDocument/2006/relationships/image" Target="../media/image607.wmf"/><Relationship Id="rId4" Type="http://schemas.openxmlformats.org/officeDocument/2006/relationships/image" Target="../media/image600.wmf"/><Relationship Id="rId9" Type="http://schemas.openxmlformats.org/officeDocument/2006/relationships/oleObject" Target="../embeddings/oleObject605.bin"/><Relationship Id="rId14" Type="http://schemas.openxmlformats.org/officeDocument/2006/relationships/oleObject" Target="../embeddings/oleObject608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608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wmf"/><Relationship Id="rId13" Type="http://schemas.openxmlformats.org/officeDocument/2006/relationships/oleObject" Target="../embeddings/oleObject617.bin"/><Relationship Id="rId3" Type="http://schemas.openxmlformats.org/officeDocument/2006/relationships/oleObject" Target="../embeddings/oleObject612.bin"/><Relationship Id="rId7" Type="http://schemas.openxmlformats.org/officeDocument/2006/relationships/oleObject" Target="../embeddings/oleObject614.bin"/><Relationship Id="rId12" Type="http://schemas.openxmlformats.org/officeDocument/2006/relationships/image" Target="../media/image613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15.wmf"/><Relationship Id="rId1" Type="http://schemas.openxmlformats.org/officeDocument/2006/relationships/vmlDrawing" Target="../drawings/vmlDrawing36.vml"/><Relationship Id="rId6" Type="http://schemas.openxmlformats.org/officeDocument/2006/relationships/image" Target="../media/image610.wmf"/><Relationship Id="rId11" Type="http://schemas.openxmlformats.org/officeDocument/2006/relationships/oleObject" Target="../embeddings/oleObject616.bin"/><Relationship Id="rId5" Type="http://schemas.openxmlformats.org/officeDocument/2006/relationships/oleObject" Target="../embeddings/oleObject613.bin"/><Relationship Id="rId15" Type="http://schemas.openxmlformats.org/officeDocument/2006/relationships/oleObject" Target="../embeddings/oleObject618.bin"/><Relationship Id="rId10" Type="http://schemas.openxmlformats.org/officeDocument/2006/relationships/image" Target="../media/image612.wmf"/><Relationship Id="rId4" Type="http://schemas.openxmlformats.org/officeDocument/2006/relationships/image" Target="../media/image609.wmf"/><Relationship Id="rId9" Type="http://schemas.openxmlformats.org/officeDocument/2006/relationships/oleObject" Target="../embeddings/oleObject615.bin"/><Relationship Id="rId14" Type="http://schemas.openxmlformats.org/officeDocument/2006/relationships/image" Target="../media/image614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8.emf"/><Relationship Id="rId13" Type="http://schemas.openxmlformats.org/officeDocument/2006/relationships/oleObject" Target="../embeddings/oleObject623.bin"/><Relationship Id="rId3" Type="http://schemas.openxmlformats.org/officeDocument/2006/relationships/oleObject" Target="../embeddings/Microsoft_Word_97_-_2003_Document1.doc"/><Relationship Id="rId7" Type="http://schemas.openxmlformats.org/officeDocument/2006/relationships/oleObject" Target="../embeddings/oleObject620.bin"/><Relationship Id="rId12" Type="http://schemas.openxmlformats.org/officeDocument/2006/relationships/image" Target="../media/image620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22.emf"/><Relationship Id="rId1" Type="http://schemas.openxmlformats.org/officeDocument/2006/relationships/vmlDrawing" Target="../drawings/vmlDrawing37.vml"/><Relationship Id="rId6" Type="http://schemas.openxmlformats.org/officeDocument/2006/relationships/image" Target="../media/image617.emf"/><Relationship Id="rId11" Type="http://schemas.openxmlformats.org/officeDocument/2006/relationships/oleObject" Target="../embeddings/oleObject622.bin"/><Relationship Id="rId5" Type="http://schemas.openxmlformats.org/officeDocument/2006/relationships/oleObject" Target="../embeddings/oleObject619.bin"/><Relationship Id="rId15" Type="http://schemas.openxmlformats.org/officeDocument/2006/relationships/oleObject" Target="../embeddings/oleObject624.bin"/><Relationship Id="rId10" Type="http://schemas.openxmlformats.org/officeDocument/2006/relationships/image" Target="../media/image619.emf"/><Relationship Id="rId4" Type="http://schemas.openxmlformats.org/officeDocument/2006/relationships/image" Target="../media/image616.emf"/><Relationship Id="rId9" Type="http://schemas.openxmlformats.org/officeDocument/2006/relationships/oleObject" Target="../embeddings/oleObject621.bin"/><Relationship Id="rId14" Type="http://schemas.openxmlformats.org/officeDocument/2006/relationships/image" Target="../media/image621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5.wmf"/><Relationship Id="rId13" Type="http://schemas.openxmlformats.org/officeDocument/2006/relationships/oleObject" Target="../embeddings/oleObject630.bin"/><Relationship Id="rId3" Type="http://schemas.openxmlformats.org/officeDocument/2006/relationships/oleObject" Target="../embeddings/oleObject625.bin"/><Relationship Id="rId7" Type="http://schemas.openxmlformats.org/officeDocument/2006/relationships/oleObject" Target="../embeddings/oleObject627.bin"/><Relationship Id="rId12" Type="http://schemas.openxmlformats.org/officeDocument/2006/relationships/image" Target="../media/image627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29.emf"/><Relationship Id="rId1" Type="http://schemas.openxmlformats.org/officeDocument/2006/relationships/vmlDrawing" Target="../drawings/vmlDrawing38.vml"/><Relationship Id="rId6" Type="http://schemas.openxmlformats.org/officeDocument/2006/relationships/image" Target="../media/image624.wmf"/><Relationship Id="rId11" Type="http://schemas.openxmlformats.org/officeDocument/2006/relationships/oleObject" Target="../embeddings/oleObject629.bin"/><Relationship Id="rId5" Type="http://schemas.openxmlformats.org/officeDocument/2006/relationships/oleObject" Target="../embeddings/oleObject626.bin"/><Relationship Id="rId15" Type="http://schemas.openxmlformats.org/officeDocument/2006/relationships/oleObject" Target="../embeddings/oleObject631.bin"/><Relationship Id="rId10" Type="http://schemas.openxmlformats.org/officeDocument/2006/relationships/image" Target="../media/image626.wmf"/><Relationship Id="rId4" Type="http://schemas.openxmlformats.org/officeDocument/2006/relationships/image" Target="../media/image623.emf"/><Relationship Id="rId9" Type="http://schemas.openxmlformats.org/officeDocument/2006/relationships/oleObject" Target="../embeddings/oleObject628.bin"/><Relationship Id="rId14" Type="http://schemas.openxmlformats.org/officeDocument/2006/relationships/image" Target="../media/image628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2.emf"/><Relationship Id="rId13" Type="http://schemas.openxmlformats.org/officeDocument/2006/relationships/oleObject" Target="../embeddings/oleObject636.bin"/><Relationship Id="rId3" Type="http://schemas.openxmlformats.org/officeDocument/2006/relationships/oleObject" Target="../embeddings/Microsoft_Word_97_-_2003_Document2.doc"/><Relationship Id="rId7" Type="http://schemas.openxmlformats.org/officeDocument/2006/relationships/oleObject" Target="../embeddings/oleObject633.bin"/><Relationship Id="rId12" Type="http://schemas.openxmlformats.org/officeDocument/2006/relationships/image" Target="../media/image634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36.emf"/><Relationship Id="rId1" Type="http://schemas.openxmlformats.org/officeDocument/2006/relationships/vmlDrawing" Target="../drawings/vmlDrawing39.vml"/><Relationship Id="rId6" Type="http://schemas.openxmlformats.org/officeDocument/2006/relationships/image" Target="../media/image631.emf"/><Relationship Id="rId11" Type="http://schemas.openxmlformats.org/officeDocument/2006/relationships/oleObject" Target="../embeddings/oleObject635.bin"/><Relationship Id="rId5" Type="http://schemas.openxmlformats.org/officeDocument/2006/relationships/oleObject" Target="../embeddings/oleObject632.bin"/><Relationship Id="rId15" Type="http://schemas.openxmlformats.org/officeDocument/2006/relationships/oleObject" Target="../embeddings/oleObject637.bin"/><Relationship Id="rId10" Type="http://schemas.openxmlformats.org/officeDocument/2006/relationships/image" Target="../media/image633.emf"/><Relationship Id="rId4" Type="http://schemas.openxmlformats.org/officeDocument/2006/relationships/image" Target="../media/image630.emf"/><Relationship Id="rId9" Type="http://schemas.openxmlformats.org/officeDocument/2006/relationships/oleObject" Target="../embeddings/oleObject634.bin"/><Relationship Id="rId14" Type="http://schemas.openxmlformats.org/officeDocument/2006/relationships/image" Target="../media/image63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65.bin"/><Relationship Id="rId18" Type="http://schemas.openxmlformats.org/officeDocument/2006/relationships/image" Target="../media/image67.wmf"/><Relationship Id="rId26" Type="http://schemas.openxmlformats.org/officeDocument/2006/relationships/image" Target="../media/image71.wmf"/><Relationship Id="rId39" Type="http://schemas.openxmlformats.org/officeDocument/2006/relationships/oleObject" Target="../embeddings/oleObject78.bin"/><Relationship Id="rId3" Type="http://schemas.openxmlformats.org/officeDocument/2006/relationships/oleObject" Target="../embeddings/oleObject60.bin"/><Relationship Id="rId21" Type="http://schemas.openxmlformats.org/officeDocument/2006/relationships/oleObject" Target="../embeddings/oleObject69.bin"/><Relationship Id="rId34" Type="http://schemas.openxmlformats.org/officeDocument/2006/relationships/image" Target="../media/image75.wmf"/><Relationship Id="rId42" Type="http://schemas.openxmlformats.org/officeDocument/2006/relationships/image" Target="../media/image79.wmf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64.wmf"/><Relationship Id="rId17" Type="http://schemas.openxmlformats.org/officeDocument/2006/relationships/oleObject" Target="../embeddings/oleObject67.bin"/><Relationship Id="rId25" Type="http://schemas.openxmlformats.org/officeDocument/2006/relationships/oleObject" Target="../embeddings/oleObject71.bin"/><Relationship Id="rId33" Type="http://schemas.openxmlformats.org/officeDocument/2006/relationships/oleObject" Target="../embeddings/oleObject75.bin"/><Relationship Id="rId38" Type="http://schemas.openxmlformats.org/officeDocument/2006/relationships/image" Target="../media/image77.wmf"/><Relationship Id="rId46" Type="http://schemas.openxmlformats.org/officeDocument/2006/relationships/image" Target="../media/image81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6.wmf"/><Relationship Id="rId20" Type="http://schemas.openxmlformats.org/officeDocument/2006/relationships/image" Target="../media/image68.wmf"/><Relationship Id="rId29" Type="http://schemas.openxmlformats.org/officeDocument/2006/relationships/oleObject" Target="../embeddings/oleObject73.bin"/><Relationship Id="rId41" Type="http://schemas.openxmlformats.org/officeDocument/2006/relationships/oleObject" Target="../embeddings/oleObject79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64.bin"/><Relationship Id="rId24" Type="http://schemas.openxmlformats.org/officeDocument/2006/relationships/image" Target="../media/image70.wmf"/><Relationship Id="rId32" Type="http://schemas.openxmlformats.org/officeDocument/2006/relationships/image" Target="../media/image74.wmf"/><Relationship Id="rId37" Type="http://schemas.openxmlformats.org/officeDocument/2006/relationships/oleObject" Target="../embeddings/oleObject77.bin"/><Relationship Id="rId40" Type="http://schemas.openxmlformats.org/officeDocument/2006/relationships/image" Target="../media/image78.wmf"/><Relationship Id="rId45" Type="http://schemas.openxmlformats.org/officeDocument/2006/relationships/oleObject" Target="../embeddings/oleObject81.bin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23" Type="http://schemas.openxmlformats.org/officeDocument/2006/relationships/oleObject" Target="../embeddings/oleObject70.bin"/><Relationship Id="rId28" Type="http://schemas.openxmlformats.org/officeDocument/2006/relationships/image" Target="../media/image72.wmf"/><Relationship Id="rId36" Type="http://schemas.openxmlformats.org/officeDocument/2006/relationships/image" Target="../media/image76.wmf"/><Relationship Id="rId10" Type="http://schemas.openxmlformats.org/officeDocument/2006/relationships/image" Target="../media/image63.wmf"/><Relationship Id="rId19" Type="http://schemas.openxmlformats.org/officeDocument/2006/relationships/oleObject" Target="../embeddings/oleObject68.bin"/><Relationship Id="rId31" Type="http://schemas.openxmlformats.org/officeDocument/2006/relationships/oleObject" Target="../embeddings/oleObject74.bin"/><Relationship Id="rId44" Type="http://schemas.openxmlformats.org/officeDocument/2006/relationships/image" Target="../media/image80.w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65.wmf"/><Relationship Id="rId22" Type="http://schemas.openxmlformats.org/officeDocument/2006/relationships/image" Target="../media/image69.wmf"/><Relationship Id="rId27" Type="http://schemas.openxmlformats.org/officeDocument/2006/relationships/oleObject" Target="../embeddings/oleObject72.bin"/><Relationship Id="rId30" Type="http://schemas.openxmlformats.org/officeDocument/2006/relationships/image" Target="../media/image73.wmf"/><Relationship Id="rId35" Type="http://schemas.openxmlformats.org/officeDocument/2006/relationships/oleObject" Target="../embeddings/oleObject76.bin"/><Relationship Id="rId43" Type="http://schemas.openxmlformats.org/officeDocument/2006/relationships/oleObject" Target="../embeddings/oleObject80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9.wmf"/><Relationship Id="rId13" Type="http://schemas.openxmlformats.org/officeDocument/2006/relationships/oleObject" Target="../embeddings/oleObject643.bin"/><Relationship Id="rId18" Type="http://schemas.openxmlformats.org/officeDocument/2006/relationships/image" Target="../media/image644.wmf"/><Relationship Id="rId26" Type="http://schemas.openxmlformats.org/officeDocument/2006/relationships/image" Target="../media/image648.wmf"/><Relationship Id="rId3" Type="http://schemas.openxmlformats.org/officeDocument/2006/relationships/oleObject" Target="../embeddings/oleObject638.bin"/><Relationship Id="rId21" Type="http://schemas.openxmlformats.org/officeDocument/2006/relationships/oleObject" Target="../embeddings/oleObject647.bin"/><Relationship Id="rId34" Type="http://schemas.openxmlformats.org/officeDocument/2006/relationships/image" Target="../media/image652.wmf"/><Relationship Id="rId7" Type="http://schemas.openxmlformats.org/officeDocument/2006/relationships/oleObject" Target="../embeddings/oleObject640.bin"/><Relationship Id="rId12" Type="http://schemas.openxmlformats.org/officeDocument/2006/relationships/image" Target="../media/image641.wmf"/><Relationship Id="rId17" Type="http://schemas.openxmlformats.org/officeDocument/2006/relationships/oleObject" Target="../embeddings/oleObject645.bin"/><Relationship Id="rId25" Type="http://schemas.openxmlformats.org/officeDocument/2006/relationships/oleObject" Target="../embeddings/oleObject649.bin"/><Relationship Id="rId33" Type="http://schemas.openxmlformats.org/officeDocument/2006/relationships/oleObject" Target="../embeddings/oleObject65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43.wmf"/><Relationship Id="rId20" Type="http://schemas.openxmlformats.org/officeDocument/2006/relationships/image" Target="../media/image645.wmf"/><Relationship Id="rId29" Type="http://schemas.openxmlformats.org/officeDocument/2006/relationships/oleObject" Target="../embeddings/oleObject651.bin"/><Relationship Id="rId1" Type="http://schemas.openxmlformats.org/officeDocument/2006/relationships/vmlDrawing" Target="../drawings/vmlDrawing40.vml"/><Relationship Id="rId6" Type="http://schemas.openxmlformats.org/officeDocument/2006/relationships/image" Target="../media/image638.wmf"/><Relationship Id="rId11" Type="http://schemas.openxmlformats.org/officeDocument/2006/relationships/oleObject" Target="../embeddings/oleObject642.bin"/><Relationship Id="rId24" Type="http://schemas.openxmlformats.org/officeDocument/2006/relationships/image" Target="../media/image647.wmf"/><Relationship Id="rId32" Type="http://schemas.openxmlformats.org/officeDocument/2006/relationships/image" Target="../media/image651.wmf"/><Relationship Id="rId5" Type="http://schemas.openxmlformats.org/officeDocument/2006/relationships/oleObject" Target="../embeddings/oleObject639.bin"/><Relationship Id="rId15" Type="http://schemas.openxmlformats.org/officeDocument/2006/relationships/oleObject" Target="../embeddings/oleObject644.bin"/><Relationship Id="rId23" Type="http://schemas.openxmlformats.org/officeDocument/2006/relationships/oleObject" Target="../embeddings/oleObject648.bin"/><Relationship Id="rId28" Type="http://schemas.openxmlformats.org/officeDocument/2006/relationships/image" Target="../media/image649.wmf"/><Relationship Id="rId36" Type="http://schemas.openxmlformats.org/officeDocument/2006/relationships/image" Target="../media/image653.wmf"/><Relationship Id="rId10" Type="http://schemas.openxmlformats.org/officeDocument/2006/relationships/image" Target="../media/image640.wmf"/><Relationship Id="rId19" Type="http://schemas.openxmlformats.org/officeDocument/2006/relationships/oleObject" Target="../embeddings/oleObject646.bin"/><Relationship Id="rId31" Type="http://schemas.openxmlformats.org/officeDocument/2006/relationships/oleObject" Target="../embeddings/oleObject652.bin"/><Relationship Id="rId4" Type="http://schemas.openxmlformats.org/officeDocument/2006/relationships/image" Target="../media/image637.wmf"/><Relationship Id="rId9" Type="http://schemas.openxmlformats.org/officeDocument/2006/relationships/oleObject" Target="../embeddings/oleObject641.bin"/><Relationship Id="rId14" Type="http://schemas.openxmlformats.org/officeDocument/2006/relationships/image" Target="../media/image642.wmf"/><Relationship Id="rId22" Type="http://schemas.openxmlformats.org/officeDocument/2006/relationships/image" Target="../media/image646.wmf"/><Relationship Id="rId27" Type="http://schemas.openxmlformats.org/officeDocument/2006/relationships/oleObject" Target="../embeddings/oleObject650.bin"/><Relationship Id="rId30" Type="http://schemas.openxmlformats.org/officeDocument/2006/relationships/image" Target="../media/image650.wmf"/><Relationship Id="rId35" Type="http://schemas.openxmlformats.org/officeDocument/2006/relationships/oleObject" Target="../embeddings/oleObject654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6.emf"/><Relationship Id="rId13" Type="http://schemas.openxmlformats.org/officeDocument/2006/relationships/oleObject" Target="../embeddings/oleObject660.bin"/><Relationship Id="rId18" Type="http://schemas.openxmlformats.org/officeDocument/2006/relationships/image" Target="../media/image661.wmf"/><Relationship Id="rId3" Type="http://schemas.openxmlformats.org/officeDocument/2006/relationships/oleObject" Target="../embeddings/oleObject655.bin"/><Relationship Id="rId7" Type="http://schemas.openxmlformats.org/officeDocument/2006/relationships/oleObject" Target="../embeddings/oleObject657.bin"/><Relationship Id="rId12" Type="http://schemas.openxmlformats.org/officeDocument/2006/relationships/image" Target="../media/image658.emf"/><Relationship Id="rId17" Type="http://schemas.openxmlformats.org/officeDocument/2006/relationships/oleObject" Target="../embeddings/oleObject66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60.wmf"/><Relationship Id="rId1" Type="http://schemas.openxmlformats.org/officeDocument/2006/relationships/vmlDrawing" Target="../drawings/vmlDrawing41.vml"/><Relationship Id="rId6" Type="http://schemas.openxmlformats.org/officeDocument/2006/relationships/image" Target="../media/image655.emf"/><Relationship Id="rId11" Type="http://schemas.openxmlformats.org/officeDocument/2006/relationships/oleObject" Target="../embeddings/oleObject659.bin"/><Relationship Id="rId5" Type="http://schemas.openxmlformats.org/officeDocument/2006/relationships/oleObject" Target="../embeddings/oleObject656.bin"/><Relationship Id="rId15" Type="http://schemas.openxmlformats.org/officeDocument/2006/relationships/oleObject" Target="../embeddings/oleObject661.bin"/><Relationship Id="rId10" Type="http://schemas.openxmlformats.org/officeDocument/2006/relationships/image" Target="../media/image657.emf"/><Relationship Id="rId4" Type="http://schemas.openxmlformats.org/officeDocument/2006/relationships/image" Target="../media/image654.emf"/><Relationship Id="rId9" Type="http://schemas.openxmlformats.org/officeDocument/2006/relationships/oleObject" Target="../embeddings/oleObject658.bin"/><Relationship Id="rId14" Type="http://schemas.openxmlformats.org/officeDocument/2006/relationships/image" Target="../media/image659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6.emf"/><Relationship Id="rId13" Type="http://schemas.openxmlformats.org/officeDocument/2006/relationships/oleObject" Target="../embeddings/oleObject668.bin"/><Relationship Id="rId18" Type="http://schemas.openxmlformats.org/officeDocument/2006/relationships/image" Target="../media/image664.emf"/><Relationship Id="rId26" Type="http://schemas.openxmlformats.org/officeDocument/2006/relationships/image" Target="../media/image668.emf"/><Relationship Id="rId3" Type="http://schemas.openxmlformats.org/officeDocument/2006/relationships/oleObject" Target="../embeddings/oleObject663.bin"/><Relationship Id="rId21" Type="http://schemas.openxmlformats.org/officeDocument/2006/relationships/oleObject" Target="../embeddings/oleObject672.bin"/><Relationship Id="rId34" Type="http://schemas.openxmlformats.org/officeDocument/2006/relationships/image" Target="../media/image672.emf"/><Relationship Id="rId7" Type="http://schemas.openxmlformats.org/officeDocument/2006/relationships/oleObject" Target="../embeddings/oleObject665.bin"/><Relationship Id="rId12" Type="http://schemas.openxmlformats.org/officeDocument/2006/relationships/image" Target="../media/image658.emf"/><Relationship Id="rId17" Type="http://schemas.openxmlformats.org/officeDocument/2006/relationships/oleObject" Target="../embeddings/oleObject670.bin"/><Relationship Id="rId25" Type="http://schemas.openxmlformats.org/officeDocument/2006/relationships/oleObject" Target="../embeddings/oleObject674.bin"/><Relationship Id="rId33" Type="http://schemas.openxmlformats.org/officeDocument/2006/relationships/oleObject" Target="../embeddings/oleObject678.bin"/><Relationship Id="rId38" Type="http://schemas.openxmlformats.org/officeDocument/2006/relationships/image" Target="../media/image674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63.emf"/><Relationship Id="rId20" Type="http://schemas.openxmlformats.org/officeDocument/2006/relationships/image" Target="../media/image665.emf"/><Relationship Id="rId29" Type="http://schemas.openxmlformats.org/officeDocument/2006/relationships/oleObject" Target="../embeddings/oleObject676.bin"/><Relationship Id="rId1" Type="http://schemas.openxmlformats.org/officeDocument/2006/relationships/vmlDrawing" Target="../drawings/vmlDrawing42.vml"/><Relationship Id="rId6" Type="http://schemas.openxmlformats.org/officeDocument/2006/relationships/image" Target="../media/image655.emf"/><Relationship Id="rId11" Type="http://schemas.openxmlformats.org/officeDocument/2006/relationships/oleObject" Target="../embeddings/oleObject667.bin"/><Relationship Id="rId24" Type="http://schemas.openxmlformats.org/officeDocument/2006/relationships/image" Target="../media/image667.emf"/><Relationship Id="rId32" Type="http://schemas.openxmlformats.org/officeDocument/2006/relationships/image" Target="../media/image671.emf"/><Relationship Id="rId37" Type="http://schemas.openxmlformats.org/officeDocument/2006/relationships/oleObject" Target="../embeddings/oleObject680.bin"/><Relationship Id="rId5" Type="http://schemas.openxmlformats.org/officeDocument/2006/relationships/oleObject" Target="../embeddings/oleObject664.bin"/><Relationship Id="rId15" Type="http://schemas.openxmlformats.org/officeDocument/2006/relationships/oleObject" Target="../embeddings/oleObject669.bin"/><Relationship Id="rId23" Type="http://schemas.openxmlformats.org/officeDocument/2006/relationships/oleObject" Target="../embeddings/oleObject673.bin"/><Relationship Id="rId28" Type="http://schemas.openxmlformats.org/officeDocument/2006/relationships/image" Target="../media/image669.emf"/><Relationship Id="rId36" Type="http://schemas.openxmlformats.org/officeDocument/2006/relationships/image" Target="../media/image673.emf"/><Relationship Id="rId10" Type="http://schemas.openxmlformats.org/officeDocument/2006/relationships/image" Target="../media/image657.emf"/><Relationship Id="rId19" Type="http://schemas.openxmlformats.org/officeDocument/2006/relationships/oleObject" Target="../embeddings/oleObject671.bin"/><Relationship Id="rId31" Type="http://schemas.openxmlformats.org/officeDocument/2006/relationships/oleObject" Target="../embeddings/oleObject677.bin"/><Relationship Id="rId4" Type="http://schemas.openxmlformats.org/officeDocument/2006/relationships/image" Target="../media/image654.emf"/><Relationship Id="rId9" Type="http://schemas.openxmlformats.org/officeDocument/2006/relationships/oleObject" Target="../embeddings/oleObject666.bin"/><Relationship Id="rId14" Type="http://schemas.openxmlformats.org/officeDocument/2006/relationships/image" Target="../media/image662.emf"/><Relationship Id="rId22" Type="http://schemas.openxmlformats.org/officeDocument/2006/relationships/image" Target="../media/image666.emf"/><Relationship Id="rId27" Type="http://schemas.openxmlformats.org/officeDocument/2006/relationships/oleObject" Target="../embeddings/oleObject675.bin"/><Relationship Id="rId30" Type="http://schemas.openxmlformats.org/officeDocument/2006/relationships/image" Target="../media/image670.emf"/><Relationship Id="rId35" Type="http://schemas.openxmlformats.org/officeDocument/2006/relationships/oleObject" Target="../embeddings/oleObject679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7.emf"/><Relationship Id="rId13" Type="http://schemas.openxmlformats.org/officeDocument/2006/relationships/oleObject" Target="../embeddings/oleObject686.bin"/><Relationship Id="rId18" Type="http://schemas.openxmlformats.org/officeDocument/2006/relationships/image" Target="../media/image682.emf"/><Relationship Id="rId3" Type="http://schemas.openxmlformats.org/officeDocument/2006/relationships/oleObject" Target="../embeddings/oleObject681.bin"/><Relationship Id="rId7" Type="http://schemas.openxmlformats.org/officeDocument/2006/relationships/oleObject" Target="../embeddings/oleObject683.bin"/><Relationship Id="rId12" Type="http://schemas.openxmlformats.org/officeDocument/2006/relationships/image" Target="../media/image679.wmf"/><Relationship Id="rId17" Type="http://schemas.openxmlformats.org/officeDocument/2006/relationships/oleObject" Target="../embeddings/oleObject68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81.emf"/><Relationship Id="rId1" Type="http://schemas.openxmlformats.org/officeDocument/2006/relationships/vmlDrawing" Target="../drawings/vmlDrawing43.vml"/><Relationship Id="rId6" Type="http://schemas.openxmlformats.org/officeDocument/2006/relationships/image" Target="../media/image676.emf"/><Relationship Id="rId11" Type="http://schemas.openxmlformats.org/officeDocument/2006/relationships/oleObject" Target="../embeddings/oleObject685.bin"/><Relationship Id="rId5" Type="http://schemas.openxmlformats.org/officeDocument/2006/relationships/oleObject" Target="../embeddings/oleObject682.bin"/><Relationship Id="rId15" Type="http://schemas.openxmlformats.org/officeDocument/2006/relationships/oleObject" Target="../embeddings/oleObject687.bin"/><Relationship Id="rId10" Type="http://schemas.openxmlformats.org/officeDocument/2006/relationships/image" Target="../media/image678.emf"/><Relationship Id="rId4" Type="http://schemas.openxmlformats.org/officeDocument/2006/relationships/image" Target="../media/image675.wmf"/><Relationship Id="rId9" Type="http://schemas.openxmlformats.org/officeDocument/2006/relationships/oleObject" Target="../embeddings/oleObject684.bin"/><Relationship Id="rId14" Type="http://schemas.openxmlformats.org/officeDocument/2006/relationships/image" Target="../media/image680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5.emf"/><Relationship Id="rId13" Type="http://schemas.openxmlformats.org/officeDocument/2006/relationships/oleObject" Target="../embeddings/oleObject694.bin"/><Relationship Id="rId18" Type="http://schemas.openxmlformats.org/officeDocument/2006/relationships/image" Target="../media/image690.emf"/><Relationship Id="rId3" Type="http://schemas.openxmlformats.org/officeDocument/2006/relationships/oleObject" Target="../embeddings/oleObject689.bin"/><Relationship Id="rId7" Type="http://schemas.openxmlformats.org/officeDocument/2006/relationships/oleObject" Target="../embeddings/oleObject691.bin"/><Relationship Id="rId12" Type="http://schemas.openxmlformats.org/officeDocument/2006/relationships/image" Target="../media/image687.emf"/><Relationship Id="rId17" Type="http://schemas.openxmlformats.org/officeDocument/2006/relationships/oleObject" Target="../embeddings/oleObject69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89.emf"/><Relationship Id="rId1" Type="http://schemas.openxmlformats.org/officeDocument/2006/relationships/vmlDrawing" Target="../drawings/vmlDrawing44.vml"/><Relationship Id="rId6" Type="http://schemas.openxmlformats.org/officeDocument/2006/relationships/image" Target="../media/image684.emf"/><Relationship Id="rId11" Type="http://schemas.openxmlformats.org/officeDocument/2006/relationships/oleObject" Target="../embeddings/oleObject693.bin"/><Relationship Id="rId5" Type="http://schemas.openxmlformats.org/officeDocument/2006/relationships/oleObject" Target="../embeddings/oleObject690.bin"/><Relationship Id="rId15" Type="http://schemas.openxmlformats.org/officeDocument/2006/relationships/oleObject" Target="../embeddings/oleObject695.bin"/><Relationship Id="rId10" Type="http://schemas.openxmlformats.org/officeDocument/2006/relationships/image" Target="../media/image686.emf"/><Relationship Id="rId4" Type="http://schemas.openxmlformats.org/officeDocument/2006/relationships/image" Target="../media/image683.wmf"/><Relationship Id="rId9" Type="http://schemas.openxmlformats.org/officeDocument/2006/relationships/oleObject" Target="../embeddings/oleObject692.bin"/><Relationship Id="rId14" Type="http://schemas.openxmlformats.org/officeDocument/2006/relationships/image" Target="../media/image688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3.emf"/><Relationship Id="rId3" Type="http://schemas.openxmlformats.org/officeDocument/2006/relationships/oleObject" Target="../embeddings/oleObject697.bin"/><Relationship Id="rId7" Type="http://schemas.openxmlformats.org/officeDocument/2006/relationships/oleObject" Target="../embeddings/oleObject699.bin"/><Relationship Id="rId12" Type="http://schemas.openxmlformats.org/officeDocument/2006/relationships/image" Target="../media/image69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692.emf"/><Relationship Id="rId11" Type="http://schemas.openxmlformats.org/officeDocument/2006/relationships/oleObject" Target="../embeddings/oleObject701.bin"/><Relationship Id="rId5" Type="http://schemas.openxmlformats.org/officeDocument/2006/relationships/oleObject" Target="../embeddings/oleObject698.bin"/><Relationship Id="rId10" Type="http://schemas.openxmlformats.org/officeDocument/2006/relationships/image" Target="../media/image694.emf"/><Relationship Id="rId4" Type="http://schemas.openxmlformats.org/officeDocument/2006/relationships/image" Target="../media/image691.emf"/><Relationship Id="rId9" Type="http://schemas.openxmlformats.org/officeDocument/2006/relationships/oleObject" Target="../embeddings/oleObject700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8.wmf"/><Relationship Id="rId13" Type="http://schemas.openxmlformats.org/officeDocument/2006/relationships/oleObject" Target="../embeddings/oleObject707.bin"/><Relationship Id="rId18" Type="http://schemas.openxmlformats.org/officeDocument/2006/relationships/image" Target="../media/image703.emf"/><Relationship Id="rId26" Type="http://schemas.openxmlformats.org/officeDocument/2006/relationships/image" Target="../media/image707.wmf"/><Relationship Id="rId3" Type="http://schemas.openxmlformats.org/officeDocument/2006/relationships/oleObject" Target="../embeddings/oleObject702.bin"/><Relationship Id="rId21" Type="http://schemas.openxmlformats.org/officeDocument/2006/relationships/oleObject" Target="../embeddings/oleObject711.bin"/><Relationship Id="rId7" Type="http://schemas.openxmlformats.org/officeDocument/2006/relationships/oleObject" Target="../embeddings/oleObject704.bin"/><Relationship Id="rId12" Type="http://schemas.openxmlformats.org/officeDocument/2006/relationships/image" Target="../media/image700.emf"/><Relationship Id="rId17" Type="http://schemas.openxmlformats.org/officeDocument/2006/relationships/oleObject" Target="../embeddings/oleObject709.bin"/><Relationship Id="rId25" Type="http://schemas.openxmlformats.org/officeDocument/2006/relationships/oleObject" Target="../embeddings/oleObject71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02.wmf"/><Relationship Id="rId20" Type="http://schemas.openxmlformats.org/officeDocument/2006/relationships/image" Target="../media/image704.emf"/><Relationship Id="rId1" Type="http://schemas.openxmlformats.org/officeDocument/2006/relationships/vmlDrawing" Target="../drawings/vmlDrawing46.vml"/><Relationship Id="rId6" Type="http://schemas.openxmlformats.org/officeDocument/2006/relationships/image" Target="../media/image697.wmf"/><Relationship Id="rId11" Type="http://schemas.openxmlformats.org/officeDocument/2006/relationships/oleObject" Target="../embeddings/oleObject706.bin"/><Relationship Id="rId24" Type="http://schemas.openxmlformats.org/officeDocument/2006/relationships/image" Target="../media/image706.wmf"/><Relationship Id="rId5" Type="http://schemas.openxmlformats.org/officeDocument/2006/relationships/oleObject" Target="../embeddings/oleObject703.bin"/><Relationship Id="rId15" Type="http://schemas.openxmlformats.org/officeDocument/2006/relationships/oleObject" Target="../embeddings/oleObject708.bin"/><Relationship Id="rId23" Type="http://schemas.openxmlformats.org/officeDocument/2006/relationships/oleObject" Target="../embeddings/oleObject712.bin"/><Relationship Id="rId28" Type="http://schemas.openxmlformats.org/officeDocument/2006/relationships/image" Target="../media/image708.emf"/><Relationship Id="rId10" Type="http://schemas.openxmlformats.org/officeDocument/2006/relationships/image" Target="../media/image699.wmf"/><Relationship Id="rId19" Type="http://schemas.openxmlformats.org/officeDocument/2006/relationships/oleObject" Target="../embeddings/oleObject710.bin"/><Relationship Id="rId4" Type="http://schemas.openxmlformats.org/officeDocument/2006/relationships/image" Target="../media/image696.wmf"/><Relationship Id="rId9" Type="http://schemas.openxmlformats.org/officeDocument/2006/relationships/oleObject" Target="../embeddings/oleObject705.bin"/><Relationship Id="rId14" Type="http://schemas.openxmlformats.org/officeDocument/2006/relationships/image" Target="../media/image701.emf"/><Relationship Id="rId22" Type="http://schemas.openxmlformats.org/officeDocument/2006/relationships/image" Target="../media/image705.emf"/><Relationship Id="rId27" Type="http://schemas.openxmlformats.org/officeDocument/2006/relationships/oleObject" Target="../embeddings/oleObject714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emf"/><Relationship Id="rId13" Type="http://schemas.openxmlformats.org/officeDocument/2006/relationships/oleObject" Target="../embeddings/oleObject720.bin"/><Relationship Id="rId3" Type="http://schemas.openxmlformats.org/officeDocument/2006/relationships/oleObject" Target="../embeddings/oleObject715.bin"/><Relationship Id="rId7" Type="http://schemas.openxmlformats.org/officeDocument/2006/relationships/oleObject" Target="../embeddings/oleObject717.bin"/><Relationship Id="rId12" Type="http://schemas.openxmlformats.org/officeDocument/2006/relationships/image" Target="../media/image713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15.wmf"/><Relationship Id="rId1" Type="http://schemas.openxmlformats.org/officeDocument/2006/relationships/vmlDrawing" Target="../drawings/vmlDrawing47.vml"/><Relationship Id="rId6" Type="http://schemas.openxmlformats.org/officeDocument/2006/relationships/image" Target="../media/image710.emf"/><Relationship Id="rId11" Type="http://schemas.openxmlformats.org/officeDocument/2006/relationships/oleObject" Target="../embeddings/oleObject719.bin"/><Relationship Id="rId5" Type="http://schemas.openxmlformats.org/officeDocument/2006/relationships/oleObject" Target="../embeddings/oleObject716.bin"/><Relationship Id="rId15" Type="http://schemas.openxmlformats.org/officeDocument/2006/relationships/oleObject" Target="../embeddings/oleObject721.bin"/><Relationship Id="rId10" Type="http://schemas.openxmlformats.org/officeDocument/2006/relationships/image" Target="../media/image712.wmf"/><Relationship Id="rId4" Type="http://schemas.openxmlformats.org/officeDocument/2006/relationships/image" Target="../media/image709.emf"/><Relationship Id="rId9" Type="http://schemas.openxmlformats.org/officeDocument/2006/relationships/oleObject" Target="../embeddings/oleObject718.bin"/><Relationship Id="rId14" Type="http://schemas.openxmlformats.org/officeDocument/2006/relationships/image" Target="../media/image714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8.emf"/><Relationship Id="rId13" Type="http://schemas.openxmlformats.org/officeDocument/2006/relationships/oleObject" Target="../embeddings/oleObject727.bin"/><Relationship Id="rId18" Type="http://schemas.openxmlformats.org/officeDocument/2006/relationships/image" Target="../media/image723.wmf"/><Relationship Id="rId3" Type="http://schemas.openxmlformats.org/officeDocument/2006/relationships/oleObject" Target="../embeddings/oleObject722.bin"/><Relationship Id="rId7" Type="http://schemas.openxmlformats.org/officeDocument/2006/relationships/oleObject" Target="../embeddings/oleObject724.bin"/><Relationship Id="rId12" Type="http://schemas.openxmlformats.org/officeDocument/2006/relationships/image" Target="../media/image720.wmf"/><Relationship Id="rId17" Type="http://schemas.openxmlformats.org/officeDocument/2006/relationships/oleObject" Target="../embeddings/oleObject72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22.wmf"/><Relationship Id="rId20" Type="http://schemas.openxmlformats.org/officeDocument/2006/relationships/image" Target="../media/image724.wmf"/><Relationship Id="rId1" Type="http://schemas.openxmlformats.org/officeDocument/2006/relationships/vmlDrawing" Target="../drawings/vmlDrawing48.vml"/><Relationship Id="rId6" Type="http://schemas.openxmlformats.org/officeDocument/2006/relationships/image" Target="../media/image717.emf"/><Relationship Id="rId11" Type="http://schemas.openxmlformats.org/officeDocument/2006/relationships/oleObject" Target="../embeddings/oleObject726.bin"/><Relationship Id="rId5" Type="http://schemas.openxmlformats.org/officeDocument/2006/relationships/oleObject" Target="../embeddings/oleObject723.bin"/><Relationship Id="rId15" Type="http://schemas.openxmlformats.org/officeDocument/2006/relationships/oleObject" Target="../embeddings/oleObject728.bin"/><Relationship Id="rId10" Type="http://schemas.openxmlformats.org/officeDocument/2006/relationships/image" Target="../media/image719.emf"/><Relationship Id="rId19" Type="http://schemas.openxmlformats.org/officeDocument/2006/relationships/oleObject" Target="../embeddings/oleObject730.bin"/><Relationship Id="rId4" Type="http://schemas.openxmlformats.org/officeDocument/2006/relationships/image" Target="../media/image716.wmf"/><Relationship Id="rId9" Type="http://schemas.openxmlformats.org/officeDocument/2006/relationships/oleObject" Target="../embeddings/oleObject725.bin"/><Relationship Id="rId14" Type="http://schemas.openxmlformats.org/officeDocument/2006/relationships/image" Target="../media/image721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7.wmf"/><Relationship Id="rId3" Type="http://schemas.openxmlformats.org/officeDocument/2006/relationships/oleObject" Target="../embeddings/oleObject731.bin"/><Relationship Id="rId7" Type="http://schemas.openxmlformats.org/officeDocument/2006/relationships/oleObject" Target="../embeddings/oleObject733.bin"/><Relationship Id="rId12" Type="http://schemas.openxmlformats.org/officeDocument/2006/relationships/image" Target="../media/image72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726.wmf"/><Relationship Id="rId11" Type="http://schemas.openxmlformats.org/officeDocument/2006/relationships/oleObject" Target="../embeddings/oleObject735.bin"/><Relationship Id="rId5" Type="http://schemas.openxmlformats.org/officeDocument/2006/relationships/oleObject" Target="../embeddings/oleObject732.bin"/><Relationship Id="rId10" Type="http://schemas.openxmlformats.org/officeDocument/2006/relationships/image" Target="../media/image728.wmf"/><Relationship Id="rId4" Type="http://schemas.openxmlformats.org/officeDocument/2006/relationships/image" Target="../media/image725.wmf"/><Relationship Id="rId9" Type="http://schemas.openxmlformats.org/officeDocument/2006/relationships/oleObject" Target="../embeddings/oleObject734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oleObject" Target="../embeddings/oleObject82.bin"/><Relationship Id="rId7" Type="http://schemas.openxmlformats.org/officeDocument/2006/relationships/oleObject" Target="../embeddings/oleObject84.bin"/><Relationship Id="rId12" Type="http://schemas.openxmlformats.org/officeDocument/2006/relationships/image" Target="../media/image8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3.wmf"/><Relationship Id="rId11" Type="http://schemas.openxmlformats.org/officeDocument/2006/relationships/oleObject" Target="../embeddings/oleObject86.bin"/><Relationship Id="rId5" Type="http://schemas.openxmlformats.org/officeDocument/2006/relationships/oleObject" Target="../embeddings/oleObject83.bin"/><Relationship Id="rId10" Type="http://schemas.openxmlformats.org/officeDocument/2006/relationships/image" Target="../media/image85.wmf"/><Relationship Id="rId4" Type="http://schemas.openxmlformats.org/officeDocument/2006/relationships/image" Target="../media/image82.wmf"/><Relationship Id="rId9" Type="http://schemas.openxmlformats.org/officeDocument/2006/relationships/oleObject" Target="../embeddings/oleObject85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2.emf"/><Relationship Id="rId13" Type="http://schemas.openxmlformats.org/officeDocument/2006/relationships/oleObject" Target="../embeddings/oleObject741.bin"/><Relationship Id="rId18" Type="http://schemas.openxmlformats.org/officeDocument/2006/relationships/image" Target="../media/image737.emf"/><Relationship Id="rId26" Type="http://schemas.openxmlformats.org/officeDocument/2006/relationships/image" Target="../media/image741.wmf"/><Relationship Id="rId3" Type="http://schemas.openxmlformats.org/officeDocument/2006/relationships/oleObject" Target="../embeddings/oleObject736.bin"/><Relationship Id="rId21" Type="http://schemas.openxmlformats.org/officeDocument/2006/relationships/oleObject" Target="../embeddings/oleObject745.bin"/><Relationship Id="rId7" Type="http://schemas.openxmlformats.org/officeDocument/2006/relationships/oleObject" Target="../embeddings/oleObject738.bin"/><Relationship Id="rId12" Type="http://schemas.openxmlformats.org/officeDocument/2006/relationships/image" Target="../media/image734.emf"/><Relationship Id="rId17" Type="http://schemas.openxmlformats.org/officeDocument/2006/relationships/oleObject" Target="../embeddings/oleObject743.bin"/><Relationship Id="rId25" Type="http://schemas.openxmlformats.org/officeDocument/2006/relationships/oleObject" Target="../embeddings/oleObject74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36.emf"/><Relationship Id="rId20" Type="http://schemas.openxmlformats.org/officeDocument/2006/relationships/image" Target="../media/image738.emf"/><Relationship Id="rId1" Type="http://schemas.openxmlformats.org/officeDocument/2006/relationships/vmlDrawing" Target="../drawings/vmlDrawing50.vml"/><Relationship Id="rId6" Type="http://schemas.openxmlformats.org/officeDocument/2006/relationships/image" Target="../media/image731.emf"/><Relationship Id="rId11" Type="http://schemas.openxmlformats.org/officeDocument/2006/relationships/oleObject" Target="../embeddings/oleObject740.bin"/><Relationship Id="rId24" Type="http://schemas.openxmlformats.org/officeDocument/2006/relationships/image" Target="../media/image740.emf"/><Relationship Id="rId5" Type="http://schemas.openxmlformats.org/officeDocument/2006/relationships/oleObject" Target="../embeddings/oleObject737.bin"/><Relationship Id="rId15" Type="http://schemas.openxmlformats.org/officeDocument/2006/relationships/oleObject" Target="../embeddings/oleObject742.bin"/><Relationship Id="rId23" Type="http://schemas.openxmlformats.org/officeDocument/2006/relationships/oleObject" Target="../embeddings/oleObject746.bin"/><Relationship Id="rId10" Type="http://schemas.openxmlformats.org/officeDocument/2006/relationships/image" Target="../media/image733.emf"/><Relationship Id="rId19" Type="http://schemas.openxmlformats.org/officeDocument/2006/relationships/oleObject" Target="../embeddings/oleObject744.bin"/><Relationship Id="rId4" Type="http://schemas.openxmlformats.org/officeDocument/2006/relationships/image" Target="../media/image730.emf"/><Relationship Id="rId9" Type="http://schemas.openxmlformats.org/officeDocument/2006/relationships/oleObject" Target="../embeddings/oleObject739.bin"/><Relationship Id="rId14" Type="http://schemas.openxmlformats.org/officeDocument/2006/relationships/image" Target="../media/image735.emf"/><Relationship Id="rId22" Type="http://schemas.openxmlformats.org/officeDocument/2006/relationships/image" Target="../media/image739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4.emf"/><Relationship Id="rId13" Type="http://schemas.openxmlformats.org/officeDocument/2006/relationships/oleObject" Target="../embeddings/oleObject753.bin"/><Relationship Id="rId18" Type="http://schemas.openxmlformats.org/officeDocument/2006/relationships/image" Target="../media/image749.emf"/><Relationship Id="rId3" Type="http://schemas.openxmlformats.org/officeDocument/2006/relationships/oleObject" Target="../embeddings/oleObject748.bin"/><Relationship Id="rId21" Type="http://schemas.openxmlformats.org/officeDocument/2006/relationships/oleObject" Target="../embeddings/oleObject757.bin"/><Relationship Id="rId7" Type="http://schemas.openxmlformats.org/officeDocument/2006/relationships/oleObject" Target="../embeddings/oleObject750.bin"/><Relationship Id="rId12" Type="http://schemas.openxmlformats.org/officeDocument/2006/relationships/image" Target="../media/image746.emf"/><Relationship Id="rId17" Type="http://schemas.openxmlformats.org/officeDocument/2006/relationships/oleObject" Target="../embeddings/oleObject75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48.emf"/><Relationship Id="rId20" Type="http://schemas.openxmlformats.org/officeDocument/2006/relationships/image" Target="../media/image750.emf"/><Relationship Id="rId1" Type="http://schemas.openxmlformats.org/officeDocument/2006/relationships/vmlDrawing" Target="../drawings/vmlDrawing51.vml"/><Relationship Id="rId6" Type="http://schemas.openxmlformats.org/officeDocument/2006/relationships/image" Target="../media/image743.emf"/><Relationship Id="rId11" Type="http://schemas.openxmlformats.org/officeDocument/2006/relationships/oleObject" Target="../embeddings/oleObject752.bin"/><Relationship Id="rId24" Type="http://schemas.openxmlformats.org/officeDocument/2006/relationships/image" Target="../media/image752.wmf"/><Relationship Id="rId5" Type="http://schemas.openxmlformats.org/officeDocument/2006/relationships/oleObject" Target="../embeddings/oleObject749.bin"/><Relationship Id="rId15" Type="http://schemas.openxmlformats.org/officeDocument/2006/relationships/oleObject" Target="../embeddings/oleObject754.bin"/><Relationship Id="rId23" Type="http://schemas.openxmlformats.org/officeDocument/2006/relationships/oleObject" Target="../embeddings/oleObject758.bin"/><Relationship Id="rId10" Type="http://schemas.openxmlformats.org/officeDocument/2006/relationships/image" Target="../media/image745.emf"/><Relationship Id="rId19" Type="http://schemas.openxmlformats.org/officeDocument/2006/relationships/oleObject" Target="../embeddings/oleObject756.bin"/><Relationship Id="rId4" Type="http://schemas.openxmlformats.org/officeDocument/2006/relationships/image" Target="../media/image742.emf"/><Relationship Id="rId9" Type="http://schemas.openxmlformats.org/officeDocument/2006/relationships/oleObject" Target="../embeddings/oleObject751.bin"/><Relationship Id="rId14" Type="http://schemas.openxmlformats.org/officeDocument/2006/relationships/image" Target="../media/image747.emf"/><Relationship Id="rId22" Type="http://schemas.openxmlformats.org/officeDocument/2006/relationships/image" Target="../media/image751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5.wmf"/><Relationship Id="rId13" Type="http://schemas.openxmlformats.org/officeDocument/2006/relationships/oleObject" Target="../embeddings/oleObject764.bin"/><Relationship Id="rId18" Type="http://schemas.openxmlformats.org/officeDocument/2006/relationships/image" Target="../media/image760.wmf"/><Relationship Id="rId3" Type="http://schemas.openxmlformats.org/officeDocument/2006/relationships/oleObject" Target="../embeddings/oleObject759.bin"/><Relationship Id="rId21" Type="http://schemas.openxmlformats.org/officeDocument/2006/relationships/oleObject" Target="../embeddings/oleObject768.bin"/><Relationship Id="rId7" Type="http://schemas.openxmlformats.org/officeDocument/2006/relationships/oleObject" Target="../embeddings/oleObject761.bin"/><Relationship Id="rId12" Type="http://schemas.openxmlformats.org/officeDocument/2006/relationships/image" Target="../media/image757.wmf"/><Relationship Id="rId17" Type="http://schemas.openxmlformats.org/officeDocument/2006/relationships/oleObject" Target="../embeddings/oleObject76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59.wmf"/><Relationship Id="rId20" Type="http://schemas.openxmlformats.org/officeDocument/2006/relationships/image" Target="../media/image761.wmf"/><Relationship Id="rId1" Type="http://schemas.openxmlformats.org/officeDocument/2006/relationships/vmlDrawing" Target="../drawings/vmlDrawing52.vml"/><Relationship Id="rId6" Type="http://schemas.openxmlformats.org/officeDocument/2006/relationships/image" Target="../media/image754.wmf"/><Relationship Id="rId11" Type="http://schemas.openxmlformats.org/officeDocument/2006/relationships/oleObject" Target="../embeddings/oleObject763.bin"/><Relationship Id="rId24" Type="http://schemas.openxmlformats.org/officeDocument/2006/relationships/image" Target="../media/image763.wmf"/><Relationship Id="rId5" Type="http://schemas.openxmlformats.org/officeDocument/2006/relationships/oleObject" Target="../embeddings/oleObject760.bin"/><Relationship Id="rId15" Type="http://schemas.openxmlformats.org/officeDocument/2006/relationships/oleObject" Target="../embeddings/oleObject765.bin"/><Relationship Id="rId23" Type="http://schemas.openxmlformats.org/officeDocument/2006/relationships/oleObject" Target="../embeddings/oleObject769.bin"/><Relationship Id="rId10" Type="http://schemas.openxmlformats.org/officeDocument/2006/relationships/image" Target="../media/image756.wmf"/><Relationship Id="rId19" Type="http://schemas.openxmlformats.org/officeDocument/2006/relationships/oleObject" Target="../embeddings/oleObject767.bin"/><Relationship Id="rId4" Type="http://schemas.openxmlformats.org/officeDocument/2006/relationships/image" Target="../media/image753.wmf"/><Relationship Id="rId9" Type="http://schemas.openxmlformats.org/officeDocument/2006/relationships/oleObject" Target="../embeddings/oleObject762.bin"/><Relationship Id="rId14" Type="http://schemas.openxmlformats.org/officeDocument/2006/relationships/image" Target="../media/image758.wmf"/><Relationship Id="rId22" Type="http://schemas.openxmlformats.org/officeDocument/2006/relationships/image" Target="../media/image762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6.emf"/><Relationship Id="rId13" Type="http://schemas.openxmlformats.org/officeDocument/2006/relationships/oleObject" Target="../embeddings/oleObject775.bin"/><Relationship Id="rId18" Type="http://schemas.openxmlformats.org/officeDocument/2006/relationships/image" Target="../media/image771.wmf"/><Relationship Id="rId3" Type="http://schemas.openxmlformats.org/officeDocument/2006/relationships/oleObject" Target="../embeddings/oleObject770.bin"/><Relationship Id="rId21" Type="http://schemas.openxmlformats.org/officeDocument/2006/relationships/oleObject" Target="../embeddings/oleObject779.bin"/><Relationship Id="rId7" Type="http://schemas.openxmlformats.org/officeDocument/2006/relationships/oleObject" Target="../embeddings/oleObject772.bin"/><Relationship Id="rId12" Type="http://schemas.openxmlformats.org/officeDocument/2006/relationships/image" Target="../media/image768.wmf"/><Relationship Id="rId17" Type="http://schemas.openxmlformats.org/officeDocument/2006/relationships/oleObject" Target="../embeddings/oleObject77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70.wmf"/><Relationship Id="rId20" Type="http://schemas.openxmlformats.org/officeDocument/2006/relationships/image" Target="../media/image772.wmf"/><Relationship Id="rId1" Type="http://schemas.openxmlformats.org/officeDocument/2006/relationships/vmlDrawing" Target="../drawings/vmlDrawing53.vml"/><Relationship Id="rId6" Type="http://schemas.openxmlformats.org/officeDocument/2006/relationships/image" Target="../media/image765.emf"/><Relationship Id="rId11" Type="http://schemas.openxmlformats.org/officeDocument/2006/relationships/oleObject" Target="../embeddings/oleObject774.bin"/><Relationship Id="rId5" Type="http://schemas.openxmlformats.org/officeDocument/2006/relationships/oleObject" Target="../embeddings/oleObject771.bin"/><Relationship Id="rId15" Type="http://schemas.openxmlformats.org/officeDocument/2006/relationships/oleObject" Target="../embeddings/oleObject776.bin"/><Relationship Id="rId10" Type="http://schemas.openxmlformats.org/officeDocument/2006/relationships/image" Target="../media/image767.wmf"/><Relationship Id="rId19" Type="http://schemas.openxmlformats.org/officeDocument/2006/relationships/oleObject" Target="../embeddings/oleObject778.bin"/><Relationship Id="rId4" Type="http://schemas.openxmlformats.org/officeDocument/2006/relationships/image" Target="../media/image764.wmf"/><Relationship Id="rId9" Type="http://schemas.openxmlformats.org/officeDocument/2006/relationships/oleObject" Target="../embeddings/oleObject773.bin"/><Relationship Id="rId14" Type="http://schemas.openxmlformats.org/officeDocument/2006/relationships/image" Target="../media/image769.emf"/><Relationship Id="rId22" Type="http://schemas.openxmlformats.org/officeDocument/2006/relationships/image" Target="../media/image773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6.wmf"/><Relationship Id="rId3" Type="http://schemas.openxmlformats.org/officeDocument/2006/relationships/oleObject" Target="../embeddings/oleObject780.bin"/><Relationship Id="rId7" Type="http://schemas.openxmlformats.org/officeDocument/2006/relationships/oleObject" Target="../embeddings/oleObject78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775.emf"/><Relationship Id="rId5" Type="http://schemas.openxmlformats.org/officeDocument/2006/relationships/oleObject" Target="../embeddings/oleObject781.bin"/><Relationship Id="rId10" Type="http://schemas.openxmlformats.org/officeDocument/2006/relationships/image" Target="../media/image777.emf"/><Relationship Id="rId4" Type="http://schemas.openxmlformats.org/officeDocument/2006/relationships/image" Target="../media/image774.emf"/><Relationship Id="rId9" Type="http://schemas.openxmlformats.org/officeDocument/2006/relationships/oleObject" Target="../embeddings/oleObject783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emf"/><Relationship Id="rId13" Type="http://schemas.openxmlformats.org/officeDocument/2006/relationships/oleObject" Target="../embeddings/oleObject789.bin"/><Relationship Id="rId18" Type="http://schemas.openxmlformats.org/officeDocument/2006/relationships/image" Target="../media/image785.emf"/><Relationship Id="rId26" Type="http://schemas.openxmlformats.org/officeDocument/2006/relationships/image" Target="../media/image789.wmf"/><Relationship Id="rId3" Type="http://schemas.openxmlformats.org/officeDocument/2006/relationships/oleObject" Target="../embeddings/oleObject784.bin"/><Relationship Id="rId21" Type="http://schemas.openxmlformats.org/officeDocument/2006/relationships/oleObject" Target="../embeddings/oleObject793.bin"/><Relationship Id="rId7" Type="http://schemas.openxmlformats.org/officeDocument/2006/relationships/oleObject" Target="../embeddings/oleObject786.bin"/><Relationship Id="rId12" Type="http://schemas.openxmlformats.org/officeDocument/2006/relationships/image" Target="../media/image782.emf"/><Relationship Id="rId17" Type="http://schemas.openxmlformats.org/officeDocument/2006/relationships/oleObject" Target="../embeddings/oleObject791.bin"/><Relationship Id="rId25" Type="http://schemas.openxmlformats.org/officeDocument/2006/relationships/oleObject" Target="../embeddings/oleObject79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84.emf"/><Relationship Id="rId20" Type="http://schemas.openxmlformats.org/officeDocument/2006/relationships/image" Target="../media/image786.emf"/><Relationship Id="rId29" Type="http://schemas.openxmlformats.org/officeDocument/2006/relationships/oleObject" Target="../embeddings/oleObject797.bin"/><Relationship Id="rId1" Type="http://schemas.openxmlformats.org/officeDocument/2006/relationships/vmlDrawing" Target="../drawings/vmlDrawing55.vml"/><Relationship Id="rId6" Type="http://schemas.openxmlformats.org/officeDocument/2006/relationships/image" Target="../media/image779.emf"/><Relationship Id="rId11" Type="http://schemas.openxmlformats.org/officeDocument/2006/relationships/oleObject" Target="../embeddings/oleObject788.bin"/><Relationship Id="rId24" Type="http://schemas.openxmlformats.org/officeDocument/2006/relationships/image" Target="../media/image788.wmf"/><Relationship Id="rId5" Type="http://schemas.openxmlformats.org/officeDocument/2006/relationships/oleObject" Target="../embeddings/oleObject785.bin"/><Relationship Id="rId15" Type="http://schemas.openxmlformats.org/officeDocument/2006/relationships/oleObject" Target="../embeddings/oleObject790.bin"/><Relationship Id="rId23" Type="http://schemas.openxmlformats.org/officeDocument/2006/relationships/oleObject" Target="../embeddings/oleObject794.bin"/><Relationship Id="rId28" Type="http://schemas.openxmlformats.org/officeDocument/2006/relationships/image" Target="../media/image790.wmf"/><Relationship Id="rId10" Type="http://schemas.openxmlformats.org/officeDocument/2006/relationships/image" Target="../media/image781.emf"/><Relationship Id="rId19" Type="http://schemas.openxmlformats.org/officeDocument/2006/relationships/oleObject" Target="../embeddings/oleObject792.bin"/><Relationship Id="rId4" Type="http://schemas.openxmlformats.org/officeDocument/2006/relationships/image" Target="../media/image778.emf"/><Relationship Id="rId9" Type="http://schemas.openxmlformats.org/officeDocument/2006/relationships/oleObject" Target="../embeddings/oleObject787.bin"/><Relationship Id="rId14" Type="http://schemas.openxmlformats.org/officeDocument/2006/relationships/image" Target="../media/image783.emf"/><Relationship Id="rId22" Type="http://schemas.openxmlformats.org/officeDocument/2006/relationships/image" Target="../media/image787.wmf"/><Relationship Id="rId27" Type="http://schemas.openxmlformats.org/officeDocument/2006/relationships/oleObject" Target="../embeddings/oleObject796.bin"/><Relationship Id="rId30" Type="http://schemas.openxmlformats.org/officeDocument/2006/relationships/image" Target="../media/image791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4.wmf"/><Relationship Id="rId13" Type="http://schemas.openxmlformats.org/officeDocument/2006/relationships/oleObject" Target="../embeddings/oleObject803.bin"/><Relationship Id="rId18" Type="http://schemas.openxmlformats.org/officeDocument/2006/relationships/image" Target="../media/image799.wmf"/><Relationship Id="rId3" Type="http://schemas.openxmlformats.org/officeDocument/2006/relationships/oleObject" Target="../embeddings/oleObject798.bin"/><Relationship Id="rId7" Type="http://schemas.openxmlformats.org/officeDocument/2006/relationships/oleObject" Target="../embeddings/oleObject800.bin"/><Relationship Id="rId12" Type="http://schemas.openxmlformats.org/officeDocument/2006/relationships/image" Target="../media/image796.wmf"/><Relationship Id="rId17" Type="http://schemas.openxmlformats.org/officeDocument/2006/relationships/oleObject" Target="../embeddings/oleObject80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98.wmf"/><Relationship Id="rId20" Type="http://schemas.openxmlformats.org/officeDocument/2006/relationships/image" Target="../media/image800.wmf"/><Relationship Id="rId1" Type="http://schemas.openxmlformats.org/officeDocument/2006/relationships/vmlDrawing" Target="../drawings/vmlDrawing56.vml"/><Relationship Id="rId6" Type="http://schemas.openxmlformats.org/officeDocument/2006/relationships/image" Target="../media/image793.wmf"/><Relationship Id="rId11" Type="http://schemas.openxmlformats.org/officeDocument/2006/relationships/oleObject" Target="../embeddings/oleObject802.bin"/><Relationship Id="rId5" Type="http://schemas.openxmlformats.org/officeDocument/2006/relationships/oleObject" Target="../embeddings/oleObject799.bin"/><Relationship Id="rId15" Type="http://schemas.openxmlformats.org/officeDocument/2006/relationships/oleObject" Target="../embeddings/oleObject804.bin"/><Relationship Id="rId10" Type="http://schemas.openxmlformats.org/officeDocument/2006/relationships/image" Target="../media/image795.wmf"/><Relationship Id="rId19" Type="http://schemas.openxmlformats.org/officeDocument/2006/relationships/oleObject" Target="../embeddings/oleObject806.bin"/><Relationship Id="rId4" Type="http://schemas.openxmlformats.org/officeDocument/2006/relationships/image" Target="../media/image792.wmf"/><Relationship Id="rId9" Type="http://schemas.openxmlformats.org/officeDocument/2006/relationships/oleObject" Target="../embeddings/oleObject801.bin"/><Relationship Id="rId14" Type="http://schemas.openxmlformats.org/officeDocument/2006/relationships/image" Target="../media/image797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3.emf"/><Relationship Id="rId13" Type="http://schemas.openxmlformats.org/officeDocument/2006/relationships/oleObject" Target="../embeddings/oleObject812.bin"/><Relationship Id="rId18" Type="http://schemas.openxmlformats.org/officeDocument/2006/relationships/image" Target="../media/image808.emf"/><Relationship Id="rId3" Type="http://schemas.openxmlformats.org/officeDocument/2006/relationships/oleObject" Target="../embeddings/oleObject807.bin"/><Relationship Id="rId21" Type="http://schemas.openxmlformats.org/officeDocument/2006/relationships/oleObject" Target="../embeddings/oleObject816.bin"/><Relationship Id="rId7" Type="http://schemas.openxmlformats.org/officeDocument/2006/relationships/oleObject" Target="../embeddings/oleObject809.bin"/><Relationship Id="rId12" Type="http://schemas.openxmlformats.org/officeDocument/2006/relationships/image" Target="../media/image805.emf"/><Relationship Id="rId17" Type="http://schemas.openxmlformats.org/officeDocument/2006/relationships/oleObject" Target="../embeddings/oleObject81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07.emf"/><Relationship Id="rId20" Type="http://schemas.openxmlformats.org/officeDocument/2006/relationships/image" Target="../media/image809.emf"/><Relationship Id="rId1" Type="http://schemas.openxmlformats.org/officeDocument/2006/relationships/vmlDrawing" Target="../drawings/vmlDrawing57.vml"/><Relationship Id="rId6" Type="http://schemas.openxmlformats.org/officeDocument/2006/relationships/image" Target="../media/image802.emf"/><Relationship Id="rId11" Type="http://schemas.openxmlformats.org/officeDocument/2006/relationships/oleObject" Target="../embeddings/oleObject811.bin"/><Relationship Id="rId5" Type="http://schemas.openxmlformats.org/officeDocument/2006/relationships/oleObject" Target="../embeddings/oleObject808.bin"/><Relationship Id="rId15" Type="http://schemas.openxmlformats.org/officeDocument/2006/relationships/oleObject" Target="../embeddings/oleObject813.bin"/><Relationship Id="rId10" Type="http://schemas.openxmlformats.org/officeDocument/2006/relationships/image" Target="../media/image804.wmf"/><Relationship Id="rId19" Type="http://schemas.openxmlformats.org/officeDocument/2006/relationships/oleObject" Target="../embeddings/oleObject815.bin"/><Relationship Id="rId4" Type="http://schemas.openxmlformats.org/officeDocument/2006/relationships/image" Target="../media/image801.emf"/><Relationship Id="rId9" Type="http://schemas.openxmlformats.org/officeDocument/2006/relationships/oleObject" Target="../embeddings/oleObject810.bin"/><Relationship Id="rId14" Type="http://schemas.openxmlformats.org/officeDocument/2006/relationships/image" Target="../media/image806.emf"/><Relationship Id="rId22" Type="http://schemas.openxmlformats.org/officeDocument/2006/relationships/image" Target="../media/image810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3.emf"/><Relationship Id="rId13" Type="http://schemas.openxmlformats.org/officeDocument/2006/relationships/oleObject" Target="../embeddings/oleObject822.bin"/><Relationship Id="rId18" Type="http://schemas.openxmlformats.org/officeDocument/2006/relationships/image" Target="../media/image818.wmf"/><Relationship Id="rId26" Type="http://schemas.openxmlformats.org/officeDocument/2006/relationships/image" Target="../media/image822.wmf"/><Relationship Id="rId3" Type="http://schemas.openxmlformats.org/officeDocument/2006/relationships/oleObject" Target="../embeddings/oleObject817.bin"/><Relationship Id="rId21" Type="http://schemas.openxmlformats.org/officeDocument/2006/relationships/oleObject" Target="../embeddings/oleObject826.bin"/><Relationship Id="rId7" Type="http://schemas.openxmlformats.org/officeDocument/2006/relationships/oleObject" Target="../embeddings/oleObject819.bin"/><Relationship Id="rId12" Type="http://schemas.openxmlformats.org/officeDocument/2006/relationships/image" Target="../media/image815.emf"/><Relationship Id="rId17" Type="http://schemas.openxmlformats.org/officeDocument/2006/relationships/oleObject" Target="../embeddings/oleObject824.bin"/><Relationship Id="rId25" Type="http://schemas.openxmlformats.org/officeDocument/2006/relationships/oleObject" Target="../embeddings/oleObject82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17.emf"/><Relationship Id="rId20" Type="http://schemas.openxmlformats.org/officeDocument/2006/relationships/image" Target="../media/image819.wmf"/><Relationship Id="rId29" Type="http://schemas.openxmlformats.org/officeDocument/2006/relationships/oleObject" Target="../embeddings/oleObject830.bin"/><Relationship Id="rId1" Type="http://schemas.openxmlformats.org/officeDocument/2006/relationships/vmlDrawing" Target="../drawings/vmlDrawing58.vml"/><Relationship Id="rId6" Type="http://schemas.openxmlformats.org/officeDocument/2006/relationships/image" Target="../media/image812.emf"/><Relationship Id="rId11" Type="http://schemas.openxmlformats.org/officeDocument/2006/relationships/oleObject" Target="../embeddings/oleObject821.bin"/><Relationship Id="rId24" Type="http://schemas.openxmlformats.org/officeDocument/2006/relationships/image" Target="../media/image821.wmf"/><Relationship Id="rId5" Type="http://schemas.openxmlformats.org/officeDocument/2006/relationships/oleObject" Target="../embeddings/oleObject818.bin"/><Relationship Id="rId15" Type="http://schemas.openxmlformats.org/officeDocument/2006/relationships/oleObject" Target="../embeddings/oleObject823.bin"/><Relationship Id="rId23" Type="http://schemas.openxmlformats.org/officeDocument/2006/relationships/oleObject" Target="../embeddings/oleObject827.bin"/><Relationship Id="rId28" Type="http://schemas.openxmlformats.org/officeDocument/2006/relationships/image" Target="../media/image823.emf"/><Relationship Id="rId10" Type="http://schemas.openxmlformats.org/officeDocument/2006/relationships/image" Target="../media/image814.emf"/><Relationship Id="rId19" Type="http://schemas.openxmlformats.org/officeDocument/2006/relationships/oleObject" Target="../embeddings/oleObject825.bin"/><Relationship Id="rId4" Type="http://schemas.openxmlformats.org/officeDocument/2006/relationships/image" Target="../media/image811.wmf"/><Relationship Id="rId9" Type="http://schemas.openxmlformats.org/officeDocument/2006/relationships/oleObject" Target="../embeddings/oleObject820.bin"/><Relationship Id="rId14" Type="http://schemas.openxmlformats.org/officeDocument/2006/relationships/image" Target="../media/image816.emf"/><Relationship Id="rId22" Type="http://schemas.openxmlformats.org/officeDocument/2006/relationships/image" Target="../media/image820.emf"/><Relationship Id="rId27" Type="http://schemas.openxmlformats.org/officeDocument/2006/relationships/oleObject" Target="../embeddings/oleObject829.bin"/><Relationship Id="rId30" Type="http://schemas.openxmlformats.org/officeDocument/2006/relationships/image" Target="../media/image824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7.emf"/><Relationship Id="rId13" Type="http://schemas.openxmlformats.org/officeDocument/2006/relationships/oleObject" Target="../embeddings/oleObject836.bin"/><Relationship Id="rId18" Type="http://schemas.openxmlformats.org/officeDocument/2006/relationships/image" Target="../media/image832.emf"/><Relationship Id="rId26" Type="http://schemas.openxmlformats.org/officeDocument/2006/relationships/image" Target="../media/image836.emf"/><Relationship Id="rId3" Type="http://schemas.openxmlformats.org/officeDocument/2006/relationships/oleObject" Target="../embeddings/oleObject831.bin"/><Relationship Id="rId21" Type="http://schemas.openxmlformats.org/officeDocument/2006/relationships/oleObject" Target="../embeddings/oleObject840.bin"/><Relationship Id="rId7" Type="http://schemas.openxmlformats.org/officeDocument/2006/relationships/oleObject" Target="../embeddings/oleObject833.bin"/><Relationship Id="rId12" Type="http://schemas.openxmlformats.org/officeDocument/2006/relationships/image" Target="../media/image829.emf"/><Relationship Id="rId17" Type="http://schemas.openxmlformats.org/officeDocument/2006/relationships/oleObject" Target="../embeddings/oleObject838.bin"/><Relationship Id="rId25" Type="http://schemas.openxmlformats.org/officeDocument/2006/relationships/oleObject" Target="../embeddings/oleObject84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31.emf"/><Relationship Id="rId20" Type="http://schemas.openxmlformats.org/officeDocument/2006/relationships/image" Target="../media/image833.emf"/><Relationship Id="rId29" Type="http://schemas.openxmlformats.org/officeDocument/2006/relationships/oleObject" Target="../embeddings/oleObject844.bin"/><Relationship Id="rId1" Type="http://schemas.openxmlformats.org/officeDocument/2006/relationships/vmlDrawing" Target="../drawings/vmlDrawing59.vml"/><Relationship Id="rId6" Type="http://schemas.openxmlformats.org/officeDocument/2006/relationships/image" Target="../media/image826.emf"/><Relationship Id="rId11" Type="http://schemas.openxmlformats.org/officeDocument/2006/relationships/oleObject" Target="../embeddings/oleObject835.bin"/><Relationship Id="rId24" Type="http://schemas.openxmlformats.org/officeDocument/2006/relationships/image" Target="../media/image835.emf"/><Relationship Id="rId5" Type="http://schemas.openxmlformats.org/officeDocument/2006/relationships/oleObject" Target="../embeddings/oleObject832.bin"/><Relationship Id="rId15" Type="http://schemas.openxmlformats.org/officeDocument/2006/relationships/oleObject" Target="../embeddings/oleObject837.bin"/><Relationship Id="rId23" Type="http://schemas.openxmlformats.org/officeDocument/2006/relationships/oleObject" Target="../embeddings/oleObject841.bin"/><Relationship Id="rId28" Type="http://schemas.openxmlformats.org/officeDocument/2006/relationships/image" Target="../media/image837.emf"/><Relationship Id="rId10" Type="http://schemas.openxmlformats.org/officeDocument/2006/relationships/image" Target="../media/image828.emf"/><Relationship Id="rId19" Type="http://schemas.openxmlformats.org/officeDocument/2006/relationships/oleObject" Target="../embeddings/oleObject839.bin"/><Relationship Id="rId4" Type="http://schemas.openxmlformats.org/officeDocument/2006/relationships/image" Target="../media/image825.emf"/><Relationship Id="rId9" Type="http://schemas.openxmlformats.org/officeDocument/2006/relationships/oleObject" Target="../embeddings/oleObject834.bin"/><Relationship Id="rId14" Type="http://schemas.openxmlformats.org/officeDocument/2006/relationships/image" Target="../media/image830.emf"/><Relationship Id="rId22" Type="http://schemas.openxmlformats.org/officeDocument/2006/relationships/image" Target="../media/image834.emf"/><Relationship Id="rId27" Type="http://schemas.openxmlformats.org/officeDocument/2006/relationships/oleObject" Target="../embeddings/oleObject843.bin"/><Relationship Id="rId30" Type="http://schemas.openxmlformats.org/officeDocument/2006/relationships/image" Target="../media/image83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13" Type="http://schemas.openxmlformats.org/officeDocument/2006/relationships/oleObject" Target="../embeddings/oleObject92.bin"/><Relationship Id="rId18" Type="http://schemas.openxmlformats.org/officeDocument/2006/relationships/image" Target="../media/image94.wmf"/><Relationship Id="rId26" Type="http://schemas.openxmlformats.org/officeDocument/2006/relationships/image" Target="../media/image98.wmf"/><Relationship Id="rId39" Type="http://schemas.openxmlformats.org/officeDocument/2006/relationships/oleObject" Target="../embeddings/oleObject105.bin"/><Relationship Id="rId3" Type="http://schemas.openxmlformats.org/officeDocument/2006/relationships/oleObject" Target="../embeddings/oleObject87.bin"/><Relationship Id="rId21" Type="http://schemas.openxmlformats.org/officeDocument/2006/relationships/oleObject" Target="../embeddings/oleObject96.bin"/><Relationship Id="rId34" Type="http://schemas.openxmlformats.org/officeDocument/2006/relationships/image" Target="../media/image102.wmf"/><Relationship Id="rId42" Type="http://schemas.openxmlformats.org/officeDocument/2006/relationships/image" Target="../media/image106.wmf"/><Relationship Id="rId7" Type="http://schemas.openxmlformats.org/officeDocument/2006/relationships/oleObject" Target="../embeddings/oleObject89.bin"/><Relationship Id="rId12" Type="http://schemas.openxmlformats.org/officeDocument/2006/relationships/image" Target="../media/image91.wmf"/><Relationship Id="rId17" Type="http://schemas.openxmlformats.org/officeDocument/2006/relationships/oleObject" Target="../embeddings/oleObject94.bin"/><Relationship Id="rId25" Type="http://schemas.openxmlformats.org/officeDocument/2006/relationships/oleObject" Target="../embeddings/oleObject98.bin"/><Relationship Id="rId33" Type="http://schemas.openxmlformats.org/officeDocument/2006/relationships/oleObject" Target="../embeddings/oleObject102.bin"/><Relationship Id="rId38" Type="http://schemas.openxmlformats.org/officeDocument/2006/relationships/image" Target="../media/image104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3.wmf"/><Relationship Id="rId20" Type="http://schemas.openxmlformats.org/officeDocument/2006/relationships/image" Target="../media/image95.wmf"/><Relationship Id="rId29" Type="http://schemas.openxmlformats.org/officeDocument/2006/relationships/oleObject" Target="../embeddings/oleObject100.bin"/><Relationship Id="rId41" Type="http://schemas.openxmlformats.org/officeDocument/2006/relationships/oleObject" Target="../embeddings/oleObject106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88.wmf"/><Relationship Id="rId11" Type="http://schemas.openxmlformats.org/officeDocument/2006/relationships/oleObject" Target="../embeddings/oleObject91.bin"/><Relationship Id="rId24" Type="http://schemas.openxmlformats.org/officeDocument/2006/relationships/image" Target="../media/image97.wmf"/><Relationship Id="rId32" Type="http://schemas.openxmlformats.org/officeDocument/2006/relationships/image" Target="../media/image101.wmf"/><Relationship Id="rId37" Type="http://schemas.openxmlformats.org/officeDocument/2006/relationships/oleObject" Target="../embeddings/oleObject104.bin"/><Relationship Id="rId40" Type="http://schemas.openxmlformats.org/officeDocument/2006/relationships/image" Target="../media/image105.wmf"/><Relationship Id="rId5" Type="http://schemas.openxmlformats.org/officeDocument/2006/relationships/oleObject" Target="../embeddings/oleObject88.bin"/><Relationship Id="rId15" Type="http://schemas.openxmlformats.org/officeDocument/2006/relationships/oleObject" Target="../embeddings/oleObject93.bin"/><Relationship Id="rId23" Type="http://schemas.openxmlformats.org/officeDocument/2006/relationships/oleObject" Target="../embeddings/oleObject97.bin"/><Relationship Id="rId28" Type="http://schemas.openxmlformats.org/officeDocument/2006/relationships/image" Target="../media/image99.wmf"/><Relationship Id="rId36" Type="http://schemas.openxmlformats.org/officeDocument/2006/relationships/image" Target="../media/image103.wmf"/><Relationship Id="rId10" Type="http://schemas.openxmlformats.org/officeDocument/2006/relationships/image" Target="../media/image90.wmf"/><Relationship Id="rId19" Type="http://schemas.openxmlformats.org/officeDocument/2006/relationships/oleObject" Target="../embeddings/oleObject95.bin"/><Relationship Id="rId31" Type="http://schemas.openxmlformats.org/officeDocument/2006/relationships/oleObject" Target="../embeddings/oleObject101.bin"/><Relationship Id="rId4" Type="http://schemas.openxmlformats.org/officeDocument/2006/relationships/image" Target="../media/image87.wmf"/><Relationship Id="rId9" Type="http://schemas.openxmlformats.org/officeDocument/2006/relationships/oleObject" Target="../embeddings/oleObject90.bin"/><Relationship Id="rId14" Type="http://schemas.openxmlformats.org/officeDocument/2006/relationships/image" Target="../media/image92.wmf"/><Relationship Id="rId22" Type="http://schemas.openxmlformats.org/officeDocument/2006/relationships/image" Target="../media/image96.wmf"/><Relationship Id="rId27" Type="http://schemas.openxmlformats.org/officeDocument/2006/relationships/oleObject" Target="../embeddings/oleObject99.bin"/><Relationship Id="rId30" Type="http://schemas.openxmlformats.org/officeDocument/2006/relationships/image" Target="../media/image100.wmf"/><Relationship Id="rId35" Type="http://schemas.openxmlformats.org/officeDocument/2006/relationships/oleObject" Target="../embeddings/oleObject103.bin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1.emf"/><Relationship Id="rId13" Type="http://schemas.openxmlformats.org/officeDocument/2006/relationships/oleObject" Target="../embeddings/oleObject850.bin"/><Relationship Id="rId18" Type="http://schemas.openxmlformats.org/officeDocument/2006/relationships/image" Target="../media/image846.emf"/><Relationship Id="rId3" Type="http://schemas.openxmlformats.org/officeDocument/2006/relationships/oleObject" Target="../embeddings/oleObject845.bin"/><Relationship Id="rId21" Type="http://schemas.openxmlformats.org/officeDocument/2006/relationships/oleObject" Target="../embeddings/oleObject854.bin"/><Relationship Id="rId7" Type="http://schemas.openxmlformats.org/officeDocument/2006/relationships/oleObject" Target="../embeddings/oleObject847.bin"/><Relationship Id="rId12" Type="http://schemas.openxmlformats.org/officeDocument/2006/relationships/image" Target="../media/image843.emf"/><Relationship Id="rId17" Type="http://schemas.openxmlformats.org/officeDocument/2006/relationships/oleObject" Target="../embeddings/oleObject85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45.emf"/><Relationship Id="rId20" Type="http://schemas.openxmlformats.org/officeDocument/2006/relationships/image" Target="../media/image847.emf"/><Relationship Id="rId1" Type="http://schemas.openxmlformats.org/officeDocument/2006/relationships/vmlDrawing" Target="../drawings/vmlDrawing60.vml"/><Relationship Id="rId6" Type="http://schemas.openxmlformats.org/officeDocument/2006/relationships/image" Target="../media/image840.emf"/><Relationship Id="rId11" Type="http://schemas.openxmlformats.org/officeDocument/2006/relationships/oleObject" Target="../embeddings/oleObject849.bin"/><Relationship Id="rId24" Type="http://schemas.openxmlformats.org/officeDocument/2006/relationships/image" Target="../media/image849.emf"/><Relationship Id="rId5" Type="http://schemas.openxmlformats.org/officeDocument/2006/relationships/oleObject" Target="../embeddings/oleObject846.bin"/><Relationship Id="rId15" Type="http://schemas.openxmlformats.org/officeDocument/2006/relationships/oleObject" Target="../embeddings/oleObject851.bin"/><Relationship Id="rId23" Type="http://schemas.openxmlformats.org/officeDocument/2006/relationships/oleObject" Target="../embeddings/oleObject855.bin"/><Relationship Id="rId10" Type="http://schemas.openxmlformats.org/officeDocument/2006/relationships/image" Target="../media/image842.emf"/><Relationship Id="rId19" Type="http://schemas.openxmlformats.org/officeDocument/2006/relationships/oleObject" Target="../embeddings/oleObject853.bin"/><Relationship Id="rId4" Type="http://schemas.openxmlformats.org/officeDocument/2006/relationships/image" Target="../media/image839.emf"/><Relationship Id="rId9" Type="http://schemas.openxmlformats.org/officeDocument/2006/relationships/oleObject" Target="../embeddings/oleObject848.bin"/><Relationship Id="rId14" Type="http://schemas.openxmlformats.org/officeDocument/2006/relationships/image" Target="../media/image844.emf"/><Relationship Id="rId22" Type="http://schemas.openxmlformats.org/officeDocument/2006/relationships/image" Target="../media/image848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2.wmf"/><Relationship Id="rId3" Type="http://schemas.openxmlformats.org/officeDocument/2006/relationships/oleObject" Target="../embeddings/oleObject856.bin"/><Relationship Id="rId7" Type="http://schemas.openxmlformats.org/officeDocument/2006/relationships/oleObject" Target="../embeddings/oleObject858.bin"/><Relationship Id="rId12" Type="http://schemas.openxmlformats.org/officeDocument/2006/relationships/image" Target="../media/image85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851.wmf"/><Relationship Id="rId11" Type="http://schemas.openxmlformats.org/officeDocument/2006/relationships/oleObject" Target="../embeddings/oleObject860.bin"/><Relationship Id="rId5" Type="http://schemas.openxmlformats.org/officeDocument/2006/relationships/oleObject" Target="../embeddings/oleObject857.bin"/><Relationship Id="rId10" Type="http://schemas.openxmlformats.org/officeDocument/2006/relationships/image" Target="../media/image853.wmf"/><Relationship Id="rId4" Type="http://schemas.openxmlformats.org/officeDocument/2006/relationships/image" Target="../media/image850.wmf"/><Relationship Id="rId9" Type="http://schemas.openxmlformats.org/officeDocument/2006/relationships/oleObject" Target="../embeddings/oleObject859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7.wmf"/><Relationship Id="rId13" Type="http://schemas.openxmlformats.org/officeDocument/2006/relationships/oleObject" Target="../embeddings/oleObject866.bin"/><Relationship Id="rId3" Type="http://schemas.openxmlformats.org/officeDocument/2006/relationships/oleObject" Target="../embeddings/oleObject861.bin"/><Relationship Id="rId7" Type="http://schemas.openxmlformats.org/officeDocument/2006/relationships/oleObject" Target="../embeddings/oleObject863.bin"/><Relationship Id="rId12" Type="http://schemas.openxmlformats.org/officeDocument/2006/relationships/image" Target="../media/image85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856.wmf"/><Relationship Id="rId11" Type="http://schemas.openxmlformats.org/officeDocument/2006/relationships/oleObject" Target="../embeddings/oleObject865.bin"/><Relationship Id="rId5" Type="http://schemas.openxmlformats.org/officeDocument/2006/relationships/oleObject" Target="../embeddings/oleObject862.bin"/><Relationship Id="rId10" Type="http://schemas.openxmlformats.org/officeDocument/2006/relationships/image" Target="../media/image858.wmf"/><Relationship Id="rId4" Type="http://schemas.openxmlformats.org/officeDocument/2006/relationships/image" Target="../media/image855.wmf"/><Relationship Id="rId9" Type="http://schemas.openxmlformats.org/officeDocument/2006/relationships/oleObject" Target="../embeddings/oleObject864.bin"/><Relationship Id="rId14" Type="http://schemas.openxmlformats.org/officeDocument/2006/relationships/image" Target="../media/image860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3.wmf"/><Relationship Id="rId13" Type="http://schemas.openxmlformats.org/officeDocument/2006/relationships/oleObject" Target="../embeddings/oleObject872.bin"/><Relationship Id="rId18" Type="http://schemas.openxmlformats.org/officeDocument/2006/relationships/image" Target="../media/image868.wmf"/><Relationship Id="rId3" Type="http://schemas.openxmlformats.org/officeDocument/2006/relationships/oleObject" Target="../embeddings/oleObject867.bin"/><Relationship Id="rId7" Type="http://schemas.openxmlformats.org/officeDocument/2006/relationships/oleObject" Target="../embeddings/oleObject869.bin"/><Relationship Id="rId12" Type="http://schemas.openxmlformats.org/officeDocument/2006/relationships/image" Target="../media/image865.wmf"/><Relationship Id="rId17" Type="http://schemas.openxmlformats.org/officeDocument/2006/relationships/oleObject" Target="../embeddings/oleObject87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67.wmf"/><Relationship Id="rId1" Type="http://schemas.openxmlformats.org/officeDocument/2006/relationships/vmlDrawing" Target="../drawings/vmlDrawing63.vml"/><Relationship Id="rId6" Type="http://schemas.openxmlformats.org/officeDocument/2006/relationships/image" Target="../media/image862.wmf"/><Relationship Id="rId11" Type="http://schemas.openxmlformats.org/officeDocument/2006/relationships/oleObject" Target="../embeddings/oleObject871.bin"/><Relationship Id="rId5" Type="http://schemas.openxmlformats.org/officeDocument/2006/relationships/oleObject" Target="../embeddings/oleObject868.bin"/><Relationship Id="rId15" Type="http://schemas.openxmlformats.org/officeDocument/2006/relationships/oleObject" Target="../embeddings/oleObject873.bin"/><Relationship Id="rId10" Type="http://schemas.openxmlformats.org/officeDocument/2006/relationships/image" Target="../media/image864.wmf"/><Relationship Id="rId4" Type="http://schemas.openxmlformats.org/officeDocument/2006/relationships/image" Target="../media/image861.wmf"/><Relationship Id="rId9" Type="http://schemas.openxmlformats.org/officeDocument/2006/relationships/oleObject" Target="../embeddings/oleObject870.bin"/><Relationship Id="rId14" Type="http://schemas.openxmlformats.org/officeDocument/2006/relationships/image" Target="../media/image866.w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1.wmf"/><Relationship Id="rId3" Type="http://schemas.openxmlformats.org/officeDocument/2006/relationships/oleObject" Target="../embeddings/oleObject875.bin"/><Relationship Id="rId7" Type="http://schemas.openxmlformats.org/officeDocument/2006/relationships/oleObject" Target="../embeddings/oleObject877.bin"/><Relationship Id="rId12" Type="http://schemas.openxmlformats.org/officeDocument/2006/relationships/image" Target="../media/image87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870.wmf"/><Relationship Id="rId11" Type="http://schemas.openxmlformats.org/officeDocument/2006/relationships/oleObject" Target="../embeddings/oleObject878.bin"/><Relationship Id="rId5" Type="http://schemas.openxmlformats.org/officeDocument/2006/relationships/oleObject" Target="../embeddings/oleObject876.bin"/><Relationship Id="rId10" Type="http://schemas.openxmlformats.org/officeDocument/2006/relationships/image" Target="../media/image872.emf"/><Relationship Id="rId4" Type="http://schemas.openxmlformats.org/officeDocument/2006/relationships/image" Target="../media/image869.wmf"/><Relationship Id="rId9" Type="http://schemas.openxmlformats.org/officeDocument/2006/relationships/oleObject" Target="../embeddings/Microsoft_Word_97_-_2003_Document3.doc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6.wmf"/><Relationship Id="rId13" Type="http://schemas.openxmlformats.org/officeDocument/2006/relationships/oleObject" Target="../embeddings/oleObject884.bin"/><Relationship Id="rId3" Type="http://schemas.openxmlformats.org/officeDocument/2006/relationships/oleObject" Target="../embeddings/oleObject879.bin"/><Relationship Id="rId7" Type="http://schemas.openxmlformats.org/officeDocument/2006/relationships/oleObject" Target="../embeddings/oleObject881.bin"/><Relationship Id="rId12" Type="http://schemas.openxmlformats.org/officeDocument/2006/relationships/image" Target="../media/image87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875.emf"/><Relationship Id="rId11" Type="http://schemas.openxmlformats.org/officeDocument/2006/relationships/oleObject" Target="../embeddings/oleObject883.bin"/><Relationship Id="rId5" Type="http://schemas.openxmlformats.org/officeDocument/2006/relationships/oleObject" Target="../embeddings/oleObject880.bin"/><Relationship Id="rId10" Type="http://schemas.openxmlformats.org/officeDocument/2006/relationships/image" Target="../media/image877.emf"/><Relationship Id="rId4" Type="http://schemas.openxmlformats.org/officeDocument/2006/relationships/image" Target="../media/image874.emf"/><Relationship Id="rId9" Type="http://schemas.openxmlformats.org/officeDocument/2006/relationships/oleObject" Target="../embeddings/oleObject882.bin"/><Relationship Id="rId14" Type="http://schemas.openxmlformats.org/officeDocument/2006/relationships/image" Target="../media/image879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2.wmf"/><Relationship Id="rId13" Type="http://schemas.openxmlformats.org/officeDocument/2006/relationships/oleObject" Target="../embeddings/oleObject890.bin"/><Relationship Id="rId18" Type="http://schemas.openxmlformats.org/officeDocument/2006/relationships/image" Target="../media/image887.wmf"/><Relationship Id="rId3" Type="http://schemas.openxmlformats.org/officeDocument/2006/relationships/oleObject" Target="../embeddings/oleObject885.bin"/><Relationship Id="rId21" Type="http://schemas.openxmlformats.org/officeDocument/2006/relationships/oleObject" Target="../embeddings/oleObject894.bin"/><Relationship Id="rId7" Type="http://schemas.openxmlformats.org/officeDocument/2006/relationships/oleObject" Target="../embeddings/oleObject887.bin"/><Relationship Id="rId12" Type="http://schemas.openxmlformats.org/officeDocument/2006/relationships/image" Target="../media/image884.wmf"/><Relationship Id="rId17" Type="http://schemas.openxmlformats.org/officeDocument/2006/relationships/oleObject" Target="../embeddings/oleObject89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86.wmf"/><Relationship Id="rId20" Type="http://schemas.openxmlformats.org/officeDocument/2006/relationships/image" Target="../media/image888.wmf"/><Relationship Id="rId1" Type="http://schemas.openxmlformats.org/officeDocument/2006/relationships/vmlDrawing" Target="../drawings/vmlDrawing66.vml"/><Relationship Id="rId6" Type="http://schemas.openxmlformats.org/officeDocument/2006/relationships/image" Target="../media/image881.wmf"/><Relationship Id="rId11" Type="http://schemas.openxmlformats.org/officeDocument/2006/relationships/oleObject" Target="../embeddings/oleObject889.bin"/><Relationship Id="rId5" Type="http://schemas.openxmlformats.org/officeDocument/2006/relationships/oleObject" Target="../embeddings/oleObject886.bin"/><Relationship Id="rId15" Type="http://schemas.openxmlformats.org/officeDocument/2006/relationships/oleObject" Target="../embeddings/oleObject891.bin"/><Relationship Id="rId10" Type="http://schemas.openxmlformats.org/officeDocument/2006/relationships/image" Target="../media/image883.wmf"/><Relationship Id="rId19" Type="http://schemas.openxmlformats.org/officeDocument/2006/relationships/oleObject" Target="../embeddings/oleObject893.bin"/><Relationship Id="rId4" Type="http://schemas.openxmlformats.org/officeDocument/2006/relationships/image" Target="../media/image880.wmf"/><Relationship Id="rId9" Type="http://schemas.openxmlformats.org/officeDocument/2006/relationships/oleObject" Target="../embeddings/oleObject888.bin"/><Relationship Id="rId14" Type="http://schemas.openxmlformats.org/officeDocument/2006/relationships/image" Target="../media/image885.wmf"/><Relationship Id="rId22" Type="http://schemas.openxmlformats.org/officeDocument/2006/relationships/image" Target="../media/image889.wmf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900.bin"/><Relationship Id="rId18" Type="http://schemas.openxmlformats.org/officeDocument/2006/relationships/image" Target="../media/image897.wmf"/><Relationship Id="rId26" Type="http://schemas.openxmlformats.org/officeDocument/2006/relationships/image" Target="../media/image901.emf"/><Relationship Id="rId39" Type="http://schemas.openxmlformats.org/officeDocument/2006/relationships/oleObject" Target="../embeddings/oleObject913.bin"/><Relationship Id="rId21" Type="http://schemas.openxmlformats.org/officeDocument/2006/relationships/oleObject" Target="../embeddings/oleObject904.bin"/><Relationship Id="rId34" Type="http://schemas.openxmlformats.org/officeDocument/2006/relationships/image" Target="../media/image905.emf"/><Relationship Id="rId42" Type="http://schemas.openxmlformats.org/officeDocument/2006/relationships/image" Target="../media/image909.wmf"/><Relationship Id="rId47" Type="http://schemas.openxmlformats.org/officeDocument/2006/relationships/oleObject" Target="../embeddings/oleObject917.bin"/><Relationship Id="rId50" Type="http://schemas.openxmlformats.org/officeDocument/2006/relationships/image" Target="../media/image913.emf"/><Relationship Id="rId55" Type="http://schemas.openxmlformats.org/officeDocument/2006/relationships/oleObject" Target="../embeddings/oleObject921.bin"/><Relationship Id="rId63" Type="http://schemas.openxmlformats.org/officeDocument/2006/relationships/oleObject" Target="../embeddings/oleObject925.bin"/><Relationship Id="rId7" Type="http://schemas.openxmlformats.org/officeDocument/2006/relationships/oleObject" Target="../embeddings/oleObject89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96.emf"/><Relationship Id="rId20" Type="http://schemas.openxmlformats.org/officeDocument/2006/relationships/image" Target="../media/image898.emf"/><Relationship Id="rId29" Type="http://schemas.openxmlformats.org/officeDocument/2006/relationships/oleObject" Target="../embeddings/oleObject908.bin"/><Relationship Id="rId41" Type="http://schemas.openxmlformats.org/officeDocument/2006/relationships/oleObject" Target="../embeddings/oleObject914.bin"/><Relationship Id="rId54" Type="http://schemas.openxmlformats.org/officeDocument/2006/relationships/image" Target="../media/image915.emf"/><Relationship Id="rId62" Type="http://schemas.openxmlformats.org/officeDocument/2006/relationships/image" Target="../media/image919.emf"/><Relationship Id="rId1" Type="http://schemas.openxmlformats.org/officeDocument/2006/relationships/vmlDrawing" Target="../drawings/vmlDrawing67.vml"/><Relationship Id="rId6" Type="http://schemas.openxmlformats.org/officeDocument/2006/relationships/image" Target="../media/image891.wmf"/><Relationship Id="rId11" Type="http://schemas.openxmlformats.org/officeDocument/2006/relationships/oleObject" Target="../embeddings/oleObject899.bin"/><Relationship Id="rId24" Type="http://schemas.openxmlformats.org/officeDocument/2006/relationships/image" Target="../media/image900.emf"/><Relationship Id="rId32" Type="http://schemas.openxmlformats.org/officeDocument/2006/relationships/image" Target="../media/image904.emf"/><Relationship Id="rId37" Type="http://schemas.openxmlformats.org/officeDocument/2006/relationships/oleObject" Target="../embeddings/oleObject912.bin"/><Relationship Id="rId40" Type="http://schemas.openxmlformats.org/officeDocument/2006/relationships/image" Target="../media/image908.emf"/><Relationship Id="rId45" Type="http://schemas.openxmlformats.org/officeDocument/2006/relationships/oleObject" Target="../embeddings/oleObject916.bin"/><Relationship Id="rId53" Type="http://schemas.openxmlformats.org/officeDocument/2006/relationships/oleObject" Target="../embeddings/oleObject920.bin"/><Relationship Id="rId58" Type="http://schemas.openxmlformats.org/officeDocument/2006/relationships/image" Target="../media/image917.emf"/><Relationship Id="rId66" Type="http://schemas.openxmlformats.org/officeDocument/2006/relationships/image" Target="../media/image921.wmf"/><Relationship Id="rId5" Type="http://schemas.openxmlformats.org/officeDocument/2006/relationships/oleObject" Target="../embeddings/oleObject896.bin"/><Relationship Id="rId15" Type="http://schemas.openxmlformats.org/officeDocument/2006/relationships/oleObject" Target="../embeddings/oleObject901.bin"/><Relationship Id="rId23" Type="http://schemas.openxmlformats.org/officeDocument/2006/relationships/oleObject" Target="../embeddings/oleObject905.bin"/><Relationship Id="rId28" Type="http://schemas.openxmlformats.org/officeDocument/2006/relationships/image" Target="../media/image902.emf"/><Relationship Id="rId36" Type="http://schemas.openxmlformats.org/officeDocument/2006/relationships/image" Target="../media/image906.emf"/><Relationship Id="rId49" Type="http://schemas.openxmlformats.org/officeDocument/2006/relationships/oleObject" Target="../embeddings/oleObject918.bin"/><Relationship Id="rId57" Type="http://schemas.openxmlformats.org/officeDocument/2006/relationships/oleObject" Target="../embeddings/oleObject922.bin"/><Relationship Id="rId61" Type="http://schemas.openxmlformats.org/officeDocument/2006/relationships/oleObject" Target="../embeddings/oleObject924.bin"/><Relationship Id="rId10" Type="http://schemas.openxmlformats.org/officeDocument/2006/relationships/image" Target="../media/image893.emf"/><Relationship Id="rId19" Type="http://schemas.openxmlformats.org/officeDocument/2006/relationships/oleObject" Target="../embeddings/oleObject903.bin"/><Relationship Id="rId31" Type="http://schemas.openxmlformats.org/officeDocument/2006/relationships/oleObject" Target="../embeddings/oleObject909.bin"/><Relationship Id="rId44" Type="http://schemas.openxmlformats.org/officeDocument/2006/relationships/image" Target="../media/image910.wmf"/><Relationship Id="rId52" Type="http://schemas.openxmlformats.org/officeDocument/2006/relationships/image" Target="../media/image914.wmf"/><Relationship Id="rId60" Type="http://schemas.openxmlformats.org/officeDocument/2006/relationships/image" Target="../media/image918.emf"/><Relationship Id="rId65" Type="http://schemas.openxmlformats.org/officeDocument/2006/relationships/oleObject" Target="../embeddings/oleObject926.bin"/><Relationship Id="rId4" Type="http://schemas.openxmlformats.org/officeDocument/2006/relationships/image" Target="../media/image890.emf"/><Relationship Id="rId9" Type="http://schemas.openxmlformats.org/officeDocument/2006/relationships/oleObject" Target="../embeddings/oleObject898.bin"/><Relationship Id="rId14" Type="http://schemas.openxmlformats.org/officeDocument/2006/relationships/image" Target="../media/image895.emf"/><Relationship Id="rId22" Type="http://schemas.openxmlformats.org/officeDocument/2006/relationships/image" Target="../media/image899.emf"/><Relationship Id="rId27" Type="http://schemas.openxmlformats.org/officeDocument/2006/relationships/oleObject" Target="../embeddings/oleObject907.bin"/><Relationship Id="rId30" Type="http://schemas.openxmlformats.org/officeDocument/2006/relationships/image" Target="../media/image903.emf"/><Relationship Id="rId35" Type="http://schemas.openxmlformats.org/officeDocument/2006/relationships/oleObject" Target="../embeddings/oleObject911.bin"/><Relationship Id="rId43" Type="http://schemas.openxmlformats.org/officeDocument/2006/relationships/oleObject" Target="../embeddings/oleObject915.bin"/><Relationship Id="rId48" Type="http://schemas.openxmlformats.org/officeDocument/2006/relationships/image" Target="../media/image912.wmf"/><Relationship Id="rId56" Type="http://schemas.openxmlformats.org/officeDocument/2006/relationships/image" Target="../media/image916.emf"/><Relationship Id="rId64" Type="http://schemas.openxmlformats.org/officeDocument/2006/relationships/image" Target="../media/image920.emf"/><Relationship Id="rId8" Type="http://schemas.openxmlformats.org/officeDocument/2006/relationships/image" Target="../media/image892.wmf"/><Relationship Id="rId51" Type="http://schemas.openxmlformats.org/officeDocument/2006/relationships/oleObject" Target="../embeddings/oleObject919.bin"/><Relationship Id="rId3" Type="http://schemas.openxmlformats.org/officeDocument/2006/relationships/oleObject" Target="../embeddings/oleObject895.bin"/><Relationship Id="rId12" Type="http://schemas.openxmlformats.org/officeDocument/2006/relationships/image" Target="../media/image894.emf"/><Relationship Id="rId17" Type="http://schemas.openxmlformats.org/officeDocument/2006/relationships/oleObject" Target="../embeddings/oleObject902.bin"/><Relationship Id="rId25" Type="http://schemas.openxmlformats.org/officeDocument/2006/relationships/oleObject" Target="../embeddings/oleObject906.bin"/><Relationship Id="rId33" Type="http://schemas.openxmlformats.org/officeDocument/2006/relationships/oleObject" Target="../embeddings/oleObject910.bin"/><Relationship Id="rId38" Type="http://schemas.openxmlformats.org/officeDocument/2006/relationships/image" Target="../media/image907.emf"/><Relationship Id="rId46" Type="http://schemas.openxmlformats.org/officeDocument/2006/relationships/image" Target="../media/image911.wmf"/><Relationship Id="rId59" Type="http://schemas.openxmlformats.org/officeDocument/2006/relationships/oleObject" Target="../embeddings/oleObject923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4.emf"/><Relationship Id="rId13" Type="http://schemas.openxmlformats.org/officeDocument/2006/relationships/oleObject" Target="../embeddings/oleObject932.bin"/><Relationship Id="rId18" Type="http://schemas.openxmlformats.org/officeDocument/2006/relationships/image" Target="../media/image929.emf"/><Relationship Id="rId3" Type="http://schemas.openxmlformats.org/officeDocument/2006/relationships/oleObject" Target="../embeddings/oleObject927.bin"/><Relationship Id="rId7" Type="http://schemas.openxmlformats.org/officeDocument/2006/relationships/oleObject" Target="../embeddings/oleObject929.bin"/><Relationship Id="rId12" Type="http://schemas.openxmlformats.org/officeDocument/2006/relationships/image" Target="../media/image926.emf"/><Relationship Id="rId17" Type="http://schemas.openxmlformats.org/officeDocument/2006/relationships/oleObject" Target="../embeddings/oleObject934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928.emf"/><Relationship Id="rId1" Type="http://schemas.openxmlformats.org/officeDocument/2006/relationships/vmlDrawing" Target="../drawings/vmlDrawing68.vml"/><Relationship Id="rId6" Type="http://schemas.openxmlformats.org/officeDocument/2006/relationships/image" Target="../media/image923.emf"/><Relationship Id="rId11" Type="http://schemas.openxmlformats.org/officeDocument/2006/relationships/oleObject" Target="../embeddings/oleObject931.bin"/><Relationship Id="rId5" Type="http://schemas.openxmlformats.org/officeDocument/2006/relationships/oleObject" Target="../embeddings/oleObject928.bin"/><Relationship Id="rId15" Type="http://schemas.openxmlformats.org/officeDocument/2006/relationships/oleObject" Target="../embeddings/oleObject933.bin"/><Relationship Id="rId10" Type="http://schemas.openxmlformats.org/officeDocument/2006/relationships/image" Target="../media/image925.emf"/><Relationship Id="rId4" Type="http://schemas.openxmlformats.org/officeDocument/2006/relationships/image" Target="../media/image922.emf"/><Relationship Id="rId9" Type="http://schemas.openxmlformats.org/officeDocument/2006/relationships/oleObject" Target="../embeddings/oleObject930.bin"/><Relationship Id="rId14" Type="http://schemas.openxmlformats.org/officeDocument/2006/relationships/image" Target="../media/image927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7.bin"/><Relationship Id="rId13" Type="http://schemas.openxmlformats.org/officeDocument/2006/relationships/image" Target="../media/image934.wmf"/><Relationship Id="rId3" Type="http://schemas.openxmlformats.org/officeDocument/2006/relationships/image" Target="../media/image936.png"/><Relationship Id="rId7" Type="http://schemas.openxmlformats.org/officeDocument/2006/relationships/image" Target="../media/image931.wmf"/><Relationship Id="rId12" Type="http://schemas.openxmlformats.org/officeDocument/2006/relationships/oleObject" Target="../embeddings/oleObject93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.vml"/><Relationship Id="rId6" Type="http://schemas.openxmlformats.org/officeDocument/2006/relationships/oleObject" Target="../embeddings/oleObject936.bin"/><Relationship Id="rId11" Type="http://schemas.openxmlformats.org/officeDocument/2006/relationships/image" Target="../media/image933.wmf"/><Relationship Id="rId5" Type="http://schemas.openxmlformats.org/officeDocument/2006/relationships/image" Target="../media/image930.wmf"/><Relationship Id="rId15" Type="http://schemas.openxmlformats.org/officeDocument/2006/relationships/image" Target="../media/image935.wmf"/><Relationship Id="rId10" Type="http://schemas.openxmlformats.org/officeDocument/2006/relationships/oleObject" Target="../embeddings/oleObject938.bin"/><Relationship Id="rId4" Type="http://schemas.openxmlformats.org/officeDocument/2006/relationships/oleObject" Target="../embeddings/oleObject935.bin"/><Relationship Id="rId9" Type="http://schemas.openxmlformats.org/officeDocument/2006/relationships/image" Target="../media/image932.wmf"/><Relationship Id="rId14" Type="http://schemas.openxmlformats.org/officeDocument/2006/relationships/oleObject" Target="../embeddings/oleObject940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emf"/><Relationship Id="rId13" Type="http://schemas.openxmlformats.org/officeDocument/2006/relationships/oleObject" Target="../embeddings/oleObject112.bin"/><Relationship Id="rId18" Type="http://schemas.openxmlformats.org/officeDocument/2006/relationships/image" Target="../media/image114.wmf"/><Relationship Id="rId26" Type="http://schemas.openxmlformats.org/officeDocument/2006/relationships/image" Target="../media/image118.wmf"/><Relationship Id="rId3" Type="http://schemas.openxmlformats.org/officeDocument/2006/relationships/oleObject" Target="../embeddings/oleObject107.bin"/><Relationship Id="rId21" Type="http://schemas.openxmlformats.org/officeDocument/2006/relationships/oleObject" Target="../embeddings/oleObject116.bin"/><Relationship Id="rId34" Type="http://schemas.openxmlformats.org/officeDocument/2006/relationships/image" Target="../media/image122.wmf"/><Relationship Id="rId7" Type="http://schemas.openxmlformats.org/officeDocument/2006/relationships/oleObject" Target="../embeddings/oleObject109.bin"/><Relationship Id="rId12" Type="http://schemas.openxmlformats.org/officeDocument/2006/relationships/image" Target="../media/image111.wmf"/><Relationship Id="rId17" Type="http://schemas.openxmlformats.org/officeDocument/2006/relationships/oleObject" Target="../embeddings/oleObject114.bin"/><Relationship Id="rId25" Type="http://schemas.openxmlformats.org/officeDocument/2006/relationships/oleObject" Target="../embeddings/oleObject118.bin"/><Relationship Id="rId33" Type="http://schemas.openxmlformats.org/officeDocument/2006/relationships/oleObject" Target="../embeddings/oleObject12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3.wmf"/><Relationship Id="rId20" Type="http://schemas.openxmlformats.org/officeDocument/2006/relationships/image" Target="../media/image115.wmf"/><Relationship Id="rId29" Type="http://schemas.openxmlformats.org/officeDocument/2006/relationships/oleObject" Target="../embeddings/oleObject120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8.wmf"/><Relationship Id="rId11" Type="http://schemas.openxmlformats.org/officeDocument/2006/relationships/oleObject" Target="../embeddings/oleObject111.bin"/><Relationship Id="rId24" Type="http://schemas.openxmlformats.org/officeDocument/2006/relationships/image" Target="../media/image117.wmf"/><Relationship Id="rId32" Type="http://schemas.openxmlformats.org/officeDocument/2006/relationships/image" Target="../media/image121.wmf"/><Relationship Id="rId5" Type="http://schemas.openxmlformats.org/officeDocument/2006/relationships/oleObject" Target="../embeddings/oleObject108.bin"/><Relationship Id="rId15" Type="http://schemas.openxmlformats.org/officeDocument/2006/relationships/oleObject" Target="../embeddings/oleObject113.bin"/><Relationship Id="rId23" Type="http://schemas.openxmlformats.org/officeDocument/2006/relationships/oleObject" Target="../embeddings/oleObject117.bin"/><Relationship Id="rId28" Type="http://schemas.openxmlformats.org/officeDocument/2006/relationships/image" Target="../media/image119.wmf"/><Relationship Id="rId10" Type="http://schemas.openxmlformats.org/officeDocument/2006/relationships/image" Target="../media/image110.wmf"/><Relationship Id="rId19" Type="http://schemas.openxmlformats.org/officeDocument/2006/relationships/oleObject" Target="../embeddings/oleObject115.bin"/><Relationship Id="rId31" Type="http://schemas.openxmlformats.org/officeDocument/2006/relationships/oleObject" Target="../embeddings/oleObject121.bin"/><Relationship Id="rId4" Type="http://schemas.openxmlformats.org/officeDocument/2006/relationships/image" Target="../media/image107.wmf"/><Relationship Id="rId9" Type="http://schemas.openxmlformats.org/officeDocument/2006/relationships/oleObject" Target="../embeddings/oleObject110.bin"/><Relationship Id="rId14" Type="http://schemas.openxmlformats.org/officeDocument/2006/relationships/image" Target="../media/image112.wmf"/><Relationship Id="rId22" Type="http://schemas.openxmlformats.org/officeDocument/2006/relationships/image" Target="../media/image116.wmf"/><Relationship Id="rId27" Type="http://schemas.openxmlformats.org/officeDocument/2006/relationships/oleObject" Target="../embeddings/oleObject119.bin"/><Relationship Id="rId30" Type="http://schemas.openxmlformats.org/officeDocument/2006/relationships/image" Target="../media/image120.w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43.bin"/><Relationship Id="rId13" Type="http://schemas.openxmlformats.org/officeDocument/2006/relationships/image" Target="../media/image941.wmf"/><Relationship Id="rId3" Type="http://schemas.openxmlformats.org/officeDocument/2006/relationships/image" Target="../media/image944.png"/><Relationship Id="rId7" Type="http://schemas.openxmlformats.org/officeDocument/2006/relationships/image" Target="../media/image938.wmf"/><Relationship Id="rId12" Type="http://schemas.openxmlformats.org/officeDocument/2006/relationships/oleObject" Target="../embeddings/oleObject945.bin"/><Relationship Id="rId17" Type="http://schemas.openxmlformats.org/officeDocument/2006/relationships/image" Target="../media/image943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947.bin"/><Relationship Id="rId1" Type="http://schemas.openxmlformats.org/officeDocument/2006/relationships/vmlDrawing" Target="../drawings/vmlDrawing70.vml"/><Relationship Id="rId6" Type="http://schemas.openxmlformats.org/officeDocument/2006/relationships/oleObject" Target="../embeddings/oleObject942.bin"/><Relationship Id="rId11" Type="http://schemas.openxmlformats.org/officeDocument/2006/relationships/image" Target="../media/image940.wmf"/><Relationship Id="rId5" Type="http://schemas.openxmlformats.org/officeDocument/2006/relationships/image" Target="../media/image937.wmf"/><Relationship Id="rId15" Type="http://schemas.openxmlformats.org/officeDocument/2006/relationships/image" Target="../media/image942.wmf"/><Relationship Id="rId10" Type="http://schemas.openxmlformats.org/officeDocument/2006/relationships/oleObject" Target="../embeddings/oleObject944.bin"/><Relationship Id="rId4" Type="http://schemas.openxmlformats.org/officeDocument/2006/relationships/oleObject" Target="../embeddings/oleObject941.bin"/><Relationship Id="rId9" Type="http://schemas.openxmlformats.org/officeDocument/2006/relationships/image" Target="../media/image939.wmf"/><Relationship Id="rId14" Type="http://schemas.openxmlformats.org/officeDocument/2006/relationships/oleObject" Target="../embeddings/oleObject946.bin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50.bin"/><Relationship Id="rId13" Type="http://schemas.openxmlformats.org/officeDocument/2006/relationships/image" Target="../media/image949.wmf"/><Relationship Id="rId18" Type="http://schemas.openxmlformats.org/officeDocument/2006/relationships/oleObject" Target="../embeddings/oleObject955.bin"/><Relationship Id="rId3" Type="http://schemas.openxmlformats.org/officeDocument/2006/relationships/image" Target="../media/image955.png"/><Relationship Id="rId21" Type="http://schemas.openxmlformats.org/officeDocument/2006/relationships/image" Target="../media/image953.wmf"/><Relationship Id="rId7" Type="http://schemas.openxmlformats.org/officeDocument/2006/relationships/image" Target="../media/image946.wmf"/><Relationship Id="rId12" Type="http://schemas.openxmlformats.org/officeDocument/2006/relationships/oleObject" Target="../embeddings/oleObject952.bin"/><Relationship Id="rId17" Type="http://schemas.openxmlformats.org/officeDocument/2006/relationships/image" Target="../media/image951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954.bin"/><Relationship Id="rId20" Type="http://schemas.openxmlformats.org/officeDocument/2006/relationships/oleObject" Target="../embeddings/oleObject956.bin"/><Relationship Id="rId1" Type="http://schemas.openxmlformats.org/officeDocument/2006/relationships/vmlDrawing" Target="../drawings/vmlDrawing71.vml"/><Relationship Id="rId6" Type="http://schemas.openxmlformats.org/officeDocument/2006/relationships/oleObject" Target="../embeddings/oleObject949.bin"/><Relationship Id="rId11" Type="http://schemas.openxmlformats.org/officeDocument/2006/relationships/image" Target="../media/image948.wmf"/><Relationship Id="rId5" Type="http://schemas.openxmlformats.org/officeDocument/2006/relationships/image" Target="../media/image945.wmf"/><Relationship Id="rId15" Type="http://schemas.openxmlformats.org/officeDocument/2006/relationships/image" Target="../media/image950.wmf"/><Relationship Id="rId23" Type="http://schemas.openxmlformats.org/officeDocument/2006/relationships/image" Target="../media/image954.wmf"/><Relationship Id="rId10" Type="http://schemas.openxmlformats.org/officeDocument/2006/relationships/oleObject" Target="../embeddings/oleObject951.bin"/><Relationship Id="rId19" Type="http://schemas.openxmlformats.org/officeDocument/2006/relationships/image" Target="../media/image952.wmf"/><Relationship Id="rId4" Type="http://schemas.openxmlformats.org/officeDocument/2006/relationships/oleObject" Target="../embeddings/oleObject948.bin"/><Relationship Id="rId9" Type="http://schemas.openxmlformats.org/officeDocument/2006/relationships/image" Target="../media/image947.wmf"/><Relationship Id="rId14" Type="http://schemas.openxmlformats.org/officeDocument/2006/relationships/oleObject" Target="../embeddings/oleObject953.bin"/><Relationship Id="rId22" Type="http://schemas.openxmlformats.org/officeDocument/2006/relationships/oleObject" Target="../embeddings/oleObject957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0.bin"/><Relationship Id="rId3" Type="http://schemas.openxmlformats.org/officeDocument/2006/relationships/image" Target="../media/image959.png"/><Relationship Id="rId7" Type="http://schemas.openxmlformats.org/officeDocument/2006/relationships/image" Target="../media/image95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.vml"/><Relationship Id="rId6" Type="http://schemas.openxmlformats.org/officeDocument/2006/relationships/oleObject" Target="../embeddings/oleObject959.bin"/><Relationship Id="rId5" Type="http://schemas.openxmlformats.org/officeDocument/2006/relationships/image" Target="../media/image956.wmf"/><Relationship Id="rId4" Type="http://schemas.openxmlformats.org/officeDocument/2006/relationships/oleObject" Target="../embeddings/oleObject958.bin"/><Relationship Id="rId9" Type="http://schemas.openxmlformats.org/officeDocument/2006/relationships/image" Target="../media/image958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2.emf"/><Relationship Id="rId13" Type="http://schemas.openxmlformats.org/officeDocument/2006/relationships/oleObject" Target="../embeddings/oleObject965.bin"/><Relationship Id="rId3" Type="http://schemas.openxmlformats.org/officeDocument/2006/relationships/oleObject" Target="../embeddings/Microsoft_Word_97_-_2003_Document4.doc"/><Relationship Id="rId7" Type="http://schemas.openxmlformats.org/officeDocument/2006/relationships/oleObject" Target="../embeddings/oleObject962.bin"/><Relationship Id="rId12" Type="http://schemas.openxmlformats.org/officeDocument/2006/relationships/image" Target="../media/image96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961.emf"/><Relationship Id="rId11" Type="http://schemas.openxmlformats.org/officeDocument/2006/relationships/oleObject" Target="../embeddings/oleObject964.bin"/><Relationship Id="rId5" Type="http://schemas.openxmlformats.org/officeDocument/2006/relationships/oleObject" Target="../embeddings/oleObject961.bin"/><Relationship Id="rId10" Type="http://schemas.openxmlformats.org/officeDocument/2006/relationships/image" Target="../media/image963.emf"/><Relationship Id="rId4" Type="http://schemas.openxmlformats.org/officeDocument/2006/relationships/image" Target="../media/image960.emf"/><Relationship Id="rId9" Type="http://schemas.openxmlformats.org/officeDocument/2006/relationships/oleObject" Target="../embeddings/oleObject963.bin"/><Relationship Id="rId14" Type="http://schemas.openxmlformats.org/officeDocument/2006/relationships/image" Target="../media/image965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8.bin"/><Relationship Id="rId13" Type="http://schemas.openxmlformats.org/officeDocument/2006/relationships/image" Target="../media/image970.wmf"/><Relationship Id="rId3" Type="http://schemas.openxmlformats.org/officeDocument/2006/relationships/image" Target="../media/image971.png"/><Relationship Id="rId7" Type="http://schemas.openxmlformats.org/officeDocument/2006/relationships/image" Target="../media/image967.wmf"/><Relationship Id="rId12" Type="http://schemas.openxmlformats.org/officeDocument/2006/relationships/oleObject" Target="../embeddings/oleObject97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4.vml"/><Relationship Id="rId6" Type="http://schemas.openxmlformats.org/officeDocument/2006/relationships/oleObject" Target="../embeddings/oleObject967.bin"/><Relationship Id="rId11" Type="http://schemas.openxmlformats.org/officeDocument/2006/relationships/image" Target="../media/image969.wmf"/><Relationship Id="rId5" Type="http://schemas.openxmlformats.org/officeDocument/2006/relationships/image" Target="../media/image966.wmf"/><Relationship Id="rId10" Type="http://schemas.openxmlformats.org/officeDocument/2006/relationships/oleObject" Target="../embeddings/oleObject969.bin"/><Relationship Id="rId4" Type="http://schemas.openxmlformats.org/officeDocument/2006/relationships/oleObject" Target="../embeddings/oleObject966.bin"/><Relationship Id="rId9" Type="http://schemas.openxmlformats.org/officeDocument/2006/relationships/image" Target="../media/image968.w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3.bin"/><Relationship Id="rId13" Type="http://schemas.openxmlformats.org/officeDocument/2006/relationships/image" Target="../media/image975.wmf"/><Relationship Id="rId18" Type="http://schemas.openxmlformats.org/officeDocument/2006/relationships/oleObject" Target="../embeddings/oleObject980.bin"/><Relationship Id="rId26" Type="http://schemas.openxmlformats.org/officeDocument/2006/relationships/oleObject" Target="../embeddings/oleObject985.bin"/><Relationship Id="rId3" Type="http://schemas.openxmlformats.org/officeDocument/2006/relationships/image" Target="../media/image982.png"/><Relationship Id="rId21" Type="http://schemas.openxmlformats.org/officeDocument/2006/relationships/oleObject" Target="../embeddings/oleObject982.bin"/><Relationship Id="rId7" Type="http://schemas.openxmlformats.org/officeDocument/2006/relationships/image" Target="../media/image973.wmf"/><Relationship Id="rId12" Type="http://schemas.openxmlformats.org/officeDocument/2006/relationships/oleObject" Target="../embeddings/oleObject976.bin"/><Relationship Id="rId17" Type="http://schemas.openxmlformats.org/officeDocument/2006/relationships/oleObject" Target="../embeddings/oleObject979.bin"/><Relationship Id="rId25" Type="http://schemas.openxmlformats.org/officeDocument/2006/relationships/image" Target="../media/image979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978.bin"/><Relationship Id="rId20" Type="http://schemas.openxmlformats.org/officeDocument/2006/relationships/oleObject" Target="../embeddings/oleObject981.bin"/><Relationship Id="rId29" Type="http://schemas.openxmlformats.org/officeDocument/2006/relationships/image" Target="../media/image981.wmf"/><Relationship Id="rId1" Type="http://schemas.openxmlformats.org/officeDocument/2006/relationships/vmlDrawing" Target="../drawings/vmlDrawing75.vml"/><Relationship Id="rId6" Type="http://schemas.openxmlformats.org/officeDocument/2006/relationships/oleObject" Target="../embeddings/oleObject972.bin"/><Relationship Id="rId11" Type="http://schemas.openxmlformats.org/officeDocument/2006/relationships/oleObject" Target="../embeddings/oleObject975.bin"/><Relationship Id="rId24" Type="http://schemas.openxmlformats.org/officeDocument/2006/relationships/oleObject" Target="../embeddings/oleObject984.bin"/><Relationship Id="rId5" Type="http://schemas.openxmlformats.org/officeDocument/2006/relationships/image" Target="../media/image972.wmf"/><Relationship Id="rId15" Type="http://schemas.openxmlformats.org/officeDocument/2006/relationships/image" Target="../media/image976.wmf"/><Relationship Id="rId23" Type="http://schemas.openxmlformats.org/officeDocument/2006/relationships/oleObject" Target="../embeddings/oleObject983.bin"/><Relationship Id="rId28" Type="http://schemas.openxmlformats.org/officeDocument/2006/relationships/oleObject" Target="../embeddings/oleObject986.bin"/><Relationship Id="rId10" Type="http://schemas.openxmlformats.org/officeDocument/2006/relationships/oleObject" Target="../embeddings/oleObject974.bin"/><Relationship Id="rId19" Type="http://schemas.openxmlformats.org/officeDocument/2006/relationships/image" Target="../media/image977.wmf"/><Relationship Id="rId4" Type="http://schemas.openxmlformats.org/officeDocument/2006/relationships/oleObject" Target="../embeddings/oleObject971.bin"/><Relationship Id="rId9" Type="http://schemas.openxmlformats.org/officeDocument/2006/relationships/image" Target="../media/image974.wmf"/><Relationship Id="rId14" Type="http://schemas.openxmlformats.org/officeDocument/2006/relationships/oleObject" Target="../embeddings/oleObject977.bin"/><Relationship Id="rId22" Type="http://schemas.openxmlformats.org/officeDocument/2006/relationships/image" Target="../media/image978.wmf"/><Relationship Id="rId27" Type="http://schemas.openxmlformats.org/officeDocument/2006/relationships/image" Target="../media/image980.w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5.wmf"/><Relationship Id="rId13" Type="http://schemas.openxmlformats.org/officeDocument/2006/relationships/oleObject" Target="../embeddings/oleObject992.bin"/><Relationship Id="rId3" Type="http://schemas.openxmlformats.org/officeDocument/2006/relationships/oleObject" Target="../embeddings/oleObject987.bin"/><Relationship Id="rId7" Type="http://schemas.openxmlformats.org/officeDocument/2006/relationships/oleObject" Target="../embeddings/oleObject989.bin"/><Relationship Id="rId12" Type="http://schemas.openxmlformats.org/officeDocument/2006/relationships/image" Target="../media/image98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984.wmf"/><Relationship Id="rId11" Type="http://schemas.openxmlformats.org/officeDocument/2006/relationships/oleObject" Target="../embeddings/oleObject991.bin"/><Relationship Id="rId5" Type="http://schemas.openxmlformats.org/officeDocument/2006/relationships/oleObject" Target="../embeddings/oleObject988.bin"/><Relationship Id="rId10" Type="http://schemas.openxmlformats.org/officeDocument/2006/relationships/image" Target="../media/image986.wmf"/><Relationship Id="rId4" Type="http://schemas.openxmlformats.org/officeDocument/2006/relationships/image" Target="../media/image983.wmf"/><Relationship Id="rId9" Type="http://schemas.openxmlformats.org/officeDocument/2006/relationships/oleObject" Target="../embeddings/oleObject990.bin"/><Relationship Id="rId14" Type="http://schemas.openxmlformats.org/officeDocument/2006/relationships/image" Target="../media/image988.w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1.wmf"/><Relationship Id="rId13" Type="http://schemas.openxmlformats.org/officeDocument/2006/relationships/oleObject" Target="../embeddings/oleObject998.bin"/><Relationship Id="rId18" Type="http://schemas.openxmlformats.org/officeDocument/2006/relationships/image" Target="../media/image996.wmf"/><Relationship Id="rId26" Type="http://schemas.openxmlformats.org/officeDocument/2006/relationships/image" Target="../media/image1000.wmf"/><Relationship Id="rId3" Type="http://schemas.openxmlformats.org/officeDocument/2006/relationships/oleObject" Target="../embeddings/oleObject993.bin"/><Relationship Id="rId21" Type="http://schemas.openxmlformats.org/officeDocument/2006/relationships/oleObject" Target="../embeddings/oleObject1002.bin"/><Relationship Id="rId7" Type="http://schemas.openxmlformats.org/officeDocument/2006/relationships/oleObject" Target="../embeddings/oleObject995.bin"/><Relationship Id="rId12" Type="http://schemas.openxmlformats.org/officeDocument/2006/relationships/image" Target="../media/image993.wmf"/><Relationship Id="rId17" Type="http://schemas.openxmlformats.org/officeDocument/2006/relationships/oleObject" Target="../embeddings/oleObject1000.bin"/><Relationship Id="rId25" Type="http://schemas.openxmlformats.org/officeDocument/2006/relationships/oleObject" Target="../embeddings/oleObject100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95.wmf"/><Relationship Id="rId20" Type="http://schemas.openxmlformats.org/officeDocument/2006/relationships/image" Target="../media/image997.wmf"/><Relationship Id="rId29" Type="http://schemas.openxmlformats.org/officeDocument/2006/relationships/oleObject" Target="../embeddings/oleObject1006.bin"/><Relationship Id="rId1" Type="http://schemas.openxmlformats.org/officeDocument/2006/relationships/vmlDrawing" Target="../drawings/vmlDrawing77.vml"/><Relationship Id="rId6" Type="http://schemas.openxmlformats.org/officeDocument/2006/relationships/image" Target="../media/image990.wmf"/><Relationship Id="rId11" Type="http://schemas.openxmlformats.org/officeDocument/2006/relationships/oleObject" Target="../embeddings/oleObject997.bin"/><Relationship Id="rId24" Type="http://schemas.openxmlformats.org/officeDocument/2006/relationships/image" Target="../media/image999.wmf"/><Relationship Id="rId5" Type="http://schemas.openxmlformats.org/officeDocument/2006/relationships/oleObject" Target="../embeddings/oleObject994.bin"/><Relationship Id="rId15" Type="http://schemas.openxmlformats.org/officeDocument/2006/relationships/oleObject" Target="../embeddings/oleObject999.bin"/><Relationship Id="rId23" Type="http://schemas.openxmlformats.org/officeDocument/2006/relationships/oleObject" Target="../embeddings/oleObject1003.bin"/><Relationship Id="rId28" Type="http://schemas.openxmlformats.org/officeDocument/2006/relationships/image" Target="../media/image1001.wmf"/><Relationship Id="rId10" Type="http://schemas.openxmlformats.org/officeDocument/2006/relationships/image" Target="../media/image992.wmf"/><Relationship Id="rId19" Type="http://schemas.openxmlformats.org/officeDocument/2006/relationships/oleObject" Target="../embeddings/oleObject1001.bin"/><Relationship Id="rId4" Type="http://schemas.openxmlformats.org/officeDocument/2006/relationships/image" Target="../media/image989.wmf"/><Relationship Id="rId9" Type="http://schemas.openxmlformats.org/officeDocument/2006/relationships/oleObject" Target="../embeddings/oleObject996.bin"/><Relationship Id="rId14" Type="http://schemas.openxmlformats.org/officeDocument/2006/relationships/image" Target="../media/image994.wmf"/><Relationship Id="rId22" Type="http://schemas.openxmlformats.org/officeDocument/2006/relationships/image" Target="../media/image998.wmf"/><Relationship Id="rId27" Type="http://schemas.openxmlformats.org/officeDocument/2006/relationships/oleObject" Target="../embeddings/oleObject1005.bin"/><Relationship Id="rId30" Type="http://schemas.openxmlformats.org/officeDocument/2006/relationships/image" Target="../media/image1002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5.wmf"/><Relationship Id="rId13" Type="http://schemas.openxmlformats.org/officeDocument/2006/relationships/oleObject" Target="../embeddings/oleObject1012.bin"/><Relationship Id="rId18" Type="http://schemas.openxmlformats.org/officeDocument/2006/relationships/image" Target="../media/image1010.wmf"/><Relationship Id="rId3" Type="http://schemas.openxmlformats.org/officeDocument/2006/relationships/oleObject" Target="../embeddings/oleObject1007.bin"/><Relationship Id="rId21" Type="http://schemas.openxmlformats.org/officeDocument/2006/relationships/oleObject" Target="../embeddings/oleObject1016.bin"/><Relationship Id="rId7" Type="http://schemas.openxmlformats.org/officeDocument/2006/relationships/oleObject" Target="../embeddings/oleObject1009.bin"/><Relationship Id="rId12" Type="http://schemas.openxmlformats.org/officeDocument/2006/relationships/image" Target="../media/image1007.wmf"/><Relationship Id="rId17" Type="http://schemas.openxmlformats.org/officeDocument/2006/relationships/oleObject" Target="../embeddings/oleObject101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09.wmf"/><Relationship Id="rId20" Type="http://schemas.openxmlformats.org/officeDocument/2006/relationships/image" Target="../media/image1011.wmf"/><Relationship Id="rId1" Type="http://schemas.openxmlformats.org/officeDocument/2006/relationships/vmlDrawing" Target="../drawings/vmlDrawing78.vml"/><Relationship Id="rId6" Type="http://schemas.openxmlformats.org/officeDocument/2006/relationships/image" Target="../media/image1004.wmf"/><Relationship Id="rId11" Type="http://schemas.openxmlformats.org/officeDocument/2006/relationships/oleObject" Target="../embeddings/oleObject1011.bin"/><Relationship Id="rId5" Type="http://schemas.openxmlformats.org/officeDocument/2006/relationships/oleObject" Target="../embeddings/oleObject1008.bin"/><Relationship Id="rId15" Type="http://schemas.openxmlformats.org/officeDocument/2006/relationships/oleObject" Target="../embeddings/oleObject1013.bin"/><Relationship Id="rId10" Type="http://schemas.openxmlformats.org/officeDocument/2006/relationships/image" Target="../media/image1006.wmf"/><Relationship Id="rId19" Type="http://schemas.openxmlformats.org/officeDocument/2006/relationships/oleObject" Target="../embeddings/oleObject1015.bin"/><Relationship Id="rId4" Type="http://schemas.openxmlformats.org/officeDocument/2006/relationships/image" Target="../media/image1003.wmf"/><Relationship Id="rId9" Type="http://schemas.openxmlformats.org/officeDocument/2006/relationships/oleObject" Target="../embeddings/oleObject1010.bin"/><Relationship Id="rId14" Type="http://schemas.openxmlformats.org/officeDocument/2006/relationships/image" Target="../media/image1008.wmf"/><Relationship Id="rId22" Type="http://schemas.openxmlformats.org/officeDocument/2006/relationships/image" Target="../media/image1012.w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5.wmf"/><Relationship Id="rId13" Type="http://schemas.openxmlformats.org/officeDocument/2006/relationships/oleObject" Target="../embeddings/oleObject1022.bin"/><Relationship Id="rId3" Type="http://schemas.openxmlformats.org/officeDocument/2006/relationships/oleObject" Target="../embeddings/oleObject1017.bin"/><Relationship Id="rId7" Type="http://schemas.openxmlformats.org/officeDocument/2006/relationships/oleObject" Target="../embeddings/oleObject1019.bin"/><Relationship Id="rId12" Type="http://schemas.openxmlformats.org/officeDocument/2006/relationships/image" Target="../media/image101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1014.emf"/><Relationship Id="rId11" Type="http://schemas.openxmlformats.org/officeDocument/2006/relationships/oleObject" Target="../embeddings/oleObject1021.bin"/><Relationship Id="rId5" Type="http://schemas.openxmlformats.org/officeDocument/2006/relationships/oleObject" Target="../embeddings/oleObject1018.bin"/><Relationship Id="rId10" Type="http://schemas.openxmlformats.org/officeDocument/2006/relationships/image" Target="../media/image1016.wmf"/><Relationship Id="rId4" Type="http://schemas.openxmlformats.org/officeDocument/2006/relationships/image" Target="../media/image1013.emf"/><Relationship Id="rId9" Type="http://schemas.openxmlformats.org/officeDocument/2006/relationships/oleObject" Target="../embeddings/oleObject1020.bin"/><Relationship Id="rId14" Type="http://schemas.openxmlformats.org/officeDocument/2006/relationships/image" Target="../media/image1018.wmf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28.bin"/><Relationship Id="rId18" Type="http://schemas.openxmlformats.org/officeDocument/2006/relationships/image" Target="../media/image130.wmf"/><Relationship Id="rId26" Type="http://schemas.openxmlformats.org/officeDocument/2006/relationships/image" Target="../media/image134.wmf"/><Relationship Id="rId39" Type="http://schemas.openxmlformats.org/officeDocument/2006/relationships/oleObject" Target="../embeddings/oleObject141.bin"/><Relationship Id="rId21" Type="http://schemas.openxmlformats.org/officeDocument/2006/relationships/oleObject" Target="../embeddings/oleObject132.bin"/><Relationship Id="rId34" Type="http://schemas.openxmlformats.org/officeDocument/2006/relationships/image" Target="../media/image138.wmf"/><Relationship Id="rId42" Type="http://schemas.openxmlformats.org/officeDocument/2006/relationships/image" Target="../media/image142.wmf"/><Relationship Id="rId47" Type="http://schemas.openxmlformats.org/officeDocument/2006/relationships/oleObject" Target="../embeddings/oleObject145.bin"/><Relationship Id="rId50" Type="http://schemas.openxmlformats.org/officeDocument/2006/relationships/image" Target="../media/image146.wmf"/><Relationship Id="rId55" Type="http://schemas.openxmlformats.org/officeDocument/2006/relationships/oleObject" Target="../embeddings/oleObject149.bin"/><Relationship Id="rId7" Type="http://schemas.openxmlformats.org/officeDocument/2006/relationships/oleObject" Target="../embeddings/oleObject125.bin"/><Relationship Id="rId12" Type="http://schemas.openxmlformats.org/officeDocument/2006/relationships/image" Target="../media/image127.wmf"/><Relationship Id="rId17" Type="http://schemas.openxmlformats.org/officeDocument/2006/relationships/oleObject" Target="../embeddings/oleObject130.bin"/><Relationship Id="rId25" Type="http://schemas.openxmlformats.org/officeDocument/2006/relationships/oleObject" Target="../embeddings/oleObject134.bin"/><Relationship Id="rId33" Type="http://schemas.openxmlformats.org/officeDocument/2006/relationships/oleObject" Target="../embeddings/oleObject138.bin"/><Relationship Id="rId38" Type="http://schemas.openxmlformats.org/officeDocument/2006/relationships/image" Target="../media/image140.wmf"/><Relationship Id="rId46" Type="http://schemas.openxmlformats.org/officeDocument/2006/relationships/image" Target="../media/image144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9.wmf"/><Relationship Id="rId20" Type="http://schemas.openxmlformats.org/officeDocument/2006/relationships/image" Target="../media/image131.wmf"/><Relationship Id="rId29" Type="http://schemas.openxmlformats.org/officeDocument/2006/relationships/oleObject" Target="../embeddings/oleObject136.bin"/><Relationship Id="rId41" Type="http://schemas.openxmlformats.org/officeDocument/2006/relationships/oleObject" Target="../embeddings/oleObject142.bin"/><Relationship Id="rId54" Type="http://schemas.openxmlformats.org/officeDocument/2006/relationships/image" Target="../media/image148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124.wmf"/><Relationship Id="rId11" Type="http://schemas.openxmlformats.org/officeDocument/2006/relationships/oleObject" Target="../embeddings/oleObject127.bin"/><Relationship Id="rId24" Type="http://schemas.openxmlformats.org/officeDocument/2006/relationships/image" Target="../media/image133.wmf"/><Relationship Id="rId32" Type="http://schemas.openxmlformats.org/officeDocument/2006/relationships/image" Target="../media/image137.wmf"/><Relationship Id="rId37" Type="http://schemas.openxmlformats.org/officeDocument/2006/relationships/oleObject" Target="../embeddings/oleObject140.bin"/><Relationship Id="rId40" Type="http://schemas.openxmlformats.org/officeDocument/2006/relationships/image" Target="../media/image141.wmf"/><Relationship Id="rId45" Type="http://schemas.openxmlformats.org/officeDocument/2006/relationships/oleObject" Target="../embeddings/oleObject144.bin"/><Relationship Id="rId53" Type="http://schemas.openxmlformats.org/officeDocument/2006/relationships/oleObject" Target="../embeddings/oleObject148.bin"/><Relationship Id="rId5" Type="http://schemas.openxmlformats.org/officeDocument/2006/relationships/oleObject" Target="../embeddings/oleObject124.bin"/><Relationship Id="rId15" Type="http://schemas.openxmlformats.org/officeDocument/2006/relationships/oleObject" Target="../embeddings/oleObject129.bin"/><Relationship Id="rId23" Type="http://schemas.openxmlformats.org/officeDocument/2006/relationships/oleObject" Target="../embeddings/oleObject133.bin"/><Relationship Id="rId28" Type="http://schemas.openxmlformats.org/officeDocument/2006/relationships/image" Target="../media/image135.wmf"/><Relationship Id="rId36" Type="http://schemas.openxmlformats.org/officeDocument/2006/relationships/image" Target="../media/image139.wmf"/><Relationship Id="rId49" Type="http://schemas.openxmlformats.org/officeDocument/2006/relationships/oleObject" Target="../embeddings/oleObject146.bin"/><Relationship Id="rId10" Type="http://schemas.openxmlformats.org/officeDocument/2006/relationships/image" Target="../media/image126.wmf"/><Relationship Id="rId19" Type="http://schemas.openxmlformats.org/officeDocument/2006/relationships/oleObject" Target="../embeddings/oleObject131.bin"/><Relationship Id="rId31" Type="http://schemas.openxmlformats.org/officeDocument/2006/relationships/oleObject" Target="../embeddings/oleObject137.bin"/><Relationship Id="rId44" Type="http://schemas.openxmlformats.org/officeDocument/2006/relationships/image" Target="../media/image143.wmf"/><Relationship Id="rId52" Type="http://schemas.openxmlformats.org/officeDocument/2006/relationships/image" Target="../media/image147.wmf"/><Relationship Id="rId4" Type="http://schemas.openxmlformats.org/officeDocument/2006/relationships/image" Target="../media/image123.wmf"/><Relationship Id="rId9" Type="http://schemas.openxmlformats.org/officeDocument/2006/relationships/oleObject" Target="../embeddings/oleObject126.bin"/><Relationship Id="rId14" Type="http://schemas.openxmlformats.org/officeDocument/2006/relationships/image" Target="../media/image128.wmf"/><Relationship Id="rId22" Type="http://schemas.openxmlformats.org/officeDocument/2006/relationships/image" Target="../media/image132.wmf"/><Relationship Id="rId27" Type="http://schemas.openxmlformats.org/officeDocument/2006/relationships/oleObject" Target="../embeddings/oleObject135.bin"/><Relationship Id="rId30" Type="http://schemas.openxmlformats.org/officeDocument/2006/relationships/image" Target="../media/image136.wmf"/><Relationship Id="rId35" Type="http://schemas.openxmlformats.org/officeDocument/2006/relationships/oleObject" Target="../embeddings/oleObject139.bin"/><Relationship Id="rId43" Type="http://schemas.openxmlformats.org/officeDocument/2006/relationships/oleObject" Target="../embeddings/oleObject143.bin"/><Relationship Id="rId48" Type="http://schemas.openxmlformats.org/officeDocument/2006/relationships/image" Target="../media/image145.wmf"/><Relationship Id="rId56" Type="http://schemas.openxmlformats.org/officeDocument/2006/relationships/image" Target="../media/image149.wmf"/><Relationship Id="rId8" Type="http://schemas.openxmlformats.org/officeDocument/2006/relationships/image" Target="../media/image125.wmf"/><Relationship Id="rId51" Type="http://schemas.openxmlformats.org/officeDocument/2006/relationships/oleObject" Target="../embeddings/oleObject147.bin"/><Relationship Id="rId3" Type="http://schemas.openxmlformats.org/officeDocument/2006/relationships/oleObject" Target="../embeddings/oleObject123.bin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1.wmf"/><Relationship Id="rId3" Type="http://schemas.openxmlformats.org/officeDocument/2006/relationships/oleObject" Target="../embeddings/oleObject1023.bin"/><Relationship Id="rId7" Type="http://schemas.openxmlformats.org/officeDocument/2006/relationships/oleObject" Target="../embeddings/oleObject10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1020.wmf"/><Relationship Id="rId5" Type="http://schemas.openxmlformats.org/officeDocument/2006/relationships/oleObject" Target="../embeddings/oleObject1024.bin"/><Relationship Id="rId10" Type="http://schemas.openxmlformats.org/officeDocument/2006/relationships/image" Target="../media/image1022.wmf"/><Relationship Id="rId4" Type="http://schemas.openxmlformats.org/officeDocument/2006/relationships/image" Target="../media/image1019.emf"/><Relationship Id="rId9" Type="http://schemas.openxmlformats.org/officeDocument/2006/relationships/oleObject" Target="../embeddings/oleObject1026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5.wmf"/><Relationship Id="rId3" Type="http://schemas.openxmlformats.org/officeDocument/2006/relationships/oleObject" Target="../embeddings/oleObject1027.bin"/><Relationship Id="rId7" Type="http://schemas.openxmlformats.org/officeDocument/2006/relationships/oleObject" Target="../embeddings/oleObject1029.bin"/><Relationship Id="rId12" Type="http://schemas.openxmlformats.org/officeDocument/2006/relationships/image" Target="../media/image102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1024.wmf"/><Relationship Id="rId11" Type="http://schemas.openxmlformats.org/officeDocument/2006/relationships/oleObject" Target="../embeddings/oleObject1031.bin"/><Relationship Id="rId5" Type="http://schemas.openxmlformats.org/officeDocument/2006/relationships/oleObject" Target="../embeddings/oleObject1028.bin"/><Relationship Id="rId10" Type="http://schemas.openxmlformats.org/officeDocument/2006/relationships/image" Target="../media/image1026.wmf"/><Relationship Id="rId4" Type="http://schemas.openxmlformats.org/officeDocument/2006/relationships/image" Target="../media/image1023.wmf"/><Relationship Id="rId9" Type="http://schemas.openxmlformats.org/officeDocument/2006/relationships/oleObject" Target="../embeddings/oleObject1030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0.wmf"/><Relationship Id="rId13" Type="http://schemas.openxmlformats.org/officeDocument/2006/relationships/image" Target="../media/image1032.wmf"/><Relationship Id="rId3" Type="http://schemas.openxmlformats.org/officeDocument/2006/relationships/oleObject" Target="../embeddings/oleObject1032.bin"/><Relationship Id="rId7" Type="http://schemas.openxmlformats.org/officeDocument/2006/relationships/oleObject" Target="../embeddings/oleObject1034.bin"/><Relationship Id="rId12" Type="http://schemas.openxmlformats.org/officeDocument/2006/relationships/oleObject" Target="../embeddings/oleObject1037.bin"/><Relationship Id="rId17" Type="http://schemas.openxmlformats.org/officeDocument/2006/relationships/image" Target="../media/image1034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039.bin"/><Relationship Id="rId1" Type="http://schemas.openxmlformats.org/officeDocument/2006/relationships/vmlDrawing" Target="../drawings/vmlDrawing82.vml"/><Relationship Id="rId6" Type="http://schemas.openxmlformats.org/officeDocument/2006/relationships/image" Target="../media/image1029.wmf"/><Relationship Id="rId11" Type="http://schemas.openxmlformats.org/officeDocument/2006/relationships/oleObject" Target="../embeddings/oleObject1036.bin"/><Relationship Id="rId5" Type="http://schemas.openxmlformats.org/officeDocument/2006/relationships/oleObject" Target="../embeddings/oleObject1033.bin"/><Relationship Id="rId15" Type="http://schemas.openxmlformats.org/officeDocument/2006/relationships/image" Target="../media/image1033.wmf"/><Relationship Id="rId10" Type="http://schemas.openxmlformats.org/officeDocument/2006/relationships/image" Target="../media/image1031.wmf"/><Relationship Id="rId4" Type="http://schemas.openxmlformats.org/officeDocument/2006/relationships/image" Target="../media/image1028.wmf"/><Relationship Id="rId9" Type="http://schemas.openxmlformats.org/officeDocument/2006/relationships/oleObject" Target="../embeddings/oleObject1035.bin"/><Relationship Id="rId14" Type="http://schemas.openxmlformats.org/officeDocument/2006/relationships/oleObject" Target="../embeddings/oleObject1038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7.wmf"/><Relationship Id="rId13" Type="http://schemas.openxmlformats.org/officeDocument/2006/relationships/oleObject" Target="../embeddings/oleObject1045.bin"/><Relationship Id="rId18" Type="http://schemas.openxmlformats.org/officeDocument/2006/relationships/image" Target="../media/image1042.wmf"/><Relationship Id="rId3" Type="http://schemas.openxmlformats.org/officeDocument/2006/relationships/oleObject" Target="../embeddings/oleObject1040.bin"/><Relationship Id="rId7" Type="http://schemas.openxmlformats.org/officeDocument/2006/relationships/oleObject" Target="../embeddings/oleObject1042.bin"/><Relationship Id="rId12" Type="http://schemas.openxmlformats.org/officeDocument/2006/relationships/image" Target="../media/image1039.wmf"/><Relationship Id="rId17" Type="http://schemas.openxmlformats.org/officeDocument/2006/relationships/oleObject" Target="../embeddings/oleObject104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41.wmf"/><Relationship Id="rId20" Type="http://schemas.openxmlformats.org/officeDocument/2006/relationships/image" Target="../media/image1043.wmf"/><Relationship Id="rId1" Type="http://schemas.openxmlformats.org/officeDocument/2006/relationships/vmlDrawing" Target="../drawings/vmlDrawing83.vml"/><Relationship Id="rId6" Type="http://schemas.openxmlformats.org/officeDocument/2006/relationships/image" Target="../media/image1036.wmf"/><Relationship Id="rId11" Type="http://schemas.openxmlformats.org/officeDocument/2006/relationships/oleObject" Target="../embeddings/oleObject1044.bin"/><Relationship Id="rId5" Type="http://schemas.openxmlformats.org/officeDocument/2006/relationships/oleObject" Target="../embeddings/oleObject1041.bin"/><Relationship Id="rId15" Type="http://schemas.openxmlformats.org/officeDocument/2006/relationships/oleObject" Target="../embeddings/oleObject1046.bin"/><Relationship Id="rId10" Type="http://schemas.openxmlformats.org/officeDocument/2006/relationships/image" Target="../media/image1038.wmf"/><Relationship Id="rId19" Type="http://schemas.openxmlformats.org/officeDocument/2006/relationships/oleObject" Target="../embeddings/oleObject1048.bin"/><Relationship Id="rId4" Type="http://schemas.openxmlformats.org/officeDocument/2006/relationships/image" Target="../media/image1035.wmf"/><Relationship Id="rId9" Type="http://schemas.openxmlformats.org/officeDocument/2006/relationships/oleObject" Target="../embeddings/oleObject1043.bin"/><Relationship Id="rId14" Type="http://schemas.openxmlformats.org/officeDocument/2006/relationships/image" Target="../media/image1040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6.wmf"/><Relationship Id="rId13" Type="http://schemas.openxmlformats.org/officeDocument/2006/relationships/oleObject" Target="../embeddings/oleObject1054.bin"/><Relationship Id="rId18" Type="http://schemas.openxmlformats.org/officeDocument/2006/relationships/oleObject" Target="../embeddings/oleObject1057.bin"/><Relationship Id="rId3" Type="http://schemas.openxmlformats.org/officeDocument/2006/relationships/oleObject" Target="../embeddings/oleObject1049.bin"/><Relationship Id="rId21" Type="http://schemas.openxmlformats.org/officeDocument/2006/relationships/image" Target="../media/image1052.wmf"/><Relationship Id="rId7" Type="http://schemas.openxmlformats.org/officeDocument/2006/relationships/oleObject" Target="../embeddings/oleObject1051.bin"/><Relationship Id="rId12" Type="http://schemas.openxmlformats.org/officeDocument/2006/relationships/image" Target="../media/image1048.wmf"/><Relationship Id="rId17" Type="http://schemas.openxmlformats.org/officeDocument/2006/relationships/image" Target="../media/image1050.wmf"/><Relationship Id="rId25" Type="http://schemas.openxmlformats.org/officeDocument/2006/relationships/image" Target="../media/image1054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056.bin"/><Relationship Id="rId20" Type="http://schemas.openxmlformats.org/officeDocument/2006/relationships/oleObject" Target="../embeddings/oleObject1058.bin"/><Relationship Id="rId1" Type="http://schemas.openxmlformats.org/officeDocument/2006/relationships/vmlDrawing" Target="../drawings/vmlDrawing84.vml"/><Relationship Id="rId6" Type="http://schemas.openxmlformats.org/officeDocument/2006/relationships/image" Target="../media/image1045.wmf"/><Relationship Id="rId11" Type="http://schemas.openxmlformats.org/officeDocument/2006/relationships/oleObject" Target="../embeddings/oleObject1053.bin"/><Relationship Id="rId24" Type="http://schemas.openxmlformats.org/officeDocument/2006/relationships/oleObject" Target="../embeddings/oleObject1060.bin"/><Relationship Id="rId5" Type="http://schemas.openxmlformats.org/officeDocument/2006/relationships/oleObject" Target="../embeddings/oleObject1050.bin"/><Relationship Id="rId15" Type="http://schemas.openxmlformats.org/officeDocument/2006/relationships/oleObject" Target="../embeddings/oleObject1055.bin"/><Relationship Id="rId23" Type="http://schemas.openxmlformats.org/officeDocument/2006/relationships/image" Target="../media/image1053.wmf"/><Relationship Id="rId10" Type="http://schemas.openxmlformats.org/officeDocument/2006/relationships/image" Target="../media/image1047.wmf"/><Relationship Id="rId19" Type="http://schemas.openxmlformats.org/officeDocument/2006/relationships/image" Target="../media/image1051.wmf"/><Relationship Id="rId4" Type="http://schemas.openxmlformats.org/officeDocument/2006/relationships/image" Target="../media/image1044.wmf"/><Relationship Id="rId9" Type="http://schemas.openxmlformats.org/officeDocument/2006/relationships/oleObject" Target="../embeddings/oleObject1052.bin"/><Relationship Id="rId14" Type="http://schemas.openxmlformats.org/officeDocument/2006/relationships/image" Target="../media/image1049.wmf"/><Relationship Id="rId22" Type="http://schemas.openxmlformats.org/officeDocument/2006/relationships/oleObject" Target="../embeddings/oleObject1059.bin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7.emf"/><Relationship Id="rId13" Type="http://schemas.openxmlformats.org/officeDocument/2006/relationships/oleObject" Target="../embeddings/oleObject1066.bin"/><Relationship Id="rId18" Type="http://schemas.openxmlformats.org/officeDocument/2006/relationships/image" Target="../media/image1062.wmf"/><Relationship Id="rId26" Type="http://schemas.openxmlformats.org/officeDocument/2006/relationships/image" Target="../media/image1066.wmf"/><Relationship Id="rId3" Type="http://schemas.openxmlformats.org/officeDocument/2006/relationships/oleObject" Target="../embeddings/oleObject1061.bin"/><Relationship Id="rId21" Type="http://schemas.openxmlformats.org/officeDocument/2006/relationships/oleObject" Target="../embeddings/oleObject1070.bin"/><Relationship Id="rId7" Type="http://schemas.openxmlformats.org/officeDocument/2006/relationships/oleObject" Target="../embeddings/oleObject1063.bin"/><Relationship Id="rId12" Type="http://schemas.openxmlformats.org/officeDocument/2006/relationships/image" Target="../media/image1059.wmf"/><Relationship Id="rId17" Type="http://schemas.openxmlformats.org/officeDocument/2006/relationships/oleObject" Target="../embeddings/oleObject1068.bin"/><Relationship Id="rId25" Type="http://schemas.openxmlformats.org/officeDocument/2006/relationships/oleObject" Target="../embeddings/oleObject107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61.wmf"/><Relationship Id="rId20" Type="http://schemas.openxmlformats.org/officeDocument/2006/relationships/image" Target="../media/image1063.wmf"/><Relationship Id="rId29" Type="http://schemas.openxmlformats.org/officeDocument/2006/relationships/oleObject" Target="../embeddings/oleObject1074.bin"/><Relationship Id="rId1" Type="http://schemas.openxmlformats.org/officeDocument/2006/relationships/vmlDrawing" Target="../drawings/vmlDrawing85.vml"/><Relationship Id="rId6" Type="http://schemas.openxmlformats.org/officeDocument/2006/relationships/image" Target="../media/image1056.emf"/><Relationship Id="rId11" Type="http://schemas.openxmlformats.org/officeDocument/2006/relationships/oleObject" Target="../embeddings/oleObject1065.bin"/><Relationship Id="rId24" Type="http://schemas.openxmlformats.org/officeDocument/2006/relationships/image" Target="../media/image1065.wmf"/><Relationship Id="rId32" Type="http://schemas.openxmlformats.org/officeDocument/2006/relationships/image" Target="../media/image1069.wmf"/><Relationship Id="rId5" Type="http://schemas.openxmlformats.org/officeDocument/2006/relationships/oleObject" Target="../embeddings/oleObject1062.bin"/><Relationship Id="rId15" Type="http://schemas.openxmlformats.org/officeDocument/2006/relationships/oleObject" Target="../embeddings/oleObject1067.bin"/><Relationship Id="rId23" Type="http://schemas.openxmlformats.org/officeDocument/2006/relationships/oleObject" Target="../embeddings/oleObject1071.bin"/><Relationship Id="rId28" Type="http://schemas.openxmlformats.org/officeDocument/2006/relationships/image" Target="../media/image1067.wmf"/><Relationship Id="rId10" Type="http://schemas.openxmlformats.org/officeDocument/2006/relationships/image" Target="../media/image1058.emf"/><Relationship Id="rId19" Type="http://schemas.openxmlformats.org/officeDocument/2006/relationships/oleObject" Target="../embeddings/oleObject1069.bin"/><Relationship Id="rId31" Type="http://schemas.openxmlformats.org/officeDocument/2006/relationships/oleObject" Target="../embeddings/oleObject1075.bin"/><Relationship Id="rId4" Type="http://schemas.openxmlformats.org/officeDocument/2006/relationships/image" Target="../media/image1055.emf"/><Relationship Id="rId9" Type="http://schemas.openxmlformats.org/officeDocument/2006/relationships/oleObject" Target="../embeddings/oleObject1064.bin"/><Relationship Id="rId14" Type="http://schemas.openxmlformats.org/officeDocument/2006/relationships/image" Target="../media/image1060.wmf"/><Relationship Id="rId22" Type="http://schemas.openxmlformats.org/officeDocument/2006/relationships/image" Target="../media/image1064.wmf"/><Relationship Id="rId27" Type="http://schemas.openxmlformats.org/officeDocument/2006/relationships/oleObject" Target="../embeddings/oleObject1073.bin"/><Relationship Id="rId30" Type="http://schemas.openxmlformats.org/officeDocument/2006/relationships/image" Target="../media/image1068.w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2.wmf"/><Relationship Id="rId13" Type="http://schemas.openxmlformats.org/officeDocument/2006/relationships/oleObject" Target="../embeddings/oleObject1081.bin"/><Relationship Id="rId18" Type="http://schemas.openxmlformats.org/officeDocument/2006/relationships/image" Target="../media/image1077.wmf"/><Relationship Id="rId26" Type="http://schemas.openxmlformats.org/officeDocument/2006/relationships/image" Target="../media/image1081.wmf"/><Relationship Id="rId3" Type="http://schemas.openxmlformats.org/officeDocument/2006/relationships/oleObject" Target="../embeddings/oleObject1076.bin"/><Relationship Id="rId21" Type="http://schemas.openxmlformats.org/officeDocument/2006/relationships/oleObject" Target="../embeddings/oleObject1085.bin"/><Relationship Id="rId7" Type="http://schemas.openxmlformats.org/officeDocument/2006/relationships/oleObject" Target="../embeddings/oleObject1078.bin"/><Relationship Id="rId12" Type="http://schemas.openxmlformats.org/officeDocument/2006/relationships/image" Target="../media/image1074.wmf"/><Relationship Id="rId17" Type="http://schemas.openxmlformats.org/officeDocument/2006/relationships/oleObject" Target="../embeddings/oleObject1083.bin"/><Relationship Id="rId25" Type="http://schemas.openxmlformats.org/officeDocument/2006/relationships/oleObject" Target="../embeddings/oleObject108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76.wmf"/><Relationship Id="rId20" Type="http://schemas.openxmlformats.org/officeDocument/2006/relationships/image" Target="../media/image1078.wmf"/><Relationship Id="rId1" Type="http://schemas.openxmlformats.org/officeDocument/2006/relationships/vmlDrawing" Target="../drawings/vmlDrawing86.vml"/><Relationship Id="rId6" Type="http://schemas.openxmlformats.org/officeDocument/2006/relationships/image" Target="../media/image1071.wmf"/><Relationship Id="rId11" Type="http://schemas.openxmlformats.org/officeDocument/2006/relationships/oleObject" Target="../embeddings/oleObject1080.bin"/><Relationship Id="rId24" Type="http://schemas.openxmlformats.org/officeDocument/2006/relationships/image" Target="../media/image1080.wmf"/><Relationship Id="rId5" Type="http://schemas.openxmlformats.org/officeDocument/2006/relationships/oleObject" Target="../embeddings/oleObject1077.bin"/><Relationship Id="rId15" Type="http://schemas.openxmlformats.org/officeDocument/2006/relationships/oleObject" Target="../embeddings/oleObject1082.bin"/><Relationship Id="rId23" Type="http://schemas.openxmlformats.org/officeDocument/2006/relationships/oleObject" Target="../embeddings/oleObject1086.bin"/><Relationship Id="rId10" Type="http://schemas.openxmlformats.org/officeDocument/2006/relationships/image" Target="../media/image1073.wmf"/><Relationship Id="rId19" Type="http://schemas.openxmlformats.org/officeDocument/2006/relationships/oleObject" Target="../embeddings/oleObject1084.bin"/><Relationship Id="rId4" Type="http://schemas.openxmlformats.org/officeDocument/2006/relationships/image" Target="../media/image1070.wmf"/><Relationship Id="rId9" Type="http://schemas.openxmlformats.org/officeDocument/2006/relationships/oleObject" Target="../embeddings/oleObject1079.bin"/><Relationship Id="rId14" Type="http://schemas.openxmlformats.org/officeDocument/2006/relationships/image" Target="../media/image1075.wmf"/><Relationship Id="rId22" Type="http://schemas.openxmlformats.org/officeDocument/2006/relationships/image" Target="../media/image1079.w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4.wmf"/><Relationship Id="rId13" Type="http://schemas.openxmlformats.org/officeDocument/2006/relationships/oleObject" Target="../embeddings/oleObject1093.bin"/><Relationship Id="rId18" Type="http://schemas.openxmlformats.org/officeDocument/2006/relationships/image" Target="../media/image1089.emf"/><Relationship Id="rId26" Type="http://schemas.openxmlformats.org/officeDocument/2006/relationships/image" Target="../media/image1093.wmf"/><Relationship Id="rId3" Type="http://schemas.openxmlformats.org/officeDocument/2006/relationships/oleObject" Target="../embeddings/oleObject1088.bin"/><Relationship Id="rId21" Type="http://schemas.openxmlformats.org/officeDocument/2006/relationships/oleObject" Target="../embeddings/oleObject1097.bin"/><Relationship Id="rId34" Type="http://schemas.openxmlformats.org/officeDocument/2006/relationships/image" Target="../media/image1097.emf"/><Relationship Id="rId7" Type="http://schemas.openxmlformats.org/officeDocument/2006/relationships/oleObject" Target="../embeddings/oleObject1090.bin"/><Relationship Id="rId12" Type="http://schemas.openxmlformats.org/officeDocument/2006/relationships/image" Target="../media/image1086.wmf"/><Relationship Id="rId17" Type="http://schemas.openxmlformats.org/officeDocument/2006/relationships/oleObject" Target="../embeddings/oleObject1095.bin"/><Relationship Id="rId25" Type="http://schemas.openxmlformats.org/officeDocument/2006/relationships/oleObject" Target="../embeddings/oleObject1099.bin"/><Relationship Id="rId33" Type="http://schemas.openxmlformats.org/officeDocument/2006/relationships/oleObject" Target="../embeddings/oleObject1103.bin"/><Relationship Id="rId38" Type="http://schemas.openxmlformats.org/officeDocument/2006/relationships/image" Target="../media/image1099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88.wmf"/><Relationship Id="rId20" Type="http://schemas.openxmlformats.org/officeDocument/2006/relationships/image" Target="../media/image1090.emf"/><Relationship Id="rId29" Type="http://schemas.openxmlformats.org/officeDocument/2006/relationships/oleObject" Target="../embeddings/oleObject1101.bin"/><Relationship Id="rId1" Type="http://schemas.openxmlformats.org/officeDocument/2006/relationships/vmlDrawing" Target="../drawings/vmlDrawing87.vml"/><Relationship Id="rId6" Type="http://schemas.openxmlformats.org/officeDocument/2006/relationships/image" Target="../media/image1083.wmf"/><Relationship Id="rId11" Type="http://schemas.openxmlformats.org/officeDocument/2006/relationships/oleObject" Target="../embeddings/oleObject1092.bin"/><Relationship Id="rId24" Type="http://schemas.openxmlformats.org/officeDocument/2006/relationships/image" Target="../media/image1092.emf"/><Relationship Id="rId32" Type="http://schemas.openxmlformats.org/officeDocument/2006/relationships/image" Target="../media/image1096.wmf"/><Relationship Id="rId37" Type="http://schemas.openxmlformats.org/officeDocument/2006/relationships/oleObject" Target="../embeddings/oleObject1105.bin"/><Relationship Id="rId5" Type="http://schemas.openxmlformats.org/officeDocument/2006/relationships/oleObject" Target="../embeddings/oleObject1089.bin"/><Relationship Id="rId15" Type="http://schemas.openxmlformats.org/officeDocument/2006/relationships/oleObject" Target="../embeddings/oleObject1094.bin"/><Relationship Id="rId23" Type="http://schemas.openxmlformats.org/officeDocument/2006/relationships/oleObject" Target="../embeddings/oleObject1098.bin"/><Relationship Id="rId28" Type="http://schemas.openxmlformats.org/officeDocument/2006/relationships/image" Target="../media/image1094.wmf"/><Relationship Id="rId36" Type="http://schemas.openxmlformats.org/officeDocument/2006/relationships/image" Target="../media/image1098.wmf"/><Relationship Id="rId10" Type="http://schemas.openxmlformats.org/officeDocument/2006/relationships/image" Target="../media/image1085.wmf"/><Relationship Id="rId19" Type="http://schemas.openxmlformats.org/officeDocument/2006/relationships/oleObject" Target="../embeddings/oleObject1096.bin"/><Relationship Id="rId31" Type="http://schemas.openxmlformats.org/officeDocument/2006/relationships/oleObject" Target="../embeddings/oleObject1102.bin"/><Relationship Id="rId4" Type="http://schemas.openxmlformats.org/officeDocument/2006/relationships/image" Target="../media/image1082.emf"/><Relationship Id="rId9" Type="http://schemas.openxmlformats.org/officeDocument/2006/relationships/oleObject" Target="../embeddings/oleObject1091.bin"/><Relationship Id="rId14" Type="http://schemas.openxmlformats.org/officeDocument/2006/relationships/image" Target="../media/image1087.wmf"/><Relationship Id="rId22" Type="http://schemas.openxmlformats.org/officeDocument/2006/relationships/image" Target="../media/image1091.emf"/><Relationship Id="rId27" Type="http://schemas.openxmlformats.org/officeDocument/2006/relationships/oleObject" Target="../embeddings/oleObject1100.bin"/><Relationship Id="rId30" Type="http://schemas.openxmlformats.org/officeDocument/2006/relationships/image" Target="../media/image1095.wmf"/><Relationship Id="rId35" Type="http://schemas.openxmlformats.org/officeDocument/2006/relationships/oleObject" Target="../embeddings/oleObject1104.bin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111.bin"/><Relationship Id="rId18" Type="http://schemas.openxmlformats.org/officeDocument/2006/relationships/image" Target="../media/image1107.emf"/><Relationship Id="rId26" Type="http://schemas.openxmlformats.org/officeDocument/2006/relationships/image" Target="../media/image1111.emf"/><Relationship Id="rId39" Type="http://schemas.openxmlformats.org/officeDocument/2006/relationships/oleObject" Target="../embeddings/oleObject1124.bin"/><Relationship Id="rId21" Type="http://schemas.openxmlformats.org/officeDocument/2006/relationships/oleObject" Target="../embeddings/oleObject1115.bin"/><Relationship Id="rId34" Type="http://schemas.openxmlformats.org/officeDocument/2006/relationships/image" Target="../media/image1115.emf"/><Relationship Id="rId42" Type="http://schemas.openxmlformats.org/officeDocument/2006/relationships/image" Target="../media/image1119.emf"/><Relationship Id="rId47" Type="http://schemas.openxmlformats.org/officeDocument/2006/relationships/oleObject" Target="../embeddings/oleObject1128.bin"/><Relationship Id="rId50" Type="http://schemas.openxmlformats.org/officeDocument/2006/relationships/image" Target="../media/image1123.emf"/><Relationship Id="rId55" Type="http://schemas.openxmlformats.org/officeDocument/2006/relationships/image" Target="../media/image1125.wmf"/><Relationship Id="rId63" Type="http://schemas.openxmlformats.org/officeDocument/2006/relationships/image" Target="../media/image1129.wmf"/><Relationship Id="rId7" Type="http://schemas.openxmlformats.org/officeDocument/2006/relationships/oleObject" Target="../embeddings/oleObject110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6.emf"/><Relationship Id="rId20" Type="http://schemas.openxmlformats.org/officeDocument/2006/relationships/image" Target="../media/image1108.emf"/><Relationship Id="rId29" Type="http://schemas.openxmlformats.org/officeDocument/2006/relationships/oleObject" Target="../embeddings/oleObject1119.bin"/><Relationship Id="rId41" Type="http://schemas.openxmlformats.org/officeDocument/2006/relationships/oleObject" Target="../embeddings/oleObject1125.bin"/><Relationship Id="rId54" Type="http://schemas.openxmlformats.org/officeDocument/2006/relationships/oleObject" Target="../embeddings/oleObject1132.bin"/><Relationship Id="rId62" Type="http://schemas.openxmlformats.org/officeDocument/2006/relationships/oleObject" Target="../embeddings/oleObject1136.bin"/><Relationship Id="rId1" Type="http://schemas.openxmlformats.org/officeDocument/2006/relationships/vmlDrawing" Target="../drawings/vmlDrawing88.vml"/><Relationship Id="rId6" Type="http://schemas.openxmlformats.org/officeDocument/2006/relationships/image" Target="../media/image1101.emf"/><Relationship Id="rId11" Type="http://schemas.openxmlformats.org/officeDocument/2006/relationships/oleObject" Target="../embeddings/oleObject1110.bin"/><Relationship Id="rId24" Type="http://schemas.openxmlformats.org/officeDocument/2006/relationships/image" Target="../media/image1110.emf"/><Relationship Id="rId32" Type="http://schemas.openxmlformats.org/officeDocument/2006/relationships/image" Target="../media/image1114.emf"/><Relationship Id="rId37" Type="http://schemas.openxmlformats.org/officeDocument/2006/relationships/oleObject" Target="../embeddings/oleObject1123.bin"/><Relationship Id="rId40" Type="http://schemas.openxmlformats.org/officeDocument/2006/relationships/image" Target="../media/image1118.wmf"/><Relationship Id="rId45" Type="http://schemas.openxmlformats.org/officeDocument/2006/relationships/oleObject" Target="../embeddings/oleObject1127.bin"/><Relationship Id="rId53" Type="http://schemas.openxmlformats.org/officeDocument/2006/relationships/image" Target="../media/image1124.wmf"/><Relationship Id="rId58" Type="http://schemas.openxmlformats.org/officeDocument/2006/relationships/oleObject" Target="../embeddings/oleObject1134.bin"/><Relationship Id="rId5" Type="http://schemas.openxmlformats.org/officeDocument/2006/relationships/oleObject" Target="../embeddings/oleObject1107.bin"/><Relationship Id="rId15" Type="http://schemas.openxmlformats.org/officeDocument/2006/relationships/oleObject" Target="../embeddings/oleObject1112.bin"/><Relationship Id="rId23" Type="http://schemas.openxmlformats.org/officeDocument/2006/relationships/oleObject" Target="../embeddings/oleObject1116.bin"/><Relationship Id="rId28" Type="http://schemas.openxmlformats.org/officeDocument/2006/relationships/image" Target="../media/image1112.emf"/><Relationship Id="rId36" Type="http://schemas.openxmlformats.org/officeDocument/2006/relationships/image" Target="../media/image1116.emf"/><Relationship Id="rId49" Type="http://schemas.openxmlformats.org/officeDocument/2006/relationships/oleObject" Target="../embeddings/oleObject1129.bin"/><Relationship Id="rId57" Type="http://schemas.openxmlformats.org/officeDocument/2006/relationships/image" Target="../media/image1126.wmf"/><Relationship Id="rId61" Type="http://schemas.openxmlformats.org/officeDocument/2006/relationships/image" Target="../media/image1128.wmf"/><Relationship Id="rId10" Type="http://schemas.openxmlformats.org/officeDocument/2006/relationships/image" Target="../media/image1103.emf"/><Relationship Id="rId19" Type="http://schemas.openxmlformats.org/officeDocument/2006/relationships/oleObject" Target="../embeddings/oleObject1114.bin"/><Relationship Id="rId31" Type="http://schemas.openxmlformats.org/officeDocument/2006/relationships/oleObject" Target="../embeddings/oleObject1120.bin"/><Relationship Id="rId44" Type="http://schemas.openxmlformats.org/officeDocument/2006/relationships/image" Target="../media/image1120.wmf"/><Relationship Id="rId52" Type="http://schemas.openxmlformats.org/officeDocument/2006/relationships/oleObject" Target="../embeddings/oleObject1131.bin"/><Relationship Id="rId60" Type="http://schemas.openxmlformats.org/officeDocument/2006/relationships/oleObject" Target="../embeddings/oleObject1135.bin"/><Relationship Id="rId4" Type="http://schemas.openxmlformats.org/officeDocument/2006/relationships/image" Target="../media/image1100.emf"/><Relationship Id="rId9" Type="http://schemas.openxmlformats.org/officeDocument/2006/relationships/oleObject" Target="../embeddings/oleObject1109.bin"/><Relationship Id="rId14" Type="http://schemas.openxmlformats.org/officeDocument/2006/relationships/image" Target="../media/image1105.emf"/><Relationship Id="rId22" Type="http://schemas.openxmlformats.org/officeDocument/2006/relationships/image" Target="../media/image1109.emf"/><Relationship Id="rId27" Type="http://schemas.openxmlformats.org/officeDocument/2006/relationships/oleObject" Target="../embeddings/oleObject1118.bin"/><Relationship Id="rId30" Type="http://schemas.openxmlformats.org/officeDocument/2006/relationships/image" Target="../media/image1113.emf"/><Relationship Id="rId35" Type="http://schemas.openxmlformats.org/officeDocument/2006/relationships/oleObject" Target="../embeddings/oleObject1122.bin"/><Relationship Id="rId43" Type="http://schemas.openxmlformats.org/officeDocument/2006/relationships/oleObject" Target="../embeddings/oleObject1126.bin"/><Relationship Id="rId48" Type="http://schemas.openxmlformats.org/officeDocument/2006/relationships/image" Target="../media/image1122.emf"/><Relationship Id="rId56" Type="http://schemas.openxmlformats.org/officeDocument/2006/relationships/oleObject" Target="../embeddings/oleObject1133.bin"/><Relationship Id="rId8" Type="http://schemas.openxmlformats.org/officeDocument/2006/relationships/image" Target="../media/image1102.emf"/><Relationship Id="rId51" Type="http://schemas.openxmlformats.org/officeDocument/2006/relationships/oleObject" Target="../embeddings/oleObject1130.bin"/><Relationship Id="rId3" Type="http://schemas.openxmlformats.org/officeDocument/2006/relationships/oleObject" Target="../embeddings/oleObject1106.bin"/><Relationship Id="rId12" Type="http://schemas.openxmlformats.org/officeDocument/2006/relationships/image" Target="../media/image1104.emf"/><Relationship Id="rId17" Type="http://schemas.openxmlformats.org/officeDocument/2006/relationships/oleObject" Target="../embeddings/oleObject1113.bin"/><Relationship Id="rId25" Type="http://schemas.openxmlformats.org/officeDocument/2006/relationships/oleObject" Target="../embeddings/oleObject1117.bin"/><Relationship Id="rId33" Type="http://schemas.openxmlformats.org/officeDocument/2006/relationships/oleObject" Target="../embeddings/oleObject1121.bin"/><Relationship Id="rId38" Type="http://schemas.openxmlformats.org/officeDocument/2006/relationships/image" Target="../media/image1117.emf"/><Relationship Id="rId46" Type="http://schemas.openxmlformats.org/officeDocument/2006/relationships/image" Target="../media/image1121.emf"/><Relationship Id="rId59" Type="http://schemas.openxmlformats.org/officeDocument/2006/relationships/image" Target="../media/image1127.w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2.emf"/><Relationship Id="rId13" Type="http://schemas.openxmlformats.org/officeDocument/2006/relationships/package" Target="../embeddings/Microsoft_Word_Document6.docx"/><Relationship Id="rId18" Type="http://schemas.openxmlformats.org/officeDocument/2006/relationships/image" Target="../media/image1137.emf"/><Relationship Id="rId3" Type="http://schemas.openxmlformats.org/officeDocument/2006/relationships/package" Target="../embeddings/Microsoft_Word_Document1.docx"/><Relationship Id="rId7" Type="http://schemas.openxmlformats.org/officeDocument/2006/relationships/package" Target="../embeddings/Microsoft_Word_Document3.docx"/><Relationship Id="rId12" Type="http://schemas.openxmlformats.org/officeDocument/2006/relationships/image" Target="../media/image1134.emf"/><Relationship Id="rId17" Type="http://schemas.openxmlformats.org/officeDocument/2006/relationships/package" Target="../embeddings/Microsoft_Word_Document8.docx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36.emf"/><Relationship Id="rId1" Type="http://schemas.openxmlformats.org/officeDocument/2006/relationships/vmlDrawing" Target="../drawings/vmlDrawing89.vml"/><Relationship Id="rId6" Type="http://schemas.openxmlformats.org/officeDocument/2006/relationships/image" Target="../media/image1131.emf"/><Relationship Id="rId11" Type="http://schemas.openxmlformats.org/officeDocument/2006/relationships/package" Target="../embeddings/Microsoft_Word_Document5.docx"/><Relationship Id="rId5" Type="http://schemas.openxmlformats.org/officeDocument/2006/relationships/package" Target="../embeddings/Microsoft_Word_Document2.docx"/><Relationship Id="rId15" Type="http://schemas.openxmlformats.org/officeDocument/2006/relationships/package" Target="../embeddings/Microsoft_Word_Document7.docx"/><Relationship Id="rId10" Type="http://schemas.openxmlformats.org/officeDocument/2006/relationships/image" Target="../media/image1133.emf"/><Relationship Id="rId4" Type="http://schemas.openxmlformats.org/officeDocument/2006/relationships/image" Target="../media/image1130.emf"/><Relationship Id="rId9" Type="http://schemas.openxmlformats.org/officeDocument/2006/relationships/package" Target="../embeddings/Microsoft_Word_Document4.docx"/><Relationship Id="rId14" Type="http://schemas.openxmlformats.org/officeDocument/2006/relationships/image" Target="../media/image1135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13" Type="http://schemas.openxmlformats.org/officeDocument/2006/relationships/oleObject" Target="../embeddings/oleObject155.bin"/><Relationship Id="rId18" Type="http://schemas.openxmlformats.org/officeDocument/2006/relationships/image" Target="../media/image157.wmf"/><Relationship Id="rId26" Type="http://schemas.openxmlformats.org/officeDocument/2006/relationships/image" Target="../media/image161.wmf"/><Relationship Id="rId39" Type="http://schemas.openxmlformats.org/officeDocument/2006/relationships/oleObject" Target="../embeddings/oleObject168.bin"/><Relationship Id="rId3" Type="http://schemas.openxmlformats.org/officeDocument/2006/relationships/oleObject" Target="../embeddings/oleObject150.bin"/><Relationship Id="rId21" Type="http://schemas.openxmlformats.org/officeDocument/2006/relationships/oleObject" Target="../embeddings/oleObject159.bin"/><Relationship Id="rId34" Type="http://schemas.openxmlformats.org/officeDocument/2006/relationships/image" Target="../media/image165.wmf"/><Relationship Id="rId42" Type="http://schemas.openxmlformats.org/officeDocument/2006/relationships/image" Target="../media/image169.wmf"/><Relationship Id="rId47" Type="http://schemas.openxmlformats.org/officeDocument/2006/relationships/oleObject" Target="../embeddings/oleObject172.bin"/><Relationship Id="rId7" Type="http://schemas.openxmlformats.org/officeDocument/2006/relationships/oleObject" Target="../embeddings/oleObject152.bin"/><Relationship Id="rId12" Type="http://schemas.openxmlformats.org/officeDocument/2006/relationships/image" Target="../media/image154.wmf"/><Relationship Id="rId17" Type="http://schemas.openxmlformats.org/officeDocument/2006/relationships/oleObject" Target="../embeddings/oleObject157.bin"/><Relationship Id="rId25" Type="http://schemas.openxmlformats.org/officeDocument/2006/relationships/oleObject" Target="../embeddings/oleObject161.bin"/><Relationship Id="rId33" Type="http://schemas.openxmlformats.org/officeDocument/2006/relationships/oleObject" Target="../embeddings/oleObject165.bin"/><Relationship Id="rId38" Type="http://schemas.openxmlformats.org/officeDocument/2006/relationships/image" Target="../media/image167.wmf"/><Relationship Id="rId46" Type="http://schemas.openxmlformats.org/officeDocument/2006/relationships/image" Target="../media/image171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6.wmf"/><Relationship Id="rId20" Type="http://schemas.openxmlformats.org/officeDocument/2006/relationships/image" Target="../media/image158.wmf"/><Relationship Id="rId29" Type="http://schemas.openxmlformats.org/officeDocument/2006/relationships/oleObject" Target="../embeddings/oleObject163.bin"/><Relationship Id="rId41" Type="http://schemas.openxmlformats.org/officeDocument/2006/relationships/oleObject" Target="../embeddings/oleObject169.bin"/><Relationship Id="rId1" Type="http://schemas.openxmlformats.org/officeDocument/2006/relationships/vmlDrawing" Target="../drawings/vmlDrawing9.vml"/><Relationship Id="rId6" Type="http://schemas.openxmlformats.org/officeDocument/2006/relationships/image" Target="../media/image151.wmf"/><Relationship Id="rId11" Type="http://schemas.openxmlformats.org/officeDocument/2006/relationships/oleObject" Target="../embeddings/oleObject154.bin"/><Relationship Id="rId24" Type="http://schemas.openxmlformats.org/officeDocument/2006/relationships/image" Target="../media/image160.wmf"/><Relationship Id="rId32" Type="http://schemas.openxmlformats.org/officeDocument/2006/relationships/image" Target="../media/image164.wmf"/><Relationship Id="rId37" Type="http://schemas.openxmlformats.org/officeDocument/2006/relationships/oleObject" Target="../embeddings/oleObject167.bin"/><Relationship Id="rId40" Type="http://schemas.openxmlformats.org/officeDocument/2006/relationships/image" Target="../media/image168.wmf"/><Relationship Id="rId45" Type="http://schemas.openxmlformats.org/officeDocument/2006/relationships/oleObject" Target="../embeddings/oleObject171.bin"/><Relationship Id="rId5" Type="http://schemas.openxmlformats.org/officeDocument/2006/relationships/oleObject" Target="../embeddings/oleObject151.bin"/><Relationship Id="rId15" Type="http://schemas.openxmlformats.org/officeDocument/2006/relationships/oleObject" Target="../embeddings/oleObject156.bin"/><Relationship Id="rId23" Type="http://schemas.openxmlformats.org/officeDocument/2006/relationships/oleObject" Target="../embeddings/oleObject160.bin"/><Relationship Id="rId28" Type="http://schemas.openxmlformats.org/officeDocument/2006/relationships/image" Target="../media/image162.wmf"/><Relationship Id="rId36" Type="http://schemas.openxmlformats.org/officeDocument/2006/relationships/image" Target="../media/image166.wmf"/><Relationship Id="rId10" Type="http://schemas.openxmlformats.org/officeDocument/2006/relationships/image" Target="../media/image153.wmf"/><Relationship Id="rId19" Type="http://schemas.openxmlformats.org/officeDocument/2006/relationships/oleObject" Target="../embeddings/oleObject158.bin"/><Relationship Id="rId31" Type="http://schemas.openxmlformats.org/officeDocument/2006/relationships/oleObject" Target="../embeddings/oleObject164.bin"/><Relationship Id="rId44" Type="http://schemas.openxmlformats.org/officeDocument/2006/relationships/image" Target="../media/image170.wmf"/><Relationship Id="rId4" Type="http://schemas.openxmlformats.org/officeDocument/2006/relationships/image" Target="../media/image150.wmf"/><Relationship Id="rId9" Type="http://schemas.openxmlformats.org/officeDocument/2006/relationships/oleObject" Target="../embeddings/oleObject153.bin"/><Relationship Id="rId14" Type="http://schemas.openxmlformats.org/officeDocument/2006/relationships/image" Target="../media/image155.wmf"/><Relationship Id="rId22" Type="http://schemas.openxmlformats.org/officeDocument/2006/relationships/image" Target="../media/image159.wmf"/><Relationship Id="rId27" Type="http://schemas.openxmlformats.org/officeDocument/2006/relationships/oleObject" Target="../embeddings/oleObject162.bin"/><Relationship Id="rId30" Type="http://schemas.openxmlformats.org/officeDocument/2006/relationships/image" Target="../media/image163.wmf"/><Relationship Id="rId35" Type="http://schemas.openxmlformats.org/officeDocument/2006/relationships/oleObject" Target="../embeddings/oleObject166.bin"/><Relationship Id="rId43" Type="http://schemas.openxmlformats.org/officeDocument/2006/relationships/oleObject" Target="../embeddings/oleObject170.bin"/><Relationship Id="rId48" Type="http://schemas.openxmlformats.org/officeDocument/2006/relationships/image" Target="../media/image172.wm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emf"/><Relationship Id="rId13" Type="http://schemas.openxmlformats.org/officeDocument/2006/relationships/package" Target="../embeddings/Microsoft_Word_Document14.docx"/><Relationship Id="rId3" Type="http://schemas.openxmlformats.org/officeDocument/2006/relationships/package" Target="../embeddings/Microsoft_Word_Document9.docx"/><Relationship Id="rId7" Type="http://schemas.openxmlformats.org/officeDocument/2006/relationships/package" Target="../embeddings/Microsoft_Word_Document11.docx"/><Relationship Id="rId12" Type="http://schemas.openxmlformats.org/officeDocument/2006/relationships/image" Target="../media/image114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1139.emf"/><Relationship Id="rId11" Type="http://schemas.openxmlformats.org/officeDocument/2006/relationships/package" Target="../embeddings/Microsoft_Word_Document13.docx"/><Relationship Id="rId5" Type="http://schemas.openxmlformats.org/officeDocument/2006/relationships/package" Target="../embeddings/Microsoft_Word_Document10.docx"/><Relationship Id="rId10" Type="http://schemas.openxmlformats.org/officeDocument/2006/relationships/image" Target="../media/image1141.emf"/><Relationship Id="rId4" Type="http://schemas.openxmlformats.org/officeDocument/2006/relationships/image" Target="../media/image1138.emf"/><Relationship Id="rId9" Type="http://schemas.openxmlformats.org/officeDocument/2006/relationships/package" Target="../embeddings/Microsoft_Word_Document12.docx"/><Relationship Id="rId14" Type="http://schemas.openxmlformats.org/officeDocument/2006/relationships/image" Target="../media/image1143.e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6.wmf"/><Relationship Id="rId13" Type="http://schemas.openxmlformats.org/officeDocument/2006/relationships/oleObject" Target="../embeddings/oleObject1142.bin"/><Relationship Id="rId18" Type="http://schemas.openxmlformats.org/officeDocument/2006/relationships/image" Target="../media/image1151.wmf"/><Relationship Id="rId3" Type="http://schemas.openxmlformats.org/officeDocument/2006/relationships/oleObject" Target="../embeddings/oleObject1137.bin"/><Relationship Id="rId7" Type="http://schemas.openxmlformats.org/officeDocument/2006/relationships/oleObject" Target="../embeddings/oleObject1139.bin"/><Relationship Id="rId12" Type="http://schemas.openxmlformats.org/officeDocument/2006/relationships/image" Target="../media/image1148.wmf"/><Relationship Id="rId17" Type="http://schemas.openxmlformats.org/officeDocument/2006/relationships/oleObject" Target="../embeddings/oleObject114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50.wmf"/><Relationship Id="rId1" Type="http://schemas.openxmlformats.org/officeDocument/2006/relationships/vmlDrawing" Target="../drawings/vmlDrawing91.vml"/><Relationship Id="rId6" Type="http://schemas.openxmlformats.org/officeDocument/2006/relationships/image" Target="../media/image1145.emf"/><Relationship Id="rId11" Type="http://schemas.openxmlformats.org/officeDocument/2006/relationships/oleObject" Target="../embeddings/oleObject1141.bin"/><Relationship Id="rId5" Type="http://schemas.openxmlformats.org/officeDocument/2006/relationships/oleObject" Target="../embeddings/oleObject1138.bin"/><Relationship Id="rId15" Type="http://schemas.openxmlformats.org/officeDocument/2006/relationships/oleObject" Target="../embeddings/oleObject1143.bin"/><Relationship Id="rId10" Type="http://schemas.openxmlformats.org/officeDocument/2006/relationships/image" Target="../media/image1147.wmf"/><Relationship Id="rId4" Type="http://schemas.openxmlformats.org/officeDocument/2006/relationships/image" Target="../media/image1144.emf"/><Relationship Id="rId9" Type="http://schemas.openxmlformats.org/officeDocument/2006/relationships/oleObject" Target="../embeddings/oleObject1140.bin"/><Relationship Id="rId14" Type="http://schemas.openxmlformats.org/officeDocument/2006/relationships/image" Target="../media/image1149.w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4.wmf"/><Relationship Id="rId13" Type="http://schemas.openxmlformats.org/officeDocument/2006/relationships/oleObject" Target="../embeddings/oleObject1150.bin"/><Relationship Id="rId18" Type="http://schemas.openxmlformats.org/officeDocument/2006/relationships/image" Target="../media/image1159.wmf"/><Relationship Id="rId3" Type="http://schemas.openxmlformats.org/officeDocument/2006/relationships/oleObject" Target="../embeddings/oleObject1145.bin"/><Relationship Id="rId21" Type="http://schemas.openxmlformats.org/officeDocument/2006/relationships/oleObject" Target="../embeddings/oleObject1154.bin"/><Relationship Id="rId7" Type="http://schemas.openxmlformats.org/officeDocument/2006/relationships/oleObject" Target="../embeddings/oleObject1147.bin"/><Relationship Id="rId12" Type="http://schemas.openxmlformats.org/officeDocument/2006/relationships/image" Target="../media/image1156.wmf"/><Relationship Id="rId17" Type="http://schemas.openxmlformats.org/officeDocument/2006/relationships/oleObject" Target="../embeddings/oleObject115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58.wmf"/><Relationship Id="rId20" Type="http://schemas.openxmlformats.org/officeDocument/2006/relationships/image" Target="../media/image1160.wmf"/><Relationship Id="rId1" Type="http://schemas.openxmlformats.org/officeDocument/2006/relationships/vmlDrawing" Target="../drawings/vmlDrawing92.vml"/><Relationship Id="rId6" Type="http://schemas.openxmlformats.org/officeDocument/2006/relationships/image" Target="../media/image1153.emf"/><Relationship Id="rId11" Type="http://schemas.openxmlformats.org/officeDocument/2006/relationships/oleObject" Target="../embeddings/oleObject1149.bin"/><Relationship Id="rId24" Type="http://schemas.openxmlformats.org/officeDocument/2006/relationships/image" Target="../media/image1162.wmf"/><Relationship Id="rId5" Type="http://schemas.openxmlformats.org/officeDocument/2006/relationships/oleObject" Target="../embeddings/oleObject1146.bin"/><Relationship Id="rId15" Type="http://schemas.openxmlformats.org/officeDocument/2006/relationships/oleObject" Target="../embeddings/oleObject1151.bin"/><Relationship Id="rId23" Type="http://schemas.openxmlformats.org/officeDocument/2006/relationships/oleObject" Target="../embeddings/oleObject1155.bin"/><Relationship Id="rId10" Type="http://schemas.openxmlformats.org/officeDocument/2006/relationships/image" Target="../media/image1155.wmf"/><Relationship Id="rId19" Type="http://schemas.openxmlformats.org/officeDocument/2006/relationships/oleObject" Target="../embeddings/oleObject1153.bin"/><Relationship Id="rId4" Type="http://schemas.openxmlformats.org/officeDocument/2006/relationships/image" Target="../media/image1152.emf"/><Relationship Id="rId9" Type="http://schemas.openxmlformats.org/officeDocument/2006/relationships/oleObject" Target="../embeddings/oleObject1148.bin"/><Relationship Id="rId14" Type="http://schemas.openxmlformats.org/officeDocument/2006/relationships/image" Target="../media/image1157.wmf"/><Relationship Id="rId22" Type="http://schemas.openxmlformats.org/officeDocument/2006/relationships/image" Target="../media/image1161.w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5.emf"/><Relationship Id="rId13" Type="http://schemas.openxmlformats.org/officeDocument/2006/relationships/oleObject" Target="../embeddings/oleObject1161.bin"/><Relationship Id="rId18" Type="http://schemas.openxmlformats.org/officeDocument/2006/relationships/image" Target="../media/image1170.emf"/><Relationship Id="rId26" Type="http://schemas.openxmlformats.org/officeDocument/2006/relationships/image" Target="../media/image1174.emf"/><Relationship Id="rId3" Type="http://schemas.openxmlformats.org/officeDocument/2006/relationships/oleObject" Target="../embeddings/oleObject1156.bin"/><Relationship Id="rId21" Type="http://schemas.openxmlformats.org/officeDocument/2006/relationships/oleObject" Target="../embeddings/oleObject1165.bin"/><Relationship Id="rId7" Type="http://schemas.openxmlformats.org/officeDocument/2006/relationships/oleObject" Target="../embeddings/oleObject1158.bin"/><Relationship Id="rId12" Type="http://schemas.openxmlformats.org/officeDocument/2006/relationships/image" Target="../media/image1167.emf"/><Relationship Id="rId17" Type="http://schemas.openxmlformats.org/officeDocument/2006/relationships/oleObject" Target="../embeddings/oleObject1163.bin"/><Relationship Id="rId25" Type="http://schemas.openxmlformats.org/officeDocument/2006/relationships/oleObject" Target="../embeddings/oleObject1167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169.emf"/><Relationship Id="rId20" Type="http://schemas.openxmlformats.org/officeDocument/2006/relationships/image" Target="../media/image1171.emf"/><Relationship Id="rId1" Type="http://schemas.openxmlformats.org/officeDocument/2006/relationships/vmlDrawing" Target="../drawings/vmlDrawing93.vml"/><Relationship Id="rId6" Type="http://schemas.openxmlformats.org/officeDocument/2006/relationships/image" Target="../media/image1164.emf"/><Relationship Id="rId11" Type="http://schemas.openxmlformats.org/officeDocument/2006/relationships/oleObject" Target="../embeddings/oleObject1160.bin"/><Relationship Id="rId24" Type="http://schemas.openxmlformats.org/officeDocument/2006/relationships/image" Target="../media/image1173.emf"/><Relationship Id="rId5" Type="http://schemas.openxmlformats.org/officeDocument/2006/relationships/oleObject" Target="../embeddings/oleObject1157.bin"/><Relationship Id="rId15" Type="http://schemas.openxmlformats.org/officeDocument/2006/relationships/oleObject" Target="../embeddings/oleObject1162.bin"/><Relationship Id="rId23" Type="http://schemas.openxmlformats.org/officeDocument/2006/relationships/oleObject" Target="../embeddings/oleObject1166.bin"/><Relationship Id="rId10" Type="http://schemas.openxmlformats.org/officeDocument/2006/relationships/image" Target="../media/image1166.emf"/><Relationship Id="rId19" Type="http://schemas.openxmlformats.org/officeDocument/2006/relationships/oleObject" Target="../embeddings/oleObject1164.bin"/><Relationship Id="rId4" Type="http://schemas.openxmlformats.org/officeDocument/2006/relationships/image" Target="../media/image1163.emf"/><Relationship Id="rId9" Type="http://schemas.openxmlformats.org/officeDocument/2006/relationships/oleObject" Target="../embeddings/oleObject1159.bin"/><Relationship Id="rId14" Type="http://schemas.openxmlformats.org/officeDocument/2006/relationships/image" Target="../media/image1168.emf"/><Relationship Id="rId22" Type="http://schemas.openxmlformats.org/officeDocument/2006/relationships/image" Target="../media/image1172.e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7.wmf"/><Relationship Id="rId13" Type="http://schemas.openxmlformats.org/officeDocument/2006/relationships/oleObject" Target="../embeddings/oleObject1173.bin"/><Relationship Id="rId18" Type="http://schemas.openxmlformats.org/officeDocument/2006/relationships/image" Target="../media/image1182.wmf"/><Relationship Id="rId26" Type="http://schemas.openxmlformats.org/officeDocument/2006/relationships/image" Target="../media/image1186.wmf"/><Relationship Id="rId3" Type="http://schemas.openxmlformats.org/officeDocument/2006/relationships/oleObject" Target="../embeddings/oleObject1168.bin"/><Relationship Id="rId21" Type="http://schemas.openxmlformats.org/officeDocument/2006/relationships/oleObject" Target="../embeddings/oleObject1177.bin"/><Relationship Id="rId7" Type="http://schemas.openxmlformats.org/officeDocument/2006/relationships/oleObject" Target="../embeddings/oleObject1170.bin"/><Relationship Id="rId12" Type="http://schemas.openxmlformats.org/officeDocument/2006/relationships/image" Target="../media/image1179.wmf"/><Relationship Id="rId17" Type="http://schemas.openxmlformats.org/officeDocument/2006/relationships/oleObject" Target="../embeddings/oleObject1175.bin"/><Relationship Id="rId25" Type="http://schemas.openxmlformats.org/officeDocument/2006/relationships/oleObject" Target="../embeddings/oleObject117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81.wmf"/><Relationship Id="rId20" Type="http://schemas.openxmlformats.org/officeDocument/2006/relationships/image" Target="../media/image1183.wmf"/><Relationship Id="rId1" Type="http://schemas.openxmlformats.org/officeDocument/2006/relationships/vmlDrawing" Target="../drawings/vmlDrawing94.vml"/><Relationship Id="rId6" Type="http://schemas.openxmlformats.org/officeDocument/2006/relationships/image" Target="../media/image1176.wmf"/><Relationship Id="rId11" Type="http://schemas.openxmlformats.org/officeDocument/2006/relationships/oleObject" Target="../embeddings/oleObject1172.bin"/><Relationship Id="rId24" Type="http://schemas.openxmlformats.org/officeDocument/2006/relationships/image" Target="../media/image1185.wmf"/><Relationship Id="rId5" Type="http://schemas.openxmlformats.org/officeDocument/2006/relationships/oleObject" Target="../embeddings/oleObject1169.bin"/><Relationship Id="rId15" Type="http://schemas.openxmlformats.org/officeDocument/2006/relationships/oleObject" Target="../embeddings/oleObject1174.bin"/><Relationship Id="rId23" Type="http://schemas.openxmlformats.org/officeDocument/2006/relationships/oleObject" Target="../embeddings/oleObject1178.bin"/><Relationship Id="rId10" Type="http://schemas.openxmlformats.org/officeDocument/2006/relationships/image" Target="../media/image1178.wmf"/><Relationship Id="rId19" Type="http://schemas.openxmlformats.org/officeDocument/2006/relationships/oleObject" Target="../embeddings/oleObject1176.bin"/><Relationship Id="rId4" Type="http://schemas.openxmlformats.org/officeDocument/2006/relationships/image" Target="../media/image1175.wmf"/><Relationship Id="rId9" Type="http://schemas.openxmlformats.org/officeDocument/2006/relationships/oleObject" Target="../embeddings/oleObject1171.bin"/><Relationship Id="rId14" Type="http://schemas.openxmlformats.org/officeDocument/2006/relationships/image" Target="../media/image1180.wmf"/><Relationship Id="rId22" Type="http://schemas.openxmlformats.org/officeDocument/2006/relationships/image" Target="../media/image1184.w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82.bin"/><Relationship Id="rId13" Type="http://schemas.openxmlformats.org/officeDocument/2006/relationships/oleObject" Target="../embeddings/oleObject1185.bin"/><Relationship Id="rId18" Type="http://schemas.openxmlformats.org/officeDocument/2006/relationships/image" Target="../media/image1192.wmf"/><Relationship Id="rId3" Type="http://schemas.openxmlformats.org/officeDocument/2006/relationships/image" Target="../media/image1194.png"/><Relationship Id="rId7" Type="http://schemas.openxmlformats.org/officeDocument/2006/relationships/image" Target="../media/image973.wmf"/><Relationship Id="rId12" Type="http://schemas.openxmlformats.org/officeDocument/2006/relationships/image" Target="../media/image1189.wmf"/><Relationship Id="rId17" Type="http://schemas.openxmlformats.org/officeDocument/2006/relationships/oleObject" Target="../embeddings/oleObject118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91.wmf"/><Relationship Id="rId20" Type="http://schemas.openxmlformats.org/officeDocument/2006/relationships/image" Target="../media/image1193.wmf"/><Relationship Id="rId1" Type="http://schemas.openxmlformats.org/officeDocument/2006/relationships/vmlDrawing" Target="../drawings/vmlDrawing95.vml"/><Relationship Id="rId6" Type="http://schemas.openxmlformats.org/officeDocument/2006/relationships/oleObject" Target="../embeddings/oleObject1181.bin"/><Relationship Id="rId11" Type="http://schemas.openxmlformats.org/officeDocument/2006/relationships/oleObject" Target="../embeddings/oleObject1184.bin"/><Relationship Id="rId5" Type="http://schemas.openxmlformats.org/officeDocument/2006/relationships/image" Target="../media/image1187.wmf"/><Relationship Id="rId15" Type="http://schemas.openxmlformats.org/officeDocument/2006/relationships/oleObject" Target="../embeddings/oleObject1186.bin"/><Relationship Id="rId10" Type="http://schemas.openxmlformats.org/officeDocument/2006/relationships/oleObject" Target="../embeddings/oleObject1183.bin"/><Relationship Id="rId19" Type="http://schemas.openxmlformats.org/officeDocument/2006/relationships/oleObject" Target="../embeddings/oleObject1188.bin"/><Relationship Id="rId4" Type="http://schemas.openxmlformats.org/officeDocument/2006/relationships/oleObject" Target="../embeddings/oleObject1180.bin"/><Relationship Id="rId9" Type="http://schemas.openxmlformats.org/officeDocument/2006/relationships/image" Target="../media/image1188.wmf"/><Relationship Id="rId14" Type="http://schemas.openxmlformats.org/officeDocument/2006/relationships/image" Target="../media/image1190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7.emf"/><Relationship Id="rId13" Type="http://schemas.openxmlformats.org/officeDocument/2006/relationships/oleObject" Target="../embeddings/oleObject1194.bin"/><Relationship Id="rId18" Type="http://schemas.openxmlformats.org/officeDocument/2006/relationships/image" Target="../media/image1202.wmf"/><Relationship Id="rId26" Type="http://schemas.openxmlformats.org/officeDocument/2006/relationships/image" Target="../media/image1206.wmf"/><Relationship Id="rId39" Type="http://schemas.openxmlformats.org/officeDocument/2006/relationships/oleObject" Target="../embeddings/oleObject1207.bin"/><Relationship Id="rId3" Type="http://schemas.openxmlformats.org/officeDocument/2006/relationships/oleObject" Target="../embeddings/oleObject1189.bin"/><Relationship Id="rId21" Type="http://schemas.openxmlformats.org/officeDocument/2006/relationships/oleObject" Target="../embeddings/oleObject1198.bin"/><Relationship Id="rId34" Type="http://schemas.openxmlformats.org/officeDocument/2006/relationships/image" Target="../media/image1210.wmf"/><Relationship Id="rId42" Type="http://schemas.openxmlformats.org/officeDocument/2006/relationships/image" Target="../media/image1214.wmf"/><Relationship Id="rId7" Type="http://schemas.openxmlformats.org/officeDocument/2006/relationships/oleObject" Target="../embeddings/oleObject1191.bin"/><Relationship Id="rId12" Type="http://schemas.openxmlformats.org/officeDocument/2006/relationships/image" Target="../media/image1199.emf"/><Relationship Id="rId17" Type="http://schemas.openxmlformats.org/officeDocument/2006/relationships/oleObject" Target="../embeddings/oleObject1196.bin"/><Relationship Id="rId25" Type="http://schemas.openxmlformats.org/officeDocument/2006/relationships/oleObject" Target="../embeddings/oleObject1200.bin"/><Relationship Id="rId33" Type="http://schemas.openxmlformats.org/officeDocument/2006/relationships/oleObject" Target="../embeddings/oleObject1204.bin"/><Relationship Id="rId38" Type="http://schemas.openxmlformats.org/officeDocument/2006/relationships/image" Target="../media/image1212.wmf"/><Relationship Id="rId46" Type="http://schemas.openxmlformats.org/officeDocument/2006/relationships/image" Target="../media/image1216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01.wmf"/><Relationship Id="rId20" Type="http://schemas.openxmlformats.org/officeDocument/2006/relationships/image" Target="../media/image1203.wmf"/><Relationship Id="rId29" Type="http://schemas.openxmlformats.org/officeDocument/2006/relationships/oleObject" Target="../embeddings/oleObject1202.bin"/><Relationship Id="rId41" Type="http://schemas.openxmlformats.org/officeDocument/2006/relationships/oleObject" Target="../embeddings/oleObject1208.bin"/><Relationship Id="rId1" Type="http://schemas.openxmlformats.org/officeDocument/2006/relationships/vmlDrawing" Target="../drawings/vmlDrawing96.vml"/><Relationship Id="rId6" Type="http://schemas.openxmlformats.org/officeDocument/2006/relationships/image" Target="../media/image1196.wmf"/><Relationship Id="rId11" Type="http://schemas.openxmlformats.org/officeDocument/2006/relationships/oleObject" Target="../embeddings/oleObject1193.bin"/><Relationship Id="rId24" Type="http://schemas.openxmlformats.org/officeDocument/2006/relationships/image" Target="../media/image1205.wmf"/><Relationship Id="rId32" Type="http://schemas.openxmlformats.org/officeDocument/2006/relationships/image" Target="../media/image1209.wmf"/><Relationship Id="rId37" Type="http://schemas.openxmlformats.org/officeDocument/2006/relationships/oleObject" Target="../embeddings/oleObject1206.bin"/><Relationship Id="rId40" Type="http://schemas.openxmlformats.org/officeDocument/2006/relationships/image" Target="../media/image1213.wmf"/><Relationship Id="rId45" Type="http://schemas.openxmlformats.org/officeDocument/2006/relationships/oleObject" Target="../embeddings/oleObject1210.bin"/><Relationship Id="rId5" Type="http://schemas.openxmlformats.org/officeDocument/2006/relationships/oleObject" Target="../embeddings/oleObject1190.bin"/><Relationship Id="rId15" Type="http://schemas.openxmlformats.org/officeDocument/2006/relationships/oleObject" Target="../embeddings/oleObject1195.bin"/><Relationship Id="rId23" Type="http://schemas.openxmlformats.org/officeDocument/2006/relationships/oleObject" Target="../embeddings/oleObject1199.bin"/><Relationship Id="rId28" Type="http://schemas.openxmlformats.org/officeDocument/2006/relationships/image" Target="../media/image1207.wmf"/><Relationship Id="rId36" Type="http://schemas.openxmlformats.org/officeDocument/2006/relationships/image" Target="../media/image1211.emf"/><Relationship Id="rId10" Type="http://schemas.openxmlformats.org/officeDocument/2006/relationships/image" Target="../media/image1198.emf"/><Relationship Id="rId19" Type="http://schemas.openxmlformats.org/officeDocument/2006/relationships/oleObject" Target="../embeddings/oleObject1197.bin"/><Relationship Id="rId31" Type="http://schemas.openxmlformats.org/officeDocument/2006/relationships/oleObject" Target="../embeddings/oleObject1203.bin"/><Relationship Id="rId44" Type="http://schemas.openxmlformats.org/officeDocument/2006/relationships/image" Target="../media/image1215.wmf"/><Relationship Id="rId4" Type="http://schemas.openxmlformats.org/officeDocument/2006/relationships/image" Target="../media/image1195.wmf"/><Relationship Id="rId9" Type="http://schemas.openxmlformats.org/officeDocument/2006/relationships/oleObject" Target="../embeddings/oleObject1192.bin"/><Relationship Id="rId14" Type="http://schemas.openxmlformats.org/officeDocument/2006/relationships/image" Target="../media/image1200.emf"/><Relationship Id="rId22" Type="http://schemas.openxmlformats.org/officeDocument/2006/relationships/image" Target="../media/image1204.emf"/><Relationship Id="rId27" Type="http://schemas.openxmlformats.org/officeDocument/2006/relationships/oleObject" Target="../embeddings/oleObject1201.bin"/><Relationship Id="rId30" Type="http://schemas.openxmlformats.org/officeDocument/2006/relationships/image" Target="../media/image1208.wmf"/><Relationship Id="rId35" Type="http://schemas.openxmlformats.org/officeDocument/2006/relationships/oleObject" Target="../embeddings/oleObject1205.bin"/><Relationship Id="rId43" Type="http://schemas.openxmlformats.org/officeDocument/2006/relationships/oleObject" Target="../embeddings/oleObject1209.bin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9.emf"/><Relationship Id="rId13" Type="http://schemas.openxmlformats.org/officeDocument/2006/relationships/oleObject" Target="../embeddings/oleObject1215.bin"/><Relationship Id="rId18" Type="http://schemas.openxmlformats.org/officeDocument/2006/relationships/image" Target="../media/image1224.emf"/><Relationship Id="rId3" Type="http://schemas.openxmlformats.org/officeDocument/2006/relationships/oleObject" Target="../embeddings/Microsoft_Word_97_-_2003_Document5.doc"/><Relationship Id="rId21" Type="http://schemas.openxmlformats.org/officeDocument/2006/relationships/oleObject" Target="../embeddings/oleObject1219.bin"/><Relationship Id="rId7" Type="http://schemas.openxmlformats.org/officeDocument/2006/relationships/oleObject" Target="../embeddings/oleObject1212.bin"/><Relationship Id="rId12" Type="http://schemas.openxmlformats.org/officeDocument/2006/relationships/image" Target="../media/image1221.emf"/><Relationship Id="rId17" Type="http://schemas.openxmlformats.org/officeDocument/2006/relationships/oleObject" Target="../embeddings/oleObject121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23.emf"/><Relationship Id="rId20" Type="http://schemas.openxmlformats.org/officeDocument/2006/relationships/image" Target="../media/image1225.emf"/><Relationship Id="rId1" Type="http://schemas.openxmlformats.org/officeDocument/2006/relationships/vmlDrawing" Target="../drawings/vmlDrawing97.vml"/><Relationship Id="rId6" Type="http://schemas.openxmlformats.org/officeDocument/2006/relationships/image" Target="../media/image1218.emf"/><Relationship Id="rId11" Type="http://schemas.openxmlformats.org/officeDocument/2006/relationships/oleObject" Target="../embeddings/oleObject1214.bin"/><Relationship Id="rId5" Type="http://schemas.openxmlformats.org/officeDocument/2006/relationships/oleObject" Target="../embeddings/oleObject1211.bin"/><Relationship Id="rId15" Type="http://schemas.openxmlformats.org/officeDocument/2006/relationships/oleObject" Target="../embeddings/oleObject1216.bin"/><Relationship Id="rId10" Type="http://schemas.openxmlformats.org/officeDocument/2006/relationships/image" Target="../media/image1220.emf"/><Relationship Id="rId19" Type="http://schemas.openxmlformats.org/officeDocument/2006/relationships/oleObject" Target="../embeddings/oleObject1218.bin"/><Relationship Id="rId4" Type="http://schemas.openxmlformats.org/officeDocument/2006/relationships/image" Target="../media/image1217.emf"/><Relationship Id="rId9" Type="http://schemas.openxmlformats.org/officeDocument/2006/relationships/oleObject" Target="../embeddings/oleObject1213.bin"/><Relationship Id="rId14" Type="http://schemas.openxmlformats.org/officeDocument/2006/relationships/image" Target="../media/image1222.emf"/><Relationship Id="rId22" Type="http://schemas.openxmlformats.org/officeDocument/2006/relationships/image" Target="../media/image1226.e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9.emf"/><Relationship Id="rId13" Type="http://schemas.openxmlformats.org/officeDocument/2006/relationships/oleObject" Target="../embeddings/oleObject1225.bin"/><Relationship Id="rId18" Type="http://schemas.openxmlformats.org/officeDocument/2006/relationships/image" Target="../media/image1234.emf"/><Relationship Id="rId3" Type="http://schemas.openxmlformats.org/officeDocument/2006/relationships/oleObject" Target="../embeddings/oleObject1220.bin"/><Relationship Id="rId7" Type="http://schemas.openxmlformats.org/officeDocument/2006/relationships/oleObject" Target="../embeddings/oleObject1222.bin"/><Relationship Id="rId12" Type="http://schemas.openxmlformats.org/officeDocument/2006/relationships/image" Target="../media/image1231.emf"/><Relationship Id="rId17" Type="http://schemas.openxmlformats.org/officeDocument/2006/relationships/oleObject" Target="../embeddings/oleObject122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33.emf"/><Relationship Id="rId1" Type="http://schemas.openxmlformats.org/officeDocument/2006/relationships/vmlDrawing" Target="../drawings/vmlDrawing98.vml"/><Relationship Id="rId6" Type="http://schemas.openxmlformats.org/officeDocument/2006/relationships/image" Target="../media/image1228.emf"/><Relationship Id="rId11" Type="http://schemas.openxmlformats.org/officeDocument/2006/relationships/oleObject" Target="../embeddings/oleObject1224.bin"/><Relationship Id="rId5" Type="http://schemas.openxmlformats.org/officeDocument/2006/relationships/oleObject" Target="../embeddings/oleObject1221.bin"/><Relationship Id="rId15" Type="http://schemas.openxmlformats.org/officeDocument/2006/relationships/oleObject" Target="../embeddings/oleObject1226.bin"/><Relationship Id="rId10" Type="http://schemas.openxmlformats.org/officeDocument/2006/relationships/image" Target="../media/image1230.emf"/><Relationship Id="rId4" Type="http://schemas.openxmlformats.org/officeDocument/2006/relationships/image" Target="../media/image1227.emf"/><Relationship Id="rId9" Type="http://schemas.openxmlformats.org/officeDocument/2006/relationships/oleObject" Target="../embeddings/oleObject1223.bin"/><Relationship Id="rId14" Type="http://schemas.openxmlformats.org/officeDocument/2006/relationships/image" Target="../media/image1232.e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7.wmf"/><Relationship Id="rId13" Type="http://schemas.openxmlformats.org/officeDocument/2006/relationships/oleObject" Target="../embeddings/oleObject1233.bin"/><Relationship Id="rId18" Type="http://schemas.openxmlformats.org/officeDocument/2006/relationships/image" Target="../media/image1242.wmf"/><Relationship Id="rId26" Type="http://schemas.openxmlformats.org/officeDocument/2006/relationships/image" Target="../media/image1246.wmf"/><Relationship Id="rId3" Type="http://schemas.openxmlformats.org/officeDocument/2006/relationships/oleObject" Target="../embeddings/oleObject1228.bin"/><Relationship Id="rId21" Type="http://schemas.openxmlformats.org/officeDocument/2006/relationships/oleObject" Target="../embeddings/oleObject1237.bin"/><Relationship Id="rId7" Type="http://schemas.openxmlformats.org/officeDocument/2006/relationships/oleObject" Target="../embeddings/oleObject1230.bin"/><Relationship Id="rId12" Type="http://schemas.openxmlformats.org/officeDocument/2006/relationships/image" Target="../media/image1239.wmf"/><Relationship Id="rId17" Type="http://schemas.openxmlformats.org/officeDocument/2006/relationships/oleObject" Target="../embeddings/oleObject1235.bin"/><Relationship Id="rId25" Type="http://schemas.openxmlformats.org/officeDocument/2006/relationships/oleObject" Target="../embeddings/oleObject1239.bin"/><Relationship Id="rId33" Type="http://schemas.openxmlformats.org/officeDocument/2006/relationships/image" Target="../media/image1249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41.wmf"/><Relationship Id="rId20" Type="http://schemas.openxmlformats.org/officeDocument/2006/relationships/image" Target="../media/image1243.wmf"/><Relationship Id="rId29" Type="http://schemas.openxmlformats.org/officeDocument/2006/relationships/image" Target="../media/image1247.wmf"/><Relationship Id="rId1" Type="http://schemas.openxmlformats.org/officeDocument/2006/relationships/vmlDrawing" Target="../drawings/vmlDrawing99.vml"/><Relationship Id="rId6" Type="http://schemas.openxmlformats.org/officeDocument/2006/relationships/image" Target="../media/image1236.wmf"/><Relationship Id="rId11" Type="http://schemas.openxmlformats.org/officeDocument/2006/relationships/oleObject" Target="../embeddings/oleObject1232.bin"/><Relationship Id="rId24" Type="http://schemas.openxmlformats.org/officeDocument/2006/relationships/image" Target="../media/image1245.wmf"/><Relationship Id="rId32" Type="http://schemas.openxmlformats.org/officeDocument/2006/relationships/oleObject" Target="../embeddings/oleObject1243.bin"/><Relationship Id="rId5" Type="http://schemas.openxmlformats.org/officeDocument/2006/relationships/oleObject" Target="../embeddings/oleObject1229.bin"/><Relationship Id="rId15" Type="http://schemas.openxmlformats.org/officeDocument/2006/relationships/oleObject" Target="../embeddings/oleObject1234.bin"/><Relationship Id="rId23" Type="http://schemas.openxmlformats.org/officeDocument/2006/relationships/oleObject" Target="../embeddings/oleObject1238.bin"/><Relationship Id="rId28" Type="http://schemas.openxmlformats.org/officeDocument/2006/relationships/oleObject" Target="../embeddings/oleObject1241.bin"/><Relationship Id="rId10" Type="http://schemas.openxmlformats.org/officeDocument/2006/relationships/image" Target="../media/image1238.wmf"/><Relationship Id="rId19" Type="http://schemas.openxmlformats.org/officeDocument/2006/relationships/oleObject" Target="../embeddings/oleObject1236.bin"/><Relationship Id="rId31" Type="http://schemas.openxmlformats.org/officeDocument/2006/relationships/image" Target="../media/image1248.wmf"/><Relationship Id="rId4" Type="http://schemas.openxmlformats.org/officeDocument/2006/relationships/image" Target="../media/image1235.wmf"/><Relationship Id="rId9" Type="http://schemas.openxmlformats.org/officeDocument/2006/relationships/oleObject" Target="../embeddings/oleObject1231.bin"/><Relationship Id="rId14" Type="http://schemas.openxmlformats.org/officeDocument/2006/relationships/image" Target="../media/image1240.wmf"/><Relationship Id="rId22" Type="http://schemas.openxmlformats.org/officeDocument/2006/relationships/image" Target="../media/image1244.wmf"/><Relationship Id="rId27" Type="http://schemas.openxmlformats.org/officeDocument/2006/relationships/oleObject" Target="../embeddings/oleObject1240.bin"/><Relationship Id="rId30" Type="http://schemas.openxmlformats.org/officeDocument/2006/relationships/oleObject" Target="../embeddings/oleObject124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52" name="Text Box 28"/>
          <p:cNvSpPr txBox="1">
            <a:spLocks noChangeArrowheads="1"/>
          </p:cNvSpPr>
          <p:nvPr/>
        </p:nvSpPr>
        <p:spPr bwMode="auto">
          <a:xfrm>
            <a:off x="517525" y="90488"/>
            <a:ext cx="82311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第二部分    多元函数微分法及其应用</a:t>
            </a:r>
          </a:p>
        </p:txBody>
      </p:sp>
      <p:sp>
        <p:nvSpPr>
          <p:cNvPr id="692253" name="Text Box 29"/>
          <p:cNvSpPr txBox="1">
            <a:spLocks noChangeArrowheads="1"/>
          </p:cNvSpPr>
          <p:nvPr/>
        </p:nvSpPr>
        <p:spPr bwMode="auto">
          <a:xfrm>
            <a:off x="506413" y="692150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rgbClr val="C00000"/>
                </a:solidFill>
                <a:latin typeface="宋体" pitchFamily="2" charset="-122"/>
              </a:rPr>
              <a:t>一、多元函数的极限、连续、偏导数与全微分</a:t>
            </a:r>
          </a:p>
        </p:txBody>
      </p:sp>
      <p:sp>
        <p:nvSpPr>
          <p:cNvPr id="692254" name="Text Box 30"/>
          <p:cNvSpPr txBox="1">
            <a:spLocks noChangeArrowheads="1"/>
          </p:cNvSpPr>
          <p:nvPr/>
        </p:nvSpPr>
        <p:spPr bwMode="auto">
          <a:xfrm>
            <a:off x="395288" y="1196975"/>
            <a:ext cx="3744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/>
              <a:t>（一） 基本内容小结</a:t>
            </a:r>
          </a:p>
        </p:txBody>
      </p:sp>
      <p:sp>
        <p:nvSpPr>
          <p:cNvPr id="692255" name="Text Box 31"/>
          <p:cNvSpPr txBox="1">
            <a:spLocks noChangeArrowheads="1"/>
          </p:cNvSpPr>
          <p:nvPr/>
        </p:nvSpPr>
        <p:spPr bwMode="auto">
          <a:xfrm>
            <a:off x="538163" y="1641475"/>
            <a:ext cx="5329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/>
              <a:t>1</a:t>
            </a:r>
            <a:r>
              <a:rPr lang="zh-CN" altLang="en-US" sz="2400" b="1"/>
              <a:t>、 多元函数</a:t>
            </a:r>
          </a:p>
        </p:txBody>
      </p:sp>
      <p:graphicFrame>
        <p:nvGraphicFramePr>
          <p:cNvPr id="692256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5927286"/>
              </p:ext>
            </p:extLst>
          </p:nvPr>
        </p:nvGraphicFramePr>
        <p:xfrm>
          <a:off x="2725738" y="1685925"/>
          <a:ext cx="25781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1" name="Equation" r:id="rId3" imgW="1307880" imgH="203040" progId="Equation.DSMT4">
                  <p:embed/>
                </p:oleObj>
              </mc:Choice>
              <mc:Fallback>
                <p:oleObj name="Equation" r:id="rId3" imgW="13078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5738" y="1685925"/>
                        <a:ext cx="25781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2257" name="Text Box 33"/>
          <p:cNvSpPr txBox="1">
            <a:spLocks noChangeArrowheads="1"/>
          </p:cNvSpPr>
          <p:nvPr/>
        </p:nvSpPr>
        <p:spPr bwMode="auto">
          <a:xfrm>
            <a:off x="538163" y="2179638"/>
            <a:ext cx="5329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/>
              <a:t>2</a:t>
            </a:r>
            <a:r>
              <a:rPr lang="zh-CN" altLang="en-US" sz="2400" b="1"/>
              <a:t>、 二元函数的极限与连续</a:t>
            </a:r>
          </a:p>
        </p:txBody>
      </p:sp>
      <p:graphicFrame>
        <p:nvGraphicFramePr>
          <p:cNvPr id="692258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027206"/>
              </p:ext>
            </p:extLst>
          </p:nvPr>
        </p:nvGraphicFramePr>
        <p:xfrm>
          <a:off x="1316038" y="2862263"/>
          <a:ext cx="6664325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2" name="Equation" r:id="rId5" imgW="3377880" imgH="380880" progId="Equation.DSMT4">
                  <p:embed/>
                </p:oleObj>
              </mc:Choice>
              <mc:Fallback>
                <p:oleObj name="Equation" r:id="rId5" imgW="337788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038" y="2862263"/>
                        <a:ext cx="6664325" cy="69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225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763549"/>
              </p:ext>
            </p:extLst>
          </p:nvPr>
        </p:nvGraphicFramePr>
        <p:xfrm>
          <a:off x="719138" y="3621088"/>
          <a:ext cx="776287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" name="Equation" r:id="rId7" imgW="393480" imgH="203040" progId="Equation.DSMT4">
                  <p:embed/>
                </p:oleObj>
              </mc:Choice>
              <mc:Fallback>
                <p:oleObj name="Equation" r:id="rId7" imgW="393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8" y="3621088"/>
                        <a:ext cx="776287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2260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08680"/>
              </p:ext>
            </p:extLst>
          </p:nvPr>
        </p:nvGraphicFramePr>
        <p:xfrm>
          <a:off x="1654175" y="3609975"/>
          <a:ext cx="7183438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" name="Equation" r:id="rId9" imgW="3746160" imgH="215640" progId="Equation.DSMT4">
                  <p:embed/>
                </p:oleObj>
              </mc:Choice>
              <mc:Fallback>
                <p:oleObj name="Equation" r:id="rId9" imgW="37461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175" y="3609975"/>
                        <a:ext cx="7183438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2261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7071963"/>
              </p:ext>
            </p:extLst>
          </p:nvPr>
        </p:nvGraphicFramePr>
        <p:xfrm>
          <a:off x="84138" y="4102100"/>
          <a:ext cx="1854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" name="Equation" r:id="rId11" imgW="939600" imgH="228600" progId="Equation.DSMT4">
                  <p:embed/>
                </p:oleObj>
              </mc:Choice>
              <mc:Fallback>
                <p:oleObj name="Equation" r:id="rId11" imgW="939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38" y="4102100"/>
                        <a:ext cx="18542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2262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499730"/>
              </p:ext>
            </p:extLst>
          </p:nvPr>
        </p:nvGraphicFramePr>
        <p:xfrm>
          <a:off x="2184400" y="4113213"/>
          <a:ext cx="378460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" name="Equation" r:id="rId13" imgW="1917360" imgH="215640" progId="Equation.DSMT4">
                  <p:embed/>
                </p:oleObj>
              </mc:Choice>
              <mc:Fallback>
                <p:oleObj name="Equation" r:id="rId13" imgW="19173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4400" y="4113213"/>
                        <a:ext cx="3784600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2263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554284"/>
              </p:ext>
            </p:extLst>
          </p:nvPr>
        </p:nvGraphicFramePr>
        <p:xfrm>
          <a:off x="6200775" y="4124325"/>
          <a:ext cx="267811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" name="Equation" r:id="rId15" imgW="1409400" imgH="203040" progId="Equation.DSMT4">
                  <p:embed/>
                </p:oleObj>
              </mc:Choice>
              <mc:Fallback>
                <p:oleObj name="Equation" r:id="rId15" imgW="1409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0775" y="4124325"/>
                        <a:ext cx="2678113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2264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44633"/>
              </p:ext>
            </p:extLst>
          </p:nvPr>
        </p:nvGraphicFramePr>
        <p:xfrm>
          <a:off x="77788" y="4652963"/>
          <a:ext cx="285750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" name="Equation" r:id="rId17" imgW="1447560" imgH="215640" progId="Equation.DSMT4">
                  <p:embed/>
                </p:oleObj>
              </mc:Choice>
              <mc:Fallback>
                <p:oleObj name="Equation" r:id="rId17" imgW="14475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8" y="4652963"/>
                        <a:ext cx="2857500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2265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53044"/>
              </p:ext>
            </p:extLst>
          </p:nvPr>
        </p:nvGraphicFramePr>
        <p:xfrm>
          <a:off x="3059113" y="4641850"/>
          <a:ext cx="531177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" name="Equation" r:id="rId19" imgW="2730240" imgH="228600" progId="Equation.DSMT4">
                  <p:embed/>
                </p:oleObj>
              </mc:Choice>
              <mc:Fallback>
                <p:oleObj name="Equation" r:id="rId19" imgW="27302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4641850"/>
                        <a:ext cx="5311775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2266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618196"/>
              </p:ext>
            </p:extLst>
          </p:nvPr>
        </p:nvGraphicFramePr>
        <p:xfrm>
          <a:off x="8513763" y="4652963"/>
          <a:ext cx="37623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" name="Equation" r:id="rId21" imgW="190440" imgH="203040" progId="Equation.DSMT4">
                  <p:embed/>
                </p:oleObj>
              </mc:Choice>
              <mc:Fallback>
                <p:oleObj name="Equation" r:id="rId21" imgW="1904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13763" y="4652963"/>
                        <a:ext cx="376237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2267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571589"/>
              </p:ext>
            </p:extLst>
          </p:nvPr>
        </p:nvGraphicFramePr>
        <p:xfrm>
          <a:off x="36513" y="5157788"/>
          <a:ext cx="3913187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" name="Equation" r:id="rId23" imgW="2057400" imgH="215640" progId="Equation.DSMT4">
                  <p:embed/>
                </p:oleObj>
              </mc:Choice>
              <mc:Fallback>
                <p:oleObj name="Equation" r:id="rId23" imgW="20574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3" y="5157788"/>
                        <a:ext cx="3913187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2268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8457068"/>
              </p:ext>
            </p:extLst>
          </p:nvPr>
        </p:nvGraphicFramePr>
        <p:xfrm>
          <a:off x="4078288" y="5159375"/>
          <a:ext cx="42767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" name="Equation" r:id="rId25" imgW="2209680" imgH="215640" progId="Equation.DSMT4">
                  <p:embed/>
                </p:oleObj>
              </mc:Choice>
              <mc:Fallback>
                <p:oleObj name="Equation" r:id="rId25" imgW="22096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8288" y="5159375"/>
                        <a:ext cx="42767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2269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6373225"/>
              </p:ext>
            </p:extLst>
          </p:nvPr>
        </p:nvGraphicFramePr>
        <p:xfrm>
          <a:off x="8482013" y="5170488"/>
          <a:ext cx="37465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" name="Equation" r:id="rId27" imgW="190440" imgH="203040" progId="Equation.DSMT4">
                  <p:embed/>
                </p:oleObj>
              </mc:Choice>
              <mc:Fallback>
                <p:oleObj name="Equation" r:id="rId27" imgW="1904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2013" y="5170488"/>
                        <a:ext cx="37465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2270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161741"/>
              </p:ext>
            </p:extLst>
          </p:nvPr>
        </p:nvGraphicFramePr>
        <p:xfrm>
          <a:off x="36513" y="5708650"/>
          <a:ext cx="30194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" name="Equation" r:id="rId29" imgW="1587240" imgH="203040" progId="Equation.DSMT4">
                  <p:embed/>
                </p:oleObj>
              </mc:Choice>
              <mc:Fallback>
                <p:oleObj name="Equation" r:id="rId29" imgW="15872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3" y="5708650"/>
                        <a:ext cx="30194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2271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463424"/>
              </p:ext>
            </p:extLst>
          </p:nvPr>
        </p:nvGraphicFramePr>
        <p:xfrm>
          <a:off x="660400" y="6273800"/>
          <a:ext cx="594995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" name="Equation" r:id="rId31" imgW="3098520" imgH="215640" progId="Equation.DSMT4">
                  <p:embed/>
                </p:oleObj>
              </mc:Choice>
              <mc:Fallback>
                <p:oleObj name="Equation" r:id="rId31" imgW="30985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" y="6273800"/>
                        <a:ext cx="5949950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116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92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92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92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92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69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92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692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692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692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692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692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0"/>
                                        <p:tgtEl>
                                          <p:spTgt spid="692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0"/>
                                        <p:tgtEl>
                                          <p:spTgt spid="692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692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0"/>
                                        <p:tgtEl>
                                          <p:spTgt spid="692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0"/>
                                        <p:tgtEl>
                                          <p:spTgt spid="692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0"/>
                                        <p:tgtEl>
                                          <p:spTgt spid="692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000"/>
                                        <p:tgtEl>
                                          <p:spTgt spid="692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000"/>
                                        <p:tgtEl>
                                          <p:spTgt spid="692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253" grpId="0"/>
      <p:bldP spid="692254" grpId="0" autoUpdateAnimBg="0"/>
      <p:bldP spid="692255" grpId="0" autoUpdateAnimBg="0"/>
      <p:bldP spid="692257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6" name="Text Box 2"/>
          <p:cNvSpPr txBox="1">
            <a:spLocks noChangeArrowheads="1"/>
          </p:cNvSpPr>
          <p:nvPr/>
        </p:nvSpPr>
        <p:spPr bwMode="auto">
          <a:xfrm>
            <a:off x="611188" y="188913"/>
            <a:ext cx="8207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>
                <a:latin typeface="宋体" pitchFamily="2" charset="-122"/>
              </a:rPr>
              <a:t>二、多元函数的微分法</a:t>
            </a:r>
          </a:p>
        </p:txBody>
      </p:sp>
      <p:sp>
        <p:nvSpPr>
          <p:cNvPr id="763907" name="Text Box 3"/>
          <p:cNvSpPr txBox="1">
            <a:spLocks noChangeArrowheads="1"/>
          </p:cNvSpPr>
          <p:nvPr/>
        </p:nvSpPr>
        <p:spPr bwMode="auto">
          <a:xfrm>
            <a:off x="323850" y="668338"/>
            <a:ext cx="5329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/>
              <a:t>（一） 基本内容小结</a:t>
            </a:r>
          </a:p>
        </p:txBody>
      </p:sp>
      <p:sp>
        <p:nvSpPr>
          <p:cNvPr id="763908" name="Text Box 4"/>
          <p:cNvSpPr txBox="1">
            <a:spLocks noChangeArrowheads="1"/>
          </p:cNvSpPr>
          <p:nvPr/>
        </p:nvSpPr>
        <p:spPr bwMode="auto">
          <a:xfrm>
            <a:off x="539750" y="1196975"/>
            <a:ext cx="5329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/>
              <a:t>1. </a:t>
            </a:r>
            <a:r>
              <a:rPr lang="zh-CN" altLang="en-US" sz="2400"/>
              <a:t>复合函数的偏导数与全微分</a:t>
            </a:r>
          </a:p>
        </p:txBody>
      </p:sp>
      <p:graphicFrame>
        <p:nvGraphicFramePr>
          <p:cNvPr id="76390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3015159"/>
              </p:ext>
            </p:extLst>
          </p:nvPr>
        </p:nvGraphicFramePr>
        <p:xfrm>
          <a:off x="828675" y="1771650"/>
          <a:ext cx="27781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8" name="Equation" r:id="rId3" imgW="1409400" imgH="215640" progId="Equation.DSMT4">
                  <p:embed/>
                </p:oleObj>
              </mc:Choice>
              <mc:Fallback>
                <p:oleObj name="Equation" r:id="rId3" imgW="14094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675" y="1771650"/>
                        <a:ext cx="27781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802142"/>
              </p:ext>
            </p:extLst>
          </p:nvPr>
        </p:nvGraphicFramePr>
        <p:xfrm>
          <a:off x="817563" y="2360613"/>
          <a:ext cx="7747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9" name="Equation" r:id="rId5" imgW="393480" imgH="203040" progId="Equation.DSMT4">
                  <p:embed/>
                </p:oleObj>
              </mc:Choice>
              <mc:Fallback>
                <p:oleObj name="Equation" r:id="rId5" imgW="393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563" y="2360613"/>
                        <a:ext cx="7747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1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869059"/>
              </p:ext>
            </p:extLst>
          </p:nvPr>
        </p:nvGraphicFramePr>
        <p:xfrm>
          <a:off x="1728788" y="2349500"/>
          <a:ext cx="377825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0" name="Equation" r:id="rId7" imgW="1968480" imgH="215640" progId="Equation.DSMT4">
                  <p:embed/>
                </p:oleObj>
              </mc:Choice>
              <mc:Fallback>
                <p:oleObj name="Equation" r:id="rId7" imgW="19684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788" y="2349500"/>
                        <a:ext cx="3778250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1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416164"/>
              </p:ext>
            </p:extLst>
          </p:nvPr>
        </p:nvGraphicFramePr>
        <p:xfrm>
          <a:off x="5699125" y="2349500"/>
          <a:ext cx="322580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1" name="Equation" r:id="rId9" imgW="1676160" imgH="215640" progId="Equation.DSMT4">
                  <p:embed/>
                </p:oleObj>
              </mc:Choice>
              <mc:Fallback>
                <p:oleObj name="Equation" r:id="rId9" imgW="16761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9125" y="2349500"/>
                        <a:ext cx="3225800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1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627958"/>
              </p:ext>
            </p:extLst>
          </p:nvPr>
        </p:nvGraphicFramePr>
        <p:xfrm>
          <a:off x="241300" y="2781300"/>
          <a:ext cx="109855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2" name="Equation" r:id="rId11" imgW="571320" imgH="215640" progId="Equation.DSMT4">
                  <p:embed/>
                </p:oleObj>
              </mc:Choice>
              <mc:Fallback>
                <p:oleObj name="Equation" r:id="rId11" imgW="5713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" y="2781300"/>
                        <a:ext cx="1098550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1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652716"/>
              </p:ext>
            </p:extLst>
          </p:nvPr>
        </p:nvGraphicFramePr>
        <p:xfrm>
          <a:off x="1430338" y="2781300"/>
          <a:ext cx="601027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3" name="Equation" r:id="rId13" imgW="3124080" imgH="215640" progId="Equation.DSMT4">
                  <p:embed/>
                </p:oleObj>
              </mc:Choice>
              <mc:Fallback>
                <p:oleObj name="Equation" r:id="rId13" imgW="31240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0338" y="2781300"/>
                        <a:ext cx="601027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1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042445"/>
              </p:ext>
            </p:extLst>
          </p:nvPr>
        </p:nvGraphicFramePr>
        <p:xfrm>
          <a:off x="7512050" y="2792413"/>
          <a:ext cx="153828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4" name="Equation" r:id="rId15" imgW="799920" imgH="203040" progId="Equation.DSMT4">
                  <p:embed/>
                </p:oleObj>
              </mc:Choice>
              <mc:Fallback>
                <p:oleObj name="Equation" r:id="rId15" imgW="7999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2050" y="2792413"/>
                        <a:ext cx="1538288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1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3445321"/>
              </p:ext>
            </p:extLst>
          </p:nvPr>
        </p:nvGraphicFramePr>
        <p:xfrm>
          <a:off x="311150" y="3213100"/>
          <a:ext cx="3322638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5" name="Equation" r:id="rId17" imgW="1726920" imgH="215640" progId="Equation.DSMT4">
                  <p:embed/>
                </p:oleObj>
              </mc:Choice>
              <mc:Fallback>
                <p:oleObj name="Equation" r:id="rId17" imgW="17269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150" y="3213100"/>
                        <a:ext cx="3322638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1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869735"/>
              </p:ext>
            </p:extLst>
          </p:nvPr>
        </p:nvGraphicFramePr>
        <p:xfrm>
          <a:off x="1355725" y="3644900"/>
          <a:ext cx="239395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6" name="Equation" r:id="rId19" imgW="1244520" imgH="393480" progId="Equation.DSMT4">
                  <p:embed/>
                </p:oleObj>
              </mc:Choice>
              <mc:Fallback>
                <p:oleObj name="Equation" r:id="rId19" imgW="1244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5725" y="3644900"/>
                        <a:ext cx="2393950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63918" name="Group 14"/>
          <p:cNvGrpSpPr>
            <a:grpSpLocks/>
          </p:cNvGrpSpPr>
          <p:nvPr/>
        </p:nvGrpSpPr>
        <p:grpSpPr bwMode="auto">
          <a:xfrm>
            <a:off x="4032250" y="3763968"/>
            <a:ext cx="2427288" cy="369888"/>
            <a:chOff x="2540" y="2371"/>
            <a:chExt cx="1529" cy="233"/>
          </a:xfrm>
        </p:grpSpPr>
        <p:sp>
          <p:nvSpPr>
            <p:cNvPr id="763919" name="Line 15"/>
            <p:cNvSpPr>
              <a:spLocks noChangeShapeType="1"/>
            </p:cNvSpPr>
            <p:nvPr/>
          </p:nvSpPr>
          <p:spPr bwMode="auto">
            <a:xfrm>
              <a:off x="2540" y="2500"/>
              <a:ext cx="4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763920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84522800"/>
                </p:ext>
              </p:extLst>
            </p:nvPr>
          </p:nvGraphicFramePr>
          <p:xfrm>
            <a:off x="3099" y="2371"/>
            <a:ext cx="970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67" name="Equation" r:id="rId21" imgW="799920" imgH="203040" progId="Equation.DSMT4">
                    <p:embed/>
                  </p:oleObj>
                </mc:Choice>
                <mc:Fallback>
                  <p:oleObj name="Equation" r:id="rId21" imgW="79992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9" y="2371"/>
                          <a:ext cx="970" cy="2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6392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6250534"/>
              </p:ext>
            </p:extLst>
          </p:nvPr>
        </p:nvGraphicFramePr>
        <p:xfrm>
          <a:off x="803275" y="4451350"/>
          <a:ext cx="80645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8" name="Equation" r:id="rId23" imgW="419040" imgH="203040" progId="Equation.DSMT4">
                  <p:embed/>
                </p:oleObj>
              </mc:Choice>
              <mc:Fallback>
                <p:oleObj name="Equation" r:id="rId23" imgW="4190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275" y="4451350"/>
                        <a:ext cx="80645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2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998726"/>
              </p:ext>
            </p:extLst>
          </p:nvPr>
        </p:nvGraphicFramePr>
        <p:xfrm>
          <a:off x="1725613" y="4403725"/>
          <a:ext cx="36036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9" name="Equation" r:id="rId25" imgW="1968480" imgH="215640" progId="Equation.DSMT4">
                  <p:embed/>
                </p:oleObj>
              </mc:Choice>
              <mc:Fallback>
                <p:oleObj name="Equation" r:id="rId25" imgW="19684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5613" y="4403725"/>
                        <a:ext cx="360362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23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39817"/>
              </p:ext>
            </p:extLst>
          </p:nvPr>
        </p:nvGraphicFramePr>
        <p:xfrm>
          <a:off x="6024563" y="4400550"/>
          <a:ext cx="259080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0" name="Equation" r:id="rId27" imgW="1346040" imgH="215640" progId="Equation.DSMT4">
                  <p:embed/>
                </p:oleObj>
              </mc:Choice>
              <mc:Fallback>
                <p:oleObj name="Equation" r:id="rId27" imgW="13460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4563" y="4400550"/>
                        <a:ext cx="2590800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24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26386"/>
              </p:ext>
            </p:extLst>
          </p:nvPr>
        </p:nvGraphicFramePr>
        <p:xfrm>
          <a:off x="323850" y="4870450"/>
          <a:ext cx="3811588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1" name="Equation" r:id="rId29" imgW="1981080" imgH="215640" progId="Equation.DSMT4">
                  <p:embed/>
                </p:oleObj>
              </mc:Choice>
              <mc:Fallback>
                <p:oleObj name="Equation" r:id="rId29" imgW="19810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870450"/>
                        <a:ext cx="3811588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25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4895222"/>
              </p:ext>
            </p:extLst>
          </p:nvPr>
        </p:nvGraphicFramePr>
        <p:xfrm>
          <a:off x="4321175" y="4870450"/>
          <a:ext cx="4497388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2" name="Equation" r:id="rId31" imgW="2336760" imgH="215640" progId="Equation.DSMT4">
                  <p:embed/>
                </p:oleObj>
              </mc:Choice>
              <mc:Fallback>
                <p:oleObj name="Equation" r:id="rId31" imgW="23367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1175" y="4870450"/>
                        <a:ext cx="4497388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26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7072504"/>
              </p:ext>
            </p:extLst>
          </p:nvPr>
        </p:nvGraphicFramePr>
        <p:xfrm>
          <a:off x="265113" y="5265738"/>
          <a:ext cx="190500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3" name="Equation" r:id="rId33" imgW="990360" imgH="215640" progId="Equation.DSMT4">
                  <p:embed/>
                </p:oleObj>
              </mc:Choice>
              <mc:Fallback>
                <p:oleObj name="Equation" r:id="rId33" imgW="9903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113" y="5265738"/>
                        <a:ext cx="1905000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27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303063"/>
              </p:ext>
            </p:extLst>
          </p:nvPr>
        </p:nvGraphicFramePr>
        <p:xfrm>
          <a:off x="2241550" y="5265738"/>
          <a:ext cx="4081463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4" name="Equation" r:id="rId35" imgW="2120760" imgH="215640" progId="Equation.DSMT4">
                  <p:embed/>
                </p:oleObj>
              </mc:Choice>
              <mc:Fallback>
                <p:oleObj name="Equation" r:id="rId35" imgW="21207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1550" y="5265738"/>
                        <a:ext cx="4081463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28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774443"/>
              </p:ext>
            </p:extLst>
          </p:nvPr>
        </p:nvGraphicFramePr>
        <p:xfrm>
          <a:off x="6375400" y="5265738"/>
          <a:ext cx="2468563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5" name="Equation" r:id="rId37" imgW="1282680" imgH="215640" progId="Equation.DSMT4">
                  <p:embed/>
                </p:oleObj>
              </mc:Choice>
              <mc:Fallback>
                <p:oleObj name="Equation" r:id="rId37" imgW="12826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5400" y="5265738"/>
                        <a:ext cx="2468563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29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054231"/>
              </p:ext>
            </p:extLst>
          </p:nvPr>
        </p:nvGraphicFramePr>
        <p:xfrm>
          <a:off x="274638" y="5697538"/>
          <a:ext cx="7588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6" name="Equation" r:id="rId39" imgW="393480" imgH="215640" progId="Equation.DSMT4">
                  <p:embed/>
                </p:oleObj>
              </mc:Choice>
              <mc:Fallback>
                <p:oleObj name="Equation" r:id="rId39" imgW="3934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638" y="5697538"/>
                        <a:ext cx="7588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30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1950518"/>
              </p:ext>
            </p:extLst>
          </p:nvPr>
        </p:nvGraphicFramePr>
        <p:xfrm>
          <a:off x="1179513" y="6021388"/>
          <a:ext cx="246697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7" name="Equation" r:id="rId41" imgW="1282680" imgH="393480" progId="Equation.DSMT4">
                  <p:embed/>
                </p:oleObj>
              </mc:Choice>
              <mc:Fallback>
                <p:oleObj name="Equation" r:id="rId41" imgW="12826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13" y="6021388"/>
                        <a:ext cx="2466975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31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068681"/>
              </p:ext>
            </p:extLst>
          </p:nvPr>
        </p:nvGraphicFramePr>
        <p:xfrm>
          <a:off x="3986213" y="6037263"/>
          <a:ext cx="2368550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8" name="Equation" r:id="rId43" imgW="1231560" imgH="419040" progId="Equation.DSMT4">
                  <p:embed/>
                </p:oleObj>
              </mc:Choice>
              <mc:Fallback>
                <p:oleObj name="Equation" r:id="rId43" imgW="12315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6213" y="6037263"/>
                        <a:ext cx="2368550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63932" name="Group 28"/>
          <p:cNvGrpSpPr>
            <a:grpSpLocks/>
          </p:cNvGrpSpPr>
          <p:nvPr/>
        </p:nvGrpSpPr>
        <p:grpSpPr bwMode="auto">
          <a:xfrm>
            <a:off x="6624638" y="6140450"/>
            <a:ext cx="2014537" cy="369888"/>
            <a:chOff x="4173" y="3868"/>
            <a:chExt cx="1269" cy="233"/>
          </a:xfrm>
        </p:grpSpPr>
        <p:sp>
          <p:nvSpPr>
            <p:cNvPr id="763933" name="Line 29"/>
            <p:cNvSpPr>
              <a:spLocks noChangeShapeType="1"/>
            </p:cNvSpPr>
            <p:nvPr/>
          </p:nvSpPr>
          <p:spPr bwMode="auto">
            <a:xfrm>
              <a:off x="4173" y="3997"/>
              <a:ext cx="4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763934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8345159"/>
                </p:ext>
              </p:extLst>
            </p:nvPr>
          </p:nvGraphicFramePr>
          <p:xfrm>
            <a:off x="4657" y="3868"/>
            <a:ext cx="785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79" name="Equation" r:id="rId45" imgW="647640" imgH="203040" progId="Equation.DSMT4">
                    <p:embed/>
                  </p:oleObj>
                </mc:Choice>
                <mc:Fallback>
                  <p:oleObj name="Equation" r:id="rId45" imgW="64764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7" y="3868"/>
                          <a:ext cx="785" cy="2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9105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63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63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6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76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763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763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763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763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763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763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763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0"/>
                                        <p:tgtEl>
                                          <p:spTgt spid="763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763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763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763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000"/>
                                        <p:tgtEl>
                                          <p:spTgt spid="763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000"/>
                                        <p:tgtEl>
                                          <p:spTgt spid="763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000"/>
                                        <p:tgtEl>
                                          <p:spTgt spid="763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2000"/>
                                        <p:tgtEl>
                                          <p:spTgt spid="763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2000"/>
                                        <p:tgtEl>
                                          <p:spTgt spid="763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000"/>
                                        <p:tgtEl>
                                          <p:spTgt spid="763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000"/>
                                        <p:tgtEl>
                                          <p:spTgt spid="763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000"/>
                                        <p:tgtEl>
                                          <p:spTgt spid="763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2000"/>
                                        <p:tgtEl>
                                          <p:spTgt spid="763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180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2000"/>
                                        <p:tgtEl>
                                          <p:spTgt spid="763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3906" grpId="0"/>
      <p:bldP spid="763907" grpId="0" autoUpdateAnimBg="0"/>
      <p:bldP spid="763908" grpId="0" autoUpdateAnimBg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8121701"/>
              </p:ext>
            </p:extLst>
          </p:nvPr>
        </p:nvGraphicFramePr>
        <p:xfrm>
          <a:off x="144463" y="15875"/>
          <a:ext cx="8951912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38" name="Document" r:id="rId3" imgW="3693516" imgH="419055" progId="Word.Document.8">
                  <p:embed/>
                </p:oleObj>
              </mc:Choice>
              <mc:Fallback>
                <p:oleObj name="Document" r:id="rId3" imgW="3693516" imgH="41905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3" y="15875"/>
                        <a:ext cx="8951912" cy="1011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4" name="Object 6"/>
          <p:cNvGraphicFramePr>
            <a:graphicFrameLocks noChangeAspect="1"/>
          </p:cNvGraphicFramePr>
          <p:nvPr/>
        </p:nvGraphicFramePr>
        <p:xfrm>
          <a:off x="119063" y="542925"/>
          <a:ext cx="5359400" cy="144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39" name="文档" r:id="rId5" imgW="2203884" imgH="593749" progId="Word.Document.8">
                  <p:embed/>
                </p:oleObj>
              </mc:Choice>
              <mc:Fallback>
                <p:oleObj name="文档" r:id="rId5" imgW="2203884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3" y="542925"/>
                        <a:ext cx="5359400" cy="144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5" name="Object 7"/>
          <p:cNvGraphicFramePr>
            <a:graphicFrameLocks noChangeAspect="1"/>
          </p:cNvGraphicFramePr>
          <p:nvPr/>
        </p:nvGraphicFramePr>
        <p:xfrm>
          <a:off x="0" y="1479550"/>
          <a:ext cx="9005888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40" name="文档" r:id="rId7" imgW="3704601" imgH="418503" progId="Word.Document.8">
                  <p:embed/>
                </p:oleObj>
              </mc:Choice>
              <mc:Fallback>
                <p:oleObj name="文档" r:id="rId7" imgW="3704601" imgH="41850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479550"/>
                        <a:ext cx="9005888" cy="1011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6" name="Object 8"/>
          <p:cNvGraphicFramePr>
            <a:graphicFrameLocks noChangeAspect="1"/>
          </p:cNvGraphicFramePr>
          <p:nvPr/>
        </p:nvGraphicFramePr>
        <p:xfrm>
          <a:off x="114300" y="2497138"/>
          <a:ext cx="1573213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41" name="文档" r:id="rId9" imgW="654897" imgH="283200" progId="Word.Document.8">
                  <p:embed/>
                </p:oleObj>
              </mc:Choice>
              <mc:Fallback>
                <p:oleObj name="文档" r:id="rId9" imgW="654897" imgH="2832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" y="2497138"/>
                        <a:ext cx="1573213" cy="690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7" name="Object 9"/>
          <p:cNvGraphicFramePr>
            <a:graphicFrameLocks noChangeAspect="1"/>
          </p:cNvGraphicFramePr>
          <p:nvPr/>
        </p:nvGraphicFramePr>
        <p:xfrm>
          <a:off x="1447800" y="1981200"/>
          <a:ext cx="6029325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42" name="文档" r:id="rId11" imgW="2498192" imgH="593749" progId="Word.Document.8">
                  <p:embed/>
                </p:oleObj>
              </mc:Choice>
              <mc:Fallback>
                <p:oleObj name="文档" r:id="rId11" imgW="2498192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981200"/>
                        <a:ext cx="6029325" cy="143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8" name="Object 10"/>
          <p:cNvGraphicFramePr>
            <a:graphicFrameLocks noChangeAspect="1"/>
          </p:cNvGraphicFramePr>
          <p:nvPr/>
        </p:nvGraphicFramePr>
        <p:xfrm>
          <a:off x="1285875" y="2908300"/>
          <a:ext cx="3806825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43" name="文档" r:id="rId13" imgW="1583209" imgH="594469" progId="Word.Document.8">
                  <p:embed/>
                </p:oleObj>
              </mc:Choice>
              <mc:Fallback>
                <p:oleObj name="文档" r:id="rId13" imgW="1583209" imgH="59446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75" y="2908300"/>
                        <a:ext cx="3806825" cy="143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9" name="Object 11"/>
          <p:cNvGraphicFramePr>
            <a:graphicFrameLocks noChangeAspect="1"/>
          </p:cNvGraphicFramePr>
          <p:nvPr/>
        </p:nvGraphicFramePr>
        <p:xfrm>
          <a:off x="2033588" y="3440113"/>
          <a:ext cx="5891212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44" name="文档" r:id="rId15" imgW="2460728" imgH="791666" progId="Word.Document.8">
                  <p:embed/>
                </p:oleObj>
              </mc:Choice>
              <mc:Fallback>
                <p:oleObj name="文档" r:id="rId15" imgW="2460728" imgH="79166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588" y="3440113"/>
                        <a:ext cx="5891212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0" name="Object 12"/>
          <p:cNvGraphicFramePr>
            <a:graphicFrameLocks noChangeAspect="1"/>
          </p:cNvGraphicFramePr>
          <p:nvPr/>
        </p:nvGraphicFramePr>
        <p:xfrm>
          <a:off x="2035175" y="4800600"/>
          <a:ext cx="5051425" cy="147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45" name="文档" r:id="rId17" imgW="2128957" imgH="617859" progId="Word.Document.8">
                  <p:embed/>
                </p:oleObj>
              </mc:Choice>
              <mc:Fallback>
                <p:oleObj name="文档" r:id="rId17" imgW="2128957" imgH="61785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5175" y="4800600"/>
                        <a:ext cx="5051425" cy="1477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432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6" name="Object 4"/>
          <p:cNvGraphicFramePr>
            <a:graphicFrameLocks noChangeAspect="1"/>
          </p:cNvGraphicFramePr>
          <p:nvPr/>
        </p:nvGraphicFramePr>
        <p:xfrm>
          <a:off x="149225" y="34925"/>
          <a:ext cx="7623175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78" name="文档" r:id="rId3" imgW="3202081" imgH="613541" progId="Word.Document.8">
                  <p:embed/>
                </p:oleObj>
              </mc:Choice>
              <mc:Fallback>
                <p:oleObj name="文档" r:id="rId3" imgW="3202081" imgH="61354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" y="34925"/>
                        <a:ext cx="7623175" cy="146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Object 5"/>
          <p:cNvGraphicFramePr>
            <a:graphicFrameLocks noChangeAspect="1"/>
          </p:cNvGraphicFramePr>
          <p:nvPr/>
        </p:nvGraphicFramePr>
        <p:xfrm>
          <a:off x="141288" y="1219200"/>
          <a:ext cx="712787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79" name="文档" r:id="rId5" imgW="302593" imgH="197557" progId="Word.Document.8">
                  <p:embed/>
                </p:oleObj>
              </mc:Choice>
              <mc:Fallback>
                <p:oleObj name="文档" r:id="rId5" imgW="302593" imgH="19755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88" y="1219200"/>
                        <a:ext cx="712787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8" name="Object 6"/>
          <p:cNvGraphicFramePr>
            <a:graphicFrameLocks noChangeAspect="1"/>
          </p:cNvGraphicFramePr>
          <p:nvPr/>
        </p:nvGraphicFramePr>
        <p:xfrm>
          <a:off x="784225" y="1035050"/>
          <a:ext cx="412432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80" name="文档" r:id="rId7" imgW="1737387" imgH="395833" progId="Word.Document.8">
                  <p:embed/>
                </p:oleObj>
              </mc:Choice>
              <mc:Fallback>
                <p:oleObj name="文档" r:id="rId7" imgW="1737387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5" y="1035050"/>
                        <a:ext cx="4124325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0" name="Object 8"/>
          <p:cNvGraphicFramePr>
            <a:graphicFrameLocks noChangeAspect="1"/>
          </p:cNvGraphicFramePr>
          <p:nvPr/>
        </p:nvGraphicFramePr>
        <p:xfrm>
          <a:off x="1320800" y="2470150"/>
          <a:ext cx="3817938" cy="140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81" name="文档" r:id="rId9" imgW="1617431" imgH="593749" progId="Word.Document.8">
                  <p:embed/>
                </p:oleObj>
              </mc:Choice>
              <mc:Fallback>
                <p:oleObj name="文档" r:id="rId9" imgW="1617431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0800" y="2470150"/>
                        <a:ext cx="3817938" cy="1403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5130800" y="2482850"/>
          <a:ext cx="2946400" cy="140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82" name="文档" r:id="rId11" imgW="1249636" imgH="593749" progId="Word.Document.8">
                  <p:embed/>
                </p:oleObj>
              </mc:Choice>
              <mc:Fallback>
                <p:oleObj name="文档" r:id="rId11" imgW="1249636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0800" y="2482850"/>
                        <a:ext cx="2946400" cy="1403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2" name="Object 10"/>
          <p:cNvGraphicFramePr>
            <a:graphicFrameLocks noChangeAspect="1"/>
          </p:cNvGraphicFramePr>
          <p:nvPr/>
        </p:nvGraphicFramePr>
        <p:xfrm>
          <a:off x="-11113" y="4098925"/>
          <a:ext cx="871538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83" name="文档" r:id="rId13" imgW="378241" imgH="261250" progId="Word.Document.8">
                  <p:embed/>
                </p:oleObj>
              </mc:Choice>
              <mc:Fallback>
                <p:oleObj name="文档" r:id="rId13" imgW="378241" imgH="26125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1113" y="4098925"/>
                        <a:ext cx="871538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3" name="Object 11"/>
          <p:cNvGraphicFramePr>
            <a:graphicFrameLocks noChangeAspect="1"/>
          </p:cNvGraphicFramePr>
          <p:nvPr/>
        </p:nvGraphicFramePr>
        <p:xfrm>
          <a:off x="765175" y="3616325"/>
          <a:ext cx="4295775" cy="1392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84" name="文档" r:id="rId15" imgW="1823842" imgH="593749" progId="Word.Document.8">
                  <p:embed/>
                </p:oleObj>
              </mc:Choice>
              <mc:Fallback>
                <p:oleObj name="文档" r:id="rId15" imgW="1823842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" y="3616325"/>
                        <a:ext cx="4295775" cy="1392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4" name="Object 12"/>
          <p:cNvGraphicFramePr>
            <a:graphicFrameLocks noChangeAspect="1"/>
          </p:cNvGraphicFramePr>
          <p:nvPr/>
        </p:nvGraphicFramePr>
        <p:xfrm>
          <a:off x="5154613" y="3594100"/>
          <a:ext cx="2998787" cy="1392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85" name="文档" r:id="rId17" imgW="1274132" imgH="593749" progId="Word.Document.8">
                  <p:embed/>
                </p:oleObj>
              </mc:Choice>
              <mc:Fallback>
                <p:oleObj name="文档" r:id="rId17" imgW="1274132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4613" y="3594100"/>
                        <a:ext cx="2998787" cy="1392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5" name="Object 13"/>
          <p:cNvGraphicFramePr>
            <a:graphicFrameLocks noChangeAspect="1"/>
          </p:cNvGraphicFramePr>
          <p:nvPr/>
        </p:nvGraphicFramePr>
        <p:xfrm>
          <a:off x="149225" y="4660900"/>
          <a:ext cx="3773488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86" name="文档" r:id="rId19" imgW="1590774" imgH="395833" progId="Word.Document.8">
                  <p:embed/>
                </p:oleObj>
              </mc:Choice>
              <mc:Fallback>
                <p:oleObj name="文档" r:id="rId19" imgW="1590774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" y="4660900"/>
                        <a:ext cx="3773488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6" name="Object 14"/>
          <p:cNvGraphicFramePr>
            <a:graphicFrameLocks noChangeAspect="1"/>
          </p:cNvGraphicFramePr>
          <p:nvPr/>
        </p:nvGraphicFramePr>
        <p:xfrm>
          <a:off x="3886200" y="4889500"/>
          <a:ext cx="1063625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87" name="文档" r:id="rId21" imgW="452809" imgH="208352" progId="Word.Document.8">
                  <p:embed/>
                </p:oleObj>
              </mc:Choice>
              <mc:Fallback>
                <p:oleObj name="文档" r:id="rId21" imgW="452809" imgH="20835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889500"/>
                        <a:ext cx="1063625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7" name="Object 15"/>
          <p:cNvGraphicFramePr>
            <a:graphicFrameLocks noChangeAspect="1"/>
          </p:cNvGraphicFramePr>
          <p:nvPr/>
        </p:nvGraphicFramePr>
        <p:xfrm>
          <a:off x="1350963" y="1479550"/>
          <a:ext cx="6294437" cy="145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88" name="文档" r:id="rId23" imgW="2646246" imgH="608863" progId="Word.Document.8">
                  <p:embed/>
                </p:oleObj>
              </mc:Choice>
              <mc:Fallback>
                <p:oleObj name="文档" r:id="rId23" imgW="2646246" imgH="60886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0963" y="1479550"/>
                        <a:ext cx="6294437" cy="145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841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0"/>
            <a:ext cx="7343775" cy="194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6085" name="Object 5"/>
          <p:cNvGraphicFramePr>
            <a:graphicFrameLocks noChangeAspect="1"/>
          </p:cNvGraphicFramePr>
          <p:nvPr/>
        </p:nvGraphicFramePr>
        <p:xfrm>
          <a:off x="1779588" y="2601913"/>
          <a:ext cx="4730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78" name="公式" r:id="rId4" imgW="126720" imgH="139680" progId="Equation.3">
                  <p:embed/>
                </p:oleObj>
              </mc:Choice>
              <mc:Fallback>
                <p:oleObj name="公式" r:id="rId4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9588" y="2601913"/>
                        <a:ext cx="47307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6" name="Object 6"/>
          <p:cNvGraphicFramePr>
            <a:graphicFrameLocks noChangeAspect="1"/>
          </p:cNvGraphicFramePr>
          <p:nvPr/>
        </p:nvGraphicFramePr>
        <p:xfrm>
          <a:off x="2051050" y="2419350"/>
          <a:ext cx="1335088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79" name="公式" r:id="rId6" imgW="164880" imgH="241200" progId="Equation.3">
                  <p:embed/>
                </p:oleObj>
              </mc:Choice>
              <mc:Fallback>
                <p:oleObj name="公式" r:id="rId6" imgW="164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419350"/>
                        <a:ext cx="1335088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7" name="Object 7"/>
          <p:cNvGraphicFramePr>
            <a:graphicFrameLocks noChangeAspect="1"/>
          </p:cNvGraphicFramePr>
          <p:nvPr/>
        </p:nvGraphicFramePr>
        <p:xfrm>
          <a:off x="2752725" y="2251075"/>
          <a:ext cx="423863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80" name="公式" r:id="rId8" imgW="139680" imgH="431640" progId="Equation.3">
                  <p:embed/>
                </p:oleObj>
              </mc:Choice>
              <mc:Fallback>
                <p:oleObj name="公式" r:id="rId8" imgW="1396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2725" y="2251075"/>
                        <a:ext cx="423863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8" name="Object 8"/>
          <p:cNvGraphicFramePr>
            <a:graphicFrameLocks noChangeAspect="1"/>
          </p:cNvGraphicFramePr>
          <p:nvPr/>
        </p:nvGraphicFramePr>
        <p:xfrm>
          <a:off x="3130550" y="1987550"/>
          <a:ext cx="1335088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81" name="公式" r:id="rId10" imgW="164880" imgH="241200" progId="Equation.3">
                  <p:embed/>
                </p:oleObj>
              </mc:Choice>
              <mc:Fallback>
                <p:oleObj name="公式" r:id="rId10" imgW="164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0550" y="1987550"/>
                        <a:ext cx="1335088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9" name="Object 9"/>
          <p:cNvGraphicFramePr>
            <a:graphicFrameLocks noChangeAspect="1"/>
          </p:cNvGraphicFramePr>
          <p:nvPr/>
        </p:nvGraphicFramePr>
        <p:xfrm>
          <a:off x="3130550" y="2852738"/>
          <a:ext cx="1335088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82" name="公式" r:id="rId11" imgW="164880" imgH="241200" progId="Equation.3">
                  <p:embed/>
                </p:oleObj>
              </mc:Choice>
              <mc:Fallback>
                <p:oleObj name="公式" r:id="rId11" imgW="164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0550" y="2852738"/>
                        <a:ext cx="1335088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90" name="Object 10"/>
          <p:cNvGraphicFramePr>
            <a:graphicFrameLocks noChangeAspect="1"/>
          </p:cNvGraphicFramePr>
          <p:nvPr/>
        </p:nvGraphicFramePr>
        <p:xfrm>
          <a:off x="3779838" y="1916113"/>
          <a:ext cx="5032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83" name="公式" r:id="rId12" imgW="139680" imgH="393480" progId="Equation.3">
                  <p:embed/>
                </p:oleObj>
              </mc:Choice>
              <mc:Fallback>
                <p:oleObj name="公式" r:id="rId12" imgW="1396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1916113"/>
                        <a:ext cx="503237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91" name="Object 11"/>
          <p:cNvGraphicFramePr>
            <a:graphicFrameLocks noChangeAspect="1"/>
          </p:cNvGraphicFramePr>
          <p:nvPr/>
        </p:nvGraphicFramePr>
        <p:xfrm>
          <a:off x="3779838" y="2852738"/>
          <a:ext cx="431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84" name="公式" r:id="rId14" imgW="139680" imgH="393480" progId="Equation.3">
                  <p:embed/>
                </p:oleObj>
              </mc:Choice>
              <mc:Fallback>
                <p:oleObj name="公式" r:id="rId14" imgW="1396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2852738"/>
                        <a:ext cx="4318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2" name="Text Box 12"/>
          <p:cNvSpPr txBox="1">
            <a:spLocks noChangeArrowheads="1"/>
          </p:cNvSpPr>
          <p:nvPr/>
        </p:nvSpPr>
        <p:spPr bwMode="auto">
          <a:xfrm>
            <a:off x="466725" y="2058988"/>
            <a:ext cx="1152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解析</a:t>
            </a:r>
          </a:p>
        </p:txBody>
      </p:sp>
      <p:graphicFrame>
        <p:nvGraphicFramePr>
          <p:cNvPr id="46093" name="Object 13"/>
          <p:cNvGraphicFramePr>
            <a:graphicFrameLocks noChangeAspect="1"/>
          </p:cNvGraphicFramePr>
          <p:nvPr/>
        </p:nvGraphicFramePr>
        <p:xfrm>
          <a:off x="5435600" y="2636838"/>
          <a:ext cx="595313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85" name="公式" r:id="rId16" imgW="304560" imgH="419040" progId="Equation.3">
                  <p:embed/>
                </p:oleObj>
              </mc:Choice>
              <mc:Fallback>
                <p:oleObj name="公式" r:id="rId16" imgW="3045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2636838"/>
                        <a:ext cx="595313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94" name="Object 14"/>
          <p:cNvGraphicFramePr>
            <a:graphicFrameLocks noChangeAspect="1"/>
          </p:cNvGraphicFramePr>
          <p:nvPr/>
        </p:nvGraphicFramePr>
        <p:xfrm>
          <a:off x="6227763" y="2636838"/>
          <a:ext cx="719137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86" name="公式" r:id="rId18" imgW="368280" imgH="444240" progId="Equation.3">
                  <p:embed/>
                </p:oleObj>
              </mc:Choice>
              <mc:Fallback>
                <p:oleObj name="公式" r:id="rId18" imgW="3682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2636838"/>
                        <a:ext cx="719137" cy="86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95" name="Object 15"/>
          <p:cNvGraphicFramePr>
            <a:graphicFrameLocks noChangeAspect="1"/>
          </p:cNvGraphicFramePr>
          <p:nvPr/>
        </p:nvGraphicFramePr>
        <p:xfrm>
          <a:off x="7091363" y="2636838"/>
          <a:ext cx="596900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87" name="公式" r:id="rId20" imgW="304560" imgH="444240" progId="Equation.3">
                  <p:embed/>
                </p:oleObj>
              </mc:Choice>
              <mc:Fallback>
                <p:oleObj name="公式" r:id="rId20" imgW="3045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1363" y="2636838"/>
                        <a:ext cx="596900" cy="86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6" name="Text Box 16"/>
          <p:cNvSpPr txBox="1">
            <a:spLocks noChangeArrowheads="1"/>
          </p:cNvSpPr>
          <p:nvPr/>
        </p:nvSpPr>
        <p:spPr bwMode="auto">
          <a:xfrm>
            <a:off x="5724525" y="1844675"/>
            <a:ext cx="1436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ea typeface="楷体_GB2312" pitchFamily="49" charset="-122"/>
              </a:rPr>
              <a:t>求出</a:t>
            </a:r>
          </a:p>
        </p:txBody>
      </p:sp>
      <p:sp>
        <p:nvSpPr>
          <p:cNvPr id="46097" name="Text Box 17"/>
          <p:cNvSpPr txBox="1">
            <a:spLocks noChangeArrowheads="1"/>
          </p:cNvSpPr>
          <p:nvPr/>
        </p:nvSpPr>
        <p:spPr bwMode="auto">
          <a:xfrm>
            <a:off x="612775" y="3930650"/>
            <a:ext cx="1436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ea typeface="楷体_GB2312" pitchFamily="49" charset="-122"/>
              </a:rPr>
              <a:t>可得</a:t>
            </a:r>
          </a:p>
        </p:txBody>
      </p:sp>
      <p:graphicFrame>
        <p:nvGraphicFramePr>
          <p:cNvPr id="46099" name="Object 19"/>
          <p:cNvGraphicFramePr>
            <a:graphicFrameLocks noChangeAspect="1"/>
          </p:cNvGraphicFramePr>
          <p:nvPr/>
        </p:nvGraphicFramePr>
        <p:xfrm>
          <a:off x="1690688" y="3786188"/>
          <a:ext cx="5122862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88" name="公式" r:id="rId22" imgW="2616120" imgH="444240" progId="Equation.3">
                  <p:embed/>
                </p:oleObj>
              </mc:Choice>
              <mc:Fallback>
                <p:oleObj name="公式" r:id="rId22" imgW="26161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0688" y="3786188"/>
                        <a:ext cx="5122862" cy="86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00" name="Object 20"/>
          <p:cNvGraphicFramePr>
            <a:graphicFrameLocks noChangeAspect="1"/>
          </p:cNvGraphicFramePr>
          <p:nvPr/>
        </p:nvGraphicFramePr>
        <p:xfrm>
          <a:off x="2338388" y="4578350"/>
          <a:ext cx="6218237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89" name="公式" r:id="rId24" imgW="3174840" imgH="444240" progId="Equation.3">
                  <p:embed/>
                </p:oleObj>
              </mc:Choice>
              <mc:Fallback>
                <p:oleObj name="公式" r:id="rId24" imgW="31748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8388" y="4578350"/>
                        <a:ext cx="6218237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01" name="Object 21"/>
          <p:cNvGraphicFramePr>
            <a:graphicFrameLocks noChangeAspect="1"/>
          </p:cNvGraphicFramePr>
          <p:nvPr/>
        </p:nvGraphicFramePr>
        <p:xfrm>
          <a:off x="1906588" y="5514975"/>
          <a:ext cx="691515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90" name="公式" r:id="rId26" imgW="3530520" imgH="228600" progId="Equation.3">
                  <p:embed/>
                </p:oleObj>
              </mc:Choice>
              <mc:Fallback>
                <p:oleObj name="公式" r:id="rId26" imgW="35305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588" y="5514975"/>
                        <a:ext cx="6915150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102" name="Text Box 22"/>
          <p:cNvSpPr txBox="1">
            <a:spLocks noChangeArrowheads="1"/>
          </p:cNvSpPr>
          <p:nvPr/>
        </p:nvSpPr>
        <p:spPr bwMode="auto">
          <a:xfrm>
            <a:off x="1114425" y="5514975"/>
            <a:ext cx="1436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ea typeface="楷体_GB2312" pitchFamily="49" charset="-122"/>
              </a:rPr>
              <a:t>可知</a:t>
            </a:r>
          </a:p>
        </p:txBody>
      </p:sp>
      <p:sp>
        <p:nvSpPr>
          <p:cNvPr id="46103" name="Text Box 23"/>
          <p:cNvSpPr txBox="1">
            <a:spLocks noChangeArrowheads="1"/>
          </p:cNvSpPr>
          <p:nvPr/>
        </p:nvSpPr>
        <p:spPr bwMode="auto">
          <a:xfrm>
            <a:off x="1474788" y="6091238"/>
            <a:ext cx="1436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ea typeface="楷体_GB2312" pitchFamily="49" charset="-122"/>
              </a:rPr>
              <a:t>解得</a:t>
            </a:r>
          </a:p>
        </p:txBody>
      </p:sp>
      <p:graphicFrame>
        <p:nvGraphicFramePr>
          <p:cNvPr id="46104" name="Object 24"/>
          <p:cNvGraphicFramePr>
            <a:graphicFrameLocks noChangeAspect="1"/>
          </p:cNvGraphicFramePr>
          <p:nvPr/>
        </p:nvGraphicFramePr>
        <p:xfrm>
          <a:off x="2627313" y="6065838"/>
          <a:ext cx="3979862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91" name="公式" r:id="rId28" imgW="2031840" imgH="406080" progId="Equation.3">
                  <p:embed/>
                </p:oleObj>
              </mc:Choice>
              <mc:Fallback>
                <p:oleObj name="公式" r:id="rId28" imgW="203184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6065838"/>
                        <a:ext cx="3979862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382595" y="375047"/>
            <a:ext cx="805029" cy="46166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</a:rPr>
              <a:t>例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32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8399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6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6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6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6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6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6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6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6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6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6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6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92" grpId="0"/>
      <p:bldP spid="46096" grpId="0"/>
      <p:bldP spid="46097" grpId="0"/>
      <p:bldP spid="46102" grpId="0"/>
      <p:bldP spid="46103" grpId="0"/>
      <p:bldP spid="22" grpId="0" autoUpdateAnimBg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6206426"/>
              </p:ext>
            </p:extLst>
          </p:nvPr>
        </p:nvGraphicFramePr>
        <p:xfrm>
          <a:off x="144463" y="-15875"/>
          <a:ext cx="8967787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31" name="Document" r:id="rId3" imgW="3807284" imgH="447856" progId="Word.Document.8">
                  <p:embed/>
                </p:oleObj>
              </mc:Choice>
              <mc:Fallback>
                <p:oleObj name="Document" r:id="rId3" imgW="3807284" imgH="44785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3" y="-15875"/>
                        <a:ext cx="8967787" cy="1042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Object 5"/>
          <p:cNvGraphicFramePr>
            <a:graphicFrameLocks noChangeAspect="1"/>
          </p:cNvGraphicFramePr>
          <p:nvPr/>
        </p:nvGraphicFramePr>
        <p:xfrm>
          <a:off x="149225" y="538163"/>
          <a:ext cx="8994775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32" name="文档" r:id="rId5" imgW="3762598" imgH="424621" progId="Word.Document.8">
                  <p:embed/>
                </p:oleObj>
              </mc:Choice>
              <mc:Fallback>
                <p:oleObj name="文档" r:id="rId5" imgW="3762598" imgH="42462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" y="538163"/>
                        <a:ext cx="8994775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4" name="Object 6"/>
          <p:cNvGraphicFramePr>
            <a:graphicFrameLocks noChangeAspect="1"/>
          </p:cNvGraphicFramePr>
          <p:nvPr/>
        </p:nvGraphicFramePr>
        <p:xfrm>
          <a:off x="158750" y="1296988"/>
          <a:ext cx="118110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33" name="文档" r:id="rId7" imgW="521252" imgH="221307" progId="Word.Document.8">
                  <p:embed/>
                </p:oleObj>
              </mc:Choice>
              <mc:Fallback>
                <p:oleObj name="文档" r:id="rId7" imgW="521252" imgH="22130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0" y="1296988"/>
                        <a:ext cx="118110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5" name="Object 7"/>
          <p:cNvGraphicFramePr>
            <a:graphicFrameLocks noChangeAspect="1"/>
          </p:cNvGraphicFramePr>
          <p:nvPr/>
        </p:nvGraphicFramePr>
        <p:xfrm>
          <a:off x="1371600" y="1071563"/>
          <a:ext cx="7691438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34" name="文档" r:id="rId9" imgW="3277008" imgH="419943" progId="Word.Document.8">
                  <p:embed/>
                </p:oleObj>
              </mc:Choice>
              <mc:Fallback>
                <p:oleObj name="文档" r:id="rId9" imgW="3277008" imgH="41994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071563"/>
                        <a:ext cx="7691438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6" name="Object 8"/>
          <p:cNvGraphicFramePr>
            <a:graphicFrameLocks noChangeAspect="1"/>
          </p:cNvGraphicFramePr>
          <p:nvPr/>
        </p:nvGraphicFramePr>
        <p:xfrm>
          <a:off x="149225" y="1806575"/>
          <a:ext cx="1265238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35" name="文档" r:id="rId11" imgW="551872" imgH="220227" progId="Word.Document.8">
                  <p:embed/>
                </p:oleObj>
              </mc:Choice>
              <mc:Fallback>
                <p:oleObj name="文档" r:id="rId11" imgW="551872" imgH="22022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" y="1806575"/>
                        <a:ext cx="1265238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7" name="Object 9"/>
          <p:cNvGraphicFramePr>
            <a:graphicFrameLocks noChangeAspect="1"/>
          </p:cNvGraphicFramePr>
          <p:nvPr/>
        </p:nvGraphicFramePr>
        <p:xfrm>
          <a:off x="1295400" y="1508125"/>
          <a:ext cx="472440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36" name="文档" r:id="rId13" imgW="1856263" imgH="419943" progId="Word.Document.8">
                  <p:embed/>
                </p:oleObj>
              </mc:Choice>
              <mc:Fallback>
                <p:oleObj name="文档" r:id="rId13" imgW="1856263" imgH="41994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508125"/>
                        <a:ext cx="4724400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8" name="Object 10"/>
          <p:cNvGraphicFramePr>
            <a:graphicFrameLocks noChangeAspect="1"/>
          </p:cNvGraphicFramePr>
          <p:nvPr/>
        </p:nvGraphicFramePr>
        <p:xfrm>
          <a:off x="1284288" y="1984375"/>
          <a:ext cx="5345112" cy="113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37" name="文档" r:id="rId15" imgW="2034937" imgH="429299" progId="Word.Document.8">
                  <p:embed/>
                </p:oleObj>
              </mc:Choice>
              <mc:Fallback>
                <p:oleObj name="文档" r:id="rId15" imgW="2034937" imgH="42929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4288" y="1984375"/>
                        <a:ext cx="5345112" cy="113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9" name="Object 11"/>
          <p:cNvGraphicFramePr>
            <a:graphicFrameLocks noChangeAspect="1"/>
          </p:cNvGraphicFramePr>
          <p:nvPr/>
        </p:nvGraphicFramePr>
        <p:xfrm>
          <a:off x="1185863" y="2492375"/>
          <a:ext cx="5683250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38" name="文档" r:id="rId17" imgW="2224057" imgH="410587" progId="Word.Document.8">
                  <p:embed/>
                </p:oleObj>
              </mc:Choice>
              <mc:Fallback>
                <p:oleObj name="文档" r:id="rId17" imgW="2224057" imgH="41058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2492375"/>
                        <a:ext cx="5683250" cy="105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5" name="Object 17"/>
          <p:cNvGraphicFramePr>
            <a:graphicFrameLocks noChangeAspect="1"/>
          </p:cNvGraphicFramePr>
          <p:nvPr/>
        </p:nvGraphicFramePr>
        <p:xfrm>
          <a:off x="1763713" y="3005138"/>
          <a:ext cx="3276600" cy="106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39" name="文档" r:id="rId19" imgW="1268008" imgH="410587" progId="Word.Document.8">
                  <p:embed/>
                </p:oleObj>
              </mc:Choice>
              <mc:Fallback>
                <p:oleObj name="文档" r:id="rId19" imgW="1268008" imgH="41058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3005138"/>
                        <a:ext cx="3276600" cy="1065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6" name="Object 18"/>
          <p:cNvGraphicFramePr>
            <a:graphicFrameLocks noChangeAspect="1"/>
          </p:cNvGraphicFramePr>
          <p:nvPr/>
        </p:nvGraphicFramePr>
        <p:xfrm>
          <a:off x="1185863" y="3482975"/>
          <a:ext cx="5867400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40" name="文档" r:id="rId21" imgW="2234504" imgH="406268" progId="Word.Document.8">
                  <p:embed/>
                </p:oleObj>
              </mc:Choice>
              <mc:Fallback>
                <p:oleObj name="文档" r:id="rId21" imgW="2234504" imgH="40626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3482975"/>
                        <a:ext cx="5867400" cy="106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7" name="Object 19"/>
          <p:cNvGraphicFramePr>
            <a:graphicFrameLocks noChangeAspect="1"/>
          </p:cNvGraphicFramePr>
          <p:nvPr/>
        </p:nvGraphicFramePr>
        <p:xfrm>
          <a:off x="1206500" y="4549775"/>
          <a:ext cx="6467475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41" name="文档" r:id="rId23" imgW="2587529" imgH="451969" progId="Word.Document.8">
                  <p:embed/>
                </p:oleObj>
              </mc:Choice>
              <mc:Fallback>
                <p:oleObj name="文档" r:id="rId23" imgW="2587529" imgH="45196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500" y="4549775"/>
                        <a:ext cx="6467475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8" name="Object 20"/>
          <p:cNvGraphicFramePr>
            <a:graphicFrameLocks noChangeAspect="1"/>
          </p:cNvGraphicFramePr>
          <p:nvPr/>
        </p:nvGraphicFramePr>
        <p:xfrm>
          <a:off x="1752600" y="4016375"/>
          <a:ext cx="4638675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42" name="文档" r:id="rId25" imgW="1791422" imgH="408068" progId="Word.Document.8">
                  <p:embed/>
                </p:oleObj>
              </mc:Choice>
              <mc:Fallback>
                <p:oleObj name="文档" r:id="rId25" imgW="1791422" imgH="40806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016375"/>
                        <a:ext cx="4638675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9" name="Object 21"/>
          <p:cNvGraphicFramePr>
            <a:graphicFrameLocks noChangeAspect="1"/>
          </p:cNvGraphicFramePr>
          <p:nvPr/>
        </p:nvGraphicFramePr>
        <p:xfrm>
          <a:off x="1752600" y="5054600"/>
          <a:ext cx="38100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43" name="文档" r:id="rId27" imgW="1461812" imgH="484715" progId="Word.Document.8">
                  <p:embed/>
                </p:oleObj>
              </mc:Choice>
              <mc:Fallback>
                <p:oleObj name="文档" r:id="rId27" imgW="1461812" imgH="48471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054600"/>
                        <a:ext cx="3810000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094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7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4" name="Object 4"/>
          <p:cNvGraphicFramePr>
            <a:graphicFrameLocks noChangeAspect="1"/>
          </p:cNvGraphicFramePr>
          <p:nvPr/>
        </p:nvGraphicFramePr>
        <p:xfrm>
          <a:off x="127000" y="76200"/>
          <a:ext cx="4826000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78" name="文档" r:id="rId3" imgW="1838612" imgH="418863" progId="Word.Document.8">
                  <p:embed/>
                </p:oleObj>
              </mc:Choice>
              <mc:Fallback>
                <p:oleObj name="文档" r:id="rId3" imgW="1838612" imgH="41886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76200"/>
                        <a:ext cx="4826000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5"/>
          <p:cNvGraphicFramePr>
            <a:graphicFrameLocks noChangeAspect="1"/>
          </p:cNvGraphicFramePr>
          <p:nvPr/>
        </p:nvGraphicFramePr>
        <p:xfrm>
          <a:off x="1600200" y="685800"/>
          <a:ext cx="6172200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79" name="文档" r:id="rId5" imgW="2273769" imgH="433257" progId="Word.Document.8">
                  <p:embed/>
                </p:oleObj>
              </mc:Choice>
              <mc:Fallback>
                <p:oleObj name="文档" r:id="rId5" imgW="2273769" imgH="43325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685800"/>
                        <a:ext cx="6172200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Object 6"/>
          <p:cNvGraphicFramePr>
            <a:graphicFrameLocks noChangeAspect="1"/>
          </p:cNvGraphicFramePr>
          <p:nvPr/>
        </p:nvGraphicFramePr>
        <p:xfrm>
          <a:off x="127000" y="1295400"/>
          <a:ext cx="2692400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80" name="文档" r:id="rId7" imgW="1045026" imgH="417424" progId="Word.Document.8">
                  <p:embed/>
                </p:oleObj>
              </mc:Choice>
              <mc:Fallback>
                <p:oleObj name="文档" r:id="rId7" imgW="1045026" imgH="41742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1295400"/>
                        <a:ext cx="2692400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7" name="Object 7"/>
          <p:cNvGraphicFramePr>
            <a:graphicFrameLocks noChangeAspect="1"/>
          </p:cNvGraphicFramePr>
          <p:nvPr/>
        </p:nvGraphicFramePr>
        <p:xfrm>
          <a:off x="2895600" y="1209675"/>
          <a:ext cx="5867400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81" name="文档" r:id="rId9" imgW="2197040" imgH="414545" progId="Word.Document.8">
                  <p:embed/>
                </p:oleObj>
              </mc:Choice>
              <mc:Fallback>
                <p:oleObj name="文档" r:id="rId9" imgW="2197040" imgH="41454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209675"/>
                        <a:ext cx="5867400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8" name="Object 8"/>
          <p:cNvGraphicFramePr>
            <a:graphicFrameLocks noChangeAspect="1"/>
          </p:cNvGraphicFramePr>
          <p:nvPr/>
        </p:nvGraphicFramePr>
        <p:xfrm>
          <a:off x="131763" y="2119313"/>
          <a:ext cx="15017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82" name="文档" r:id="rId11" imgW="585373" imgH="253333" progId="Word.Document.8">
                  <p:embed/>
                </p:oleObj>
              </mc:Choice>
              <mc:Fallback>
                <p:oleObj name="文档" r:id="rId11" imgW="585373" imgH="2533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3" y="2119313"/>
                        <a:ext cx="1501775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147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578951"/>
              </p:ext>
            </p:extLst>
          </p:nvPr>
        </p:nvGraphicFramePr>
        <p:xfrm>
          <a:off x="158750" y="577131"/>
          <a:ext cx="1192213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16" name="文档" r:id="rId3" imgW="521252" imgH="220227" progId="Word.Document.8">
                  <p:embed/>
                </p:oleObj>
              </mc:Choice>
              <mc:Fallback>
                <p:oleObj name="文档" r:id="rId3" imgW="521252" imgH="22022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0" y="577131"/>
                        <a:ext cx="1192213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8796220"/>
              </p:ext>
            </p:extLst>
          </p:nvPr>
        </p:nvGraphicFramePr>
        <p:xfrm>
          <a:off x="1371600" y="359643"/>
          <a:ext cx="28924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17" name="文档" r:id="rId5" imgW="1253959" imgH="395833" progId="Word.Document.8">
                  <p:embed/>
                </p:oleObj>
              </mc:Choice>
              <mc:Fallback>
                <p:oleObj name="文档" r:id="rId5" imgW="1253959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59643"/>
                        <a:ext cx="289242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374868"/>
              </p:ext>
            </p:extLst>
          </p:nvPr>
        </p:nvGraphicFramePr>
        <p:xfrm>
          <a:off x="4264025" y="332656"/>
          <a:ext cx="221138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18" name="文档" r:id="rId7" imgW="961813" imgH="395833" progId="Word.Document.8">
                  <p:embed/>
                </p:oleObj>
              </mc:Choice>
              <mc:Fallback>
                <p:oleObj name="文档" r:id="rId7" imgW="961813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4025" y="332656"/>
                        <a:ext cx="2211388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75092"/>
              </p:ext>
            </p:extLst>
          </p:nvPr>
        </p:nvGraphicFramePr>
        <p:xfrm>
          <a:off x="6475413" y="545381"/>
          <a:ext cx="253047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19" name="文档" r:id="rId9" imgW="1096179" imgH="205473" progId="Word.Document.8">
                  <p:embed/>
                </p:oleObj>
              </mc:Choice>
              <mc:Fallback>
                <p:oleObj name="文档" r:id="rId9" imgW="1096179" imgH="20547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5413" y="545381"/>
                        <a:ext cx="253047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302534"/>
              </p:ext>
            </p:extLst>
          </p:nvPr>
        </p:nvGraphicFramePr>
        <p:xfrm>
          <a:off x="1524000" y="872406"/>
          <a:ext cx="6400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20" name="文档" r:id="rId11" imgW="2752154" imgH="395833" progId="Word.Document.8">
                  <p:embed/>
                </p:oleObj>
              </mc:Choice>
              <mc:Fallback>
                <p:oleObj name="文档" r:id="rId11" imgW="2752154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872406"/>
                        <a:ext cx="6400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930084"/>
              </p:ext>
            </p:extLst>
          </p:nvPr>
        </p:nvGraphicFramePr>
        <p:xfrm>
          <a:off x="149225" y="1610593"/>
          <a:ext cx="12541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21" name="文档" r:id="rId13" imgW="549350" imgH="210871" progId="Word.Document.8">
                  <p:embed/>
                </p:oleObj>
              </mc:Choice>
              <mc:Fallback>
                <p:oleObj name="文档" r:id="rId13" imgW="549350" imgH="21087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" y="1610593"/>
                        <a:ext cx="1254125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792128"/>
              </p:ext>
            </p:extLst>
          </p:nvPr>
        </p:nvGraphicFramePr>
        <p:xfrm>
          <a:off x="1520825" y="1386756"/>
          <a:ext cx="493236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22" name="文档" r:id="rId15" imgW="2119230" imgH="395833" progId="Word.Document.8">
                  <p:embed/>
                </p:oleObj>
              </mc:Choice>
              <mc:Fallback>
                <p:oleObj name="文档" r:id="rId15" imgW="2119230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0825" y="1386756"/>
                        <a:ext cx="493236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745216"/>
              </p:ext>
            </p:extLst>
          </p:nvPr>
        </p:nvGraphicFramePr>
        <p:xfrm>
          <a:off x="1520825" y="1918568"/>
          <a:ext cx="623093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23" name="文档" r:id="rId17" imgW="2675425" imgH="395833" progId="Word.Document.8">
                  <p:embed/>
                </p:oleObj>
              </mc:Choice>
              <mc:Fallback>
                <p:oleObj name="文档" r:id="rId17" imgW="2675425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0825" y="1918568"/>
                        <a:ext cx="6230938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78947"/>
              </p:ext>
            </p:extLst>
          </p:nvPr>
        </p:nvGraphicFramePr>
        <p:xfrm>
          <a:off x="1520825" y="2450381"/>
          <a:ext cx="5422900" cy="96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24" name="文档" r:id="rId19" imgW="2324561" imgH="413825" progId="Word.Document.8">
                  <p:embed/>
                </p:oleObj>
              </mc:Choice>
              <mc:Fallback>
                <p:oleObj name="文档" r:id="rId19" imgW="2324561" imgH="41382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0825" y="2450381"/>
                        <a:ext cx="5422900" cy="966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3174766"/>
              </p:ext>
            </p:extLst>
          </p:nvPr>
        </p:nvGraphicFramePr>
        <p:xfrm>
          <a:off x="149225" y="3059981"/>
          <a:ext cx="4465638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25" name="文档" r:id="rId21" imgW="1920384" imgH="409507" progId="Word.Document.8">
                  <p:embed/>
                </p:oleObj>
              </mc:Choice>
              <mc:Fallback>
                <p:oleObj name="文档" r:id="rId21" imgW="1920384" imgH="40950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" y="3059981"/>
                        <a:ext cx="4465638" cy="95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963916"/>
              </p:ext>
            </p:extLst>
          </p:nvPr>
        </p:nvGraphicFramePr>
        <p:xfrm>
          <a:off x="4572000" y="3026643"/>
          <a:ext cx="4529138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26" name="文档" r:id="rId23" imgW="1940917" imgH="404829" progId="Word.Document.8">
                  <p:embed/>
                </p:oleObj>
              </mc:Choice>
              <mc:Fallback>
                <p:oleObj name="文档" r:id="rId23" imgW="1940917" imgH="40482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026643"/>
                        <a:ext cx="4529138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5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7646293"/>
              </p:ext>
            </p:extLst>
          </p:nvPr>
        </p:nvGraphicFramePr>
        <p:xfrm>
          <a:off x="149225" y="3598143"/>
          <a:ext cx="3189288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27" name="文档" r:id="rId25" imgW="1365630" imgH="404829" progId="Word.Document.8">
                  <p:embed/>
                </p:oleObj>
              </mc:Choice>
              <mc:Fallback>
                <p:oleObj name="文档" r:id="rId25" imgW="1365630" imgH="40482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" y="3598143"/>
                        <a:ext cx="3189288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51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418884"/>
              </p:ext>
            </p:extLst>
          </p:nvPr>
        </p:nvGraphicFramePr>
        <p:xfrm>
          <a:off x="3349625" y="3804518"/>
          <a:ext cx="54959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28" name="文档" r:id="rId27" imgW="2353740" imgH="295435" progId="Word.Document.8">
                  <p:embed/>
                </p:oleObj>
              </mc:Choice>
              <mc:Fallback>
                <p:oleObj name="文档" r:id="rId27" imgW="2353740" imgH="29543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25" y="3804518"/>
                        <a:ext cx="5495925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53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734550"/>
              </p:ext>
            </p:extLst>
          </p:nvPr>
        </p:nvGraphicFramePr>
        <p:xfrm>
          <a:off x="160338" y="4239493"/>
          <a:ext cx="15621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29" name="文档" r:id="rId29" imgW="675791" imgH="250094" progId="Word.Document.8">
                  <p:embed/>
                </p:oleObj>
              </mc:Choice>
              <mc:Fallback>
                <p:oleObj name="文档" r:id="rId29" imgW="675791" imgH="25009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338" y="4239493"/>
                        <a:ext cx="15621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061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8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265140"/>
              </p:ext>
            </p:extLst>
          </p:nvPr>
        </p:nvGraphicFramePr>
        <p:xfrm>
          <a:off x="144463" y="0"/>
          <a:ext cx="8951912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21" name="Document" r:id="rId3" imgW="3573267" imgH="396374" progId="Word.Document.8">
                  <p:embed/>
                </p:oleObj>
              </mc:Choice>
              <mc:Fallback>
                <p:oleObj name="Document" r:id="rId3" imgW="3573267" imgH="39637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3" y="0"/>
                        <a:ext cx="8951912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Object 5"/>
          <p:cNvGraphicFramePr>
            <a:graphicFrameLocks noChangeAspect="1"/>
          </p:cNvGraphicFramePr>
          <p:nvPr/>
        </p:nvGraphicFramePr>
        <p:xfrm>
          <a:off x="149225" y="588963"/>
          <a:ext cx="6815138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22" name="文档" r:id="rId5" imgW="2716131" imgH="395833" progId="Word.Document.8">
                  <p:embed/>
                </p:oleObj>
              </mc:Choice>
              <mc:Fallback>
                <p:oleObj name="文档" r:id="rId5" imgW="2716131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" y="588963"/>
                        <a:ext cx="6815138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4" name="Object 6"/>
          <p:cNvGraphicFramePr>
            <a:graphicFrameLocks noChangeAspect="1"/>
          </p:cNvGraphicFramePr>
          <p:nvPr/>
        </p:nvGraphicFramePr>
        <p:xfrm>
          <a:off x="127000" y="1606550"/>
          <a:ext cx="808038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23" name="文档" r:id="rId7" imgW="326728" imgH="232102" progId="Word.Document.8">
                  <p:embed/>
                </p:oleObj>
              </mc:Choice>
              <mc:Fallback>
                <p:oleObj name="文档" r:id="rId7" imgW="326728" imgH="23210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1606550"/>
                        <a:ext cx="808038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5" name="Object 7"/>
          <p:cNvGraphicFramePr>
            <a:graphicFrameLocks noChangeAspect="1"/>
          </p:cNvGraphicFramePr>
          <p:nvPr/>
        </p:nvGraphicFramePr>
        <p:xfrm>
          <a:off x="798513" y="1373188"/>
          <a:ext cx="4687887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24" name="文档" r:id="rId9" imgW="1873914" imgH="395833" progId="Word.Document.8">
                  <p:embed/>
                </p:oleObj>
              </mc:Choice>
              <mc:Fallback>
                <p:oleObj name="文档" r:id="rId9" imgW="1873914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513" y="1373188"/>
                        <a:ext cx="4687887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6" name="Object 8"/>
          <p:cNvGraphicFramePr>
            <a:graphicFrameLocks noChangeAspect="1"/>
          </p:cNvGraphicFramePr>
          <p:nvPr/>
        </p:nvGraphicFramePr>
        <p:xfrm>
          <a:off x="5473700" y="1068388"/>
          <a:ext cx="3594100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25" name="文档" r:id="rId11" imgW="1435515" imgH="593749" progId="Word.Document.8">
                  <p:embed/>
                </p:oleObj>
              </mc:Choice>
              <mc:Fallback>
                <p:oleObj name="文档" r:id="rId11" imgW="1435515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1068388"/>
                        <a:ext cx="3594100" cy="148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7" name="Object 9"/>
          <p:cNvGraphicFramePr>
            <a:graphicFrameLocks noChangeAspect="1"/>
          </p:cNvGraphicFramePr>
          <p:nvPr/>
        </p:nvGraphicFramePr>
        <p:xfrm>
          <a:off x="115888" y="1727200"/>
          <a:ext cx="5210175" cy="148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26" name="文档" r:id="rId13" imgW="2079965" imgH="593749" progId="Word.Document.8">
                  <p:embed/>
                </p:oleObj>
              </mc:Choice>
              <mc:Fallback>
                <p:oleObj name="文档" r:id="rId13" imgW="2079965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8" y="1727200"/>
                        <a:ext cx="5210175" cy="148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8" name="Object 10"/>
          <p:cNvGraphicFramePr>
            <a:graphicFrameLocks noChangeAspect="1"/>
          </p:cNvGraphicFramePr>
          <p:nvPr/>
        </p:nvGraphicFramePr>
        <p:xfrm>
          <a:off x="5083175" y="2219325"/>
          <a:ext cx="4040188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27" name="文档" r:id="rId15" imgW="1614189" imgH="257291" progId="Word.Document.8">
                  <p:embed/>
                </p:oleObj>
              </mc:Choice>
              <mc:Fallback>
                <p:oleObj name="文档" r:id="rId15" imgW="1614189" imgH="25729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3175" y="2219325"/>
                        <a:ext cx="4040188" cy="64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9" name="Object 11"/>
          <p:cNvGraphicFramePr>
            <a:graphicFrameLocks noChangeAspect="1"/>
          </p:cNvGraphicFramePr>
          <p:nvPr/>
        </p:nvGraphicFramePr>
        <p:xfrm>
          <a:off x="142875" y="2379663"/>
          <a:ext cx="775017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28" name="文档" r:id="rId17" imgW="3090409" imgH="593749" progId="Word.Document.8">
                  <p:embed/>
                </p:oleObj>
              </mc:Choice>
              <mc:Fallback>
                <p:oleObj name="文档" r:id="rId17" imgW="3090409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" y="2379663"/>
                        <a:ext cx="7750175" cy="148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0" name="Object 12"/>
          <p:cNvGraphicFramePr>
            <a:graphicFrameLocks noChangeAspect="1"/>
          </p:cNvGraphicFramePr>
          <p:nvPr/>
        </p:nvGraphicFramePr>
        <p:xfrm>
          <a:off x="7924800" y="2873375"/>
          <a:ext cx="10318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29" name="文档" r:id="rId19" imgW="412823" imgH="227784" progId="Word.Document.8">
                  <p:embed/>
                </p:oleObj>
              </mc:Choice>
              <mc:Fallback>
                <p:oleObj name="文档" r:id="rId19" imgW="412823" imgH="22778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2873375"/>
                        <a:ext cx="103187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1" name="Object 13"/>
          <p:cNvGraphicFramePr>
            <a:graphicFrameLocks noChangeAspect="1"/>
          </p:cNvGraphicFramePr>
          <p:nvPr/>
        </p:nvGraphicFramePr>
        <p:xfrm>
          <a:off x="127000" y="3017838"/>
          <a:ext cx="341312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30" name="文档" r:id="rId21" imgW="1362028" imgH="593749" progId="Word.Document.8">
                  <p:embed/>
                </p:oleObj>
              </mc:Choice>
              <mc:Fallback>
                <p:oleObj name="文档" r:id="rId21" imgW="1362028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3017838"/>
                        <a:ext cx="3413125" cy="148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3" name="Object 15"/>
          <p:cNvGraphicFramePr>
            <a:graphicFrameLocks noChangeAspect="1"/>
          </p:cNvGraphicFramePr>
          <p:nvPr/>
        </p:nvGraphicFramePr>
        <p:xfrm>
          <a:off x="3433763" y="3517900"/>
          <a:ext cx="271145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31" name="文档" r:id="rId23" imgW="1083571" imgH="253333" progId="Word.Document.8">
                  <p:embed/>
                </p:oleObj>
              </mc:Choice>
              <mc:Fallback>
                <p:oleObj name="文档" r:id="rId23" imgW="1083571" imgH="2533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3763" y="3517900"/>
                        <a:ext cx="271145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4" name="Object 16"/>
          <p:cNvGraphicFramePr>
            <a:graphicFrameLocks noChangeAspect="1"/>
          </p:cNvGraphicFramePr>
          <p:nvPr/>
        </p:nvGraphicFramePr>
        <p:xfrm>
          <a:off x="130175" y="3675063"/>
          <a:ext cx="899477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32" name="文档" r:id="rId25" imgW="3585725" imgH="593749" progId="Word.Document.8">
                  <p:embed/>
                </p:oleObj>
              </mc:Choice>
              <mc:Fallback>
                <p:oleObj name="文档" r:id="rId25" imgW="3585725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75" y="3675063"/>
                        <a:ext cx="8994775" cy="148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5" name="Object 17"/>
          <p:cNvGraphicFramePr>
            <a:graphicFrameLocks noChangeAspect="1"/>
          </p:cNvGraphicFramePr>
          <p:nvPr/>
        </p:nvGraphicFramePr>
        <p:xfrm>
          <a:off x="119063" y="4375150"/>
          <a:ext cx="2105025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33" name="文档" r:id="rId27" imgW="840416" imgH="426780" progId="Word.Document.8">
                  <p:embed/>
                </p:oleObj>
              </mc:Choice>
              <mc:Fallback>
                <p:oleObj name="文档" r:id="rId27" imgW="840416" imgH="42678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3" y="4375150"/>
                        <a:ext cx="2105025" cy="107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6" name="Object 18"/>
          <p:cNvGraphicFramePr>
            <a:graphicFrameLocks noChangeAspect="1"/>
          </p:cNvGraphicFramePr>
          <p:nvPr/>
        </p:nvGraphicFramePr>
        <p:xfrm>
          <a:off x="881063" y="4516438"/>
          <a:ext cx="8240712" cy="150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34" name="文档" r:id="rId29" imgW="3289616" imgH="595908" progId="Word.Document.8">
                  <p:embed/>
                </p:oleObj>
              </mc:Choice>
              <mc:Fallback>
                <p:oleObj name="文档" r:id="rId29" imgW="3289616" imgH="59590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063" y="4516438"/>
                        <a:ext cx="8240712" cy="1500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7" name="Object 19"/>
          <p:cNvGraphicFramePr>
            <a:graphicFrameLocks noChangeAspect="1"/>
          </p:cNvGraphicFramePr>
          <p:nvPr/>
        </p:nvGraphicFramePr>
        <p:xfrm>
          <a:off x="115888" y="5313363"/>
          <a:ext cx="4560887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35" name="文档" r:id="rId31" imgW="1816998" imgH="395833" progId="Word.Document.8">
                  <p:embed/>
                </p:oleObj>
              </mc:Choice>
              <mc:Fallback>
                <p:oleObj name="文档" r:id="rId31" imgW="1816998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8" y="5313363"/>
                        <a:ext cx="4560887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950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8811753"/>
              </p:ext>
            </p:extLst>
          </p:nvPr>
        </p:nvGraphicFramePr>
        <p:xfrm>
          <a:off x="144463" y="15875"/>
          <a:ext cx="8936037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81" name="Document" r:id="rId3" imgW="3850847" imgH="409695" progId="Word.Document.8">
                  <p:embed/>
                </p:oleObj>
              </mc:Choice>
              <mc:Fallback>
                <p:oleObj name="Document" r:id="rId3" imgW="3850847" imgH="40969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3" y="15875"/>
                        <a:ext cx="8936037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0043692"/>
              </p:ext>
            </p:extLst>
          </p:nvPr>
        </p:nvGraphicFramePr>
        <p:xfrm>
          <a:off x="138113" y="457200"/>
          <a:ext cx="630555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82" name="Document" r:id="rId5" imgW="2700201" imgH="404655" progId="Word.Document.8">
                  <p:embed/>
                </p:oleObj>
              </mc:Choice>
              <mc:Fallback>
                <p:oleObj name="Document" r:id="rId5" imgW="2700201" imgH="40465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3" y="457200"/>
                        <a:ext cx="6305550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Object 6"/>
          <p:cNvGraphicFramePr>
            <a:graphicFrameLocks noChangeAspect="1"/>
          </p:cNvGraphicFramePr>
          <p:nvPr/>
        </p:nvGraphicFramePr>
        <p:xfrm>
          <a:off x="1711325" y="914400"/>
          <a:ext cx="51466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83" name="文档" r:id="rId7" imgW="2212170" imgH="400151" progId="Word.Document.8">
                  <p:embed/>
                </p:oleObj>
              </mc:Choice>
              <mc:Fallback>
                <p:oleObj name="文档" r:id="rId7" imgW="2212170" imgH="40015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1325" y="914400"/>
                        <a:ext cx="5146675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1" name="Object 7"/>
          <p:cNvGraphicFramePr>
            <a:graphicFrameLocks noChangeAspect="1"/>
          </p:cNvGraphicFramePr>
          <p:nvPr/>
        </p:nvGraphicFramePr>
        <p:xfrm>
          <a:off x="149225" y="1601788"/>
          <a:ext cx="2455863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84" name="文档" r:id="rId9" imgW="1056193" imgH="237500" progId="Word.Document.8">
                  <p:embed/>
                </p:oleObj>
              </mc:Choice>
              <mc:Fallback>
                <p:oleObj name="文档" r:id="rId9" imgW="1056193" imgH="2375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" y="1601788"/>
                        <a:ext cx="2455863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2" name="Object 8"/>
          <p:cNvGraphicFramePr>
            <a:graphicFrameLocks noChangeAspect="1"/>
          </p:cNvGraphicFramePr>
          <p:nvPr/>
        </p:nvGraphicFramePr>
        <p:xfrm>
          <a:off x="2559050" y="1382713"/>
          <a:ext cx="624046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85" name="文档" r:id="rId11" imgW="2680468" imgH="395833" progId="Word.Document.8">
                  <p:embed/>
                </p:oleObj>
              </mc:Choice>
              <mc:Fallback>
                <p:oleObj name="文档" r:id="rId11" imgW="2680468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9050" y="1382713"/>
                        <a:ext cx="624046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3" name="Object 9"/>
          <p:cNvGraphicFramePr>
            <a:graphicFrameLocks noChangeAspect="1"/>
          </p:cNvGraphicFramePr>
          <p:nvPr/>
        </p:nvGraphicFramePr>
        <p:xfrm>
          <a:off x="141288" y="2398713"/>
          <a:ext cx="19558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86" name="文档" r:id="rId13" imgW="842937" imgH="245416" progId="Word.Document.8">
                  <p:embed/>
                </p:oleObj>
              </mc:Choice>
              <mc:Fallback>
                <p:oleObj name="文档" r:id="rId13" imgW="842937" imgH="24541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88" y="2398713"/>
                        <a:ext cx="19558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4" name="Object 10"/>
          <p:cNvGraphicFramePr>
            <a:graphicFrameLocks noChangeAspect="1"/>
          </p:cNvGraphicFramePr>
          <p:nvPr/>
        </p:nvGraphicFramePr>
        <p:xfrm>
          <a:off x="1905000" y="1795463"/>
          <a:ext cx="5943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87" name="文档" r:id="rId15" imgW="2551506" imgH="395833" progId="Word.Document.8">
                  <p:embed/>
                </p:oleObj>
              </mc:Choice>
              <mc:Fallback>
                <p:oleObj name="文档" r:id="rId15" imgW="2551506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795463"/>
                        <a:ext cx="5943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5" name="Object 11"/>
          <p:cNvGraphicFramePr>
            <a:graphicFrameLocks noChangeAspect="1"/>
          </p:cNvGraphicFramePr>
          <p:nvPr/>
        </p:nvGraphicFramePr>
        <p:xfrm>
          <a:off x="1903413" y="2209800"/>
          <a:ext cx="577373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88" name="文档" r:id="rId17" imgW="2471895" imgH="395833" progId="Word.Document.8">
                  <p:embed/>
                </p:oleObj>
              </mc:Choice>
              <mc:Fallback>
                <p:oleObj name="文档" r:id="rId17" imgW="2471895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3413" y="2209800"/>
                        <a:ext cx="5773737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6" name="Object 12"/>
          <p:cNvGraphicFramePr>
            <a:graphicFrameLocks noChangeAspect="1"/>
          </p:cNvGraphicFramePr>
          <p:nvPr/>
        </p:nvGraphicFramePr>
        <p:xfrm>
          <a:off x="625475" y="2841625"/>
          <a:ext cx="20415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89" name="文档" r:id="rId19" imgW="877879" imgH="234981" progId="Word.Document.8">
                  <p:embed/>
                </p:oleObj>
              </mc:Choice>
              <mc:Fallback>
                <p:oleObj name="文档" r:id="rId19" imgW="877879" imgH="23498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" y="2841625"/>
                        <a:ext cx="2041525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7" name="Object 13"/>
          <p:cNvGraphicFramePr>
            <a:graphicFrameLocks noChangeAspect="1"/>
          </p:cNvGraphicFramePr>
          <p:nvPr/>
        </p:nvGraphicFramePr>
        <p:xfrm>
          <a:off x="2633663" y="2633663"/>
          <a:ext cx="54546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90" name="文档" r:id="rId21" imgW="2338610" imgH="395833" progId="Word.Document.8">
                  <p:embed/>
                </p:oleObj>
              </mc:Choice>
              <mc:Fallback>
                <p:oleObj name="文档" r:id="rId21" imgW="2338610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663" y="2633663"/>
                        <a:ext cx="545465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8" name="Object 14"/>
          <p:cNvGraphicFramePr>
            <a:graphicFrameLocks noChangeAspect="1"/>
          </p:cNvGraphicFramePr>
          <p:nvPr/>
        </p:nvGraphicFramePr>
        <p:xfrm>
          <a:off x="127000" y="3267075"/>
          <a:ext cx="52736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91" name="文档" r:id="rId23" imgW="2265484" imgH="250094" progId="Word.Document.8">
                  <p:embed/>
                </p:oleObj>
              </mc:Choice>
              <mc:Fallback>
                <p:oleObj name="文档" r:id="rId23" imgW="2265484" imgH="25009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3267075"/>
                        <a:ext cx="5273675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9" name="Object 15"/>
          <p:cNvGraphicFramePr>
            <a:graphicFrameLocks noChangeAspect="1"/>
          </p:cNvGraphicFramePr>
          <p:nvPr/>
        </p:nvGraphicFramePr>
        <p:xfrm>
          <a:off x="1679575" y="3416300"/>
          <a:ext cx="554990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92" name="文档" r:id="rId25" imgW="2380037" imgH="404829" progId="Word.Document.8">
                  <p:embed/>
                </p:oleObj>
              </mc:Choice>
              <mc:Fallback>
                <p:oleObj name="文档" r:id="rId25" imgW="2380037" imgH="40482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9575" y="3416300"/>
                        <a:ext cx="5549900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0" name="Object 16"/>
          <p:cNvGraphicFramePr>
            <a:graphicFrameLocks noChangeAspect="1"/>
          </p:cNvGraphicFramePr>
          <p:nvPr/>
        </p:nvGraphicFramePr>
        <p:xfrm>
          <a:off x="149225" y="3808413"/>
          <a:ext cx="695325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93" name="文档" r:id="rId27" imgW="2984862" imgH="400151" progId="Word.Document.8">
                  <p:embed/>
                </p:oleObj>
              </mc:Choice>
              <mc:Fallback>
                <p:oleObj name="文档" r:id="rId27" imgW="2984862" imgH="40015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" y="3808413"/>
                        <a:ext cx="695325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1" name="Object 17"/>
          <p:cNvGraphicFramePr>
            <a:graphicFrameLocks noChangeAspect="1"/>
          </p:cNvGraphicFramePr>
          <p:nvPr/>
        </p:nvGraphicFramePr>
        <p:xfrm>
          <a:off x="138113" y="4175125"/>
          <a:ext cx="3338512" cy="1392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94" name="文档" r:id="rId29" imgW="1442719" imgH="599147" progId="Word.Document.8">
                  <p:embed/>
                </p:oleObj>
              </mc:Choice>
              <mc:Fallback>
                <p:oleObj name="文档" r:id="rId29" imgW="1442719" imgH="59914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3" y="4175125"/>
                        <a:ext cx="3338512" cy="1392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2" name="Object 18"/>
          <p:cNvGraphicFramePr>
            <a:graphicFrameLocks noChangeAspect="1"/>
          </p:cNvGraphicFramePr>
          <p:nvPr/>
        </p:nvGraphicFramePr>
        <p:xfrm>
          <a:off x="3476625" y="4371975"/>
          <a:ext cx="55086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95" name="文档" r:id="rId31" imgW="2386881" imgH="395833" progId="Word.Document.8">
                  <p:embed/>
                </p:oleObj>
              </mc:Choice>
              <mc:Fallback>
                <p:oleObj name="文档" r:id="rId31" imgW="2386881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6625" y="4371975"/>
                        <a:ext cx="550862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3" name="Object 19"/>
          <p:cNvGraphicFramePr>
            <a:graphicFrameLocks noChangeAspect="1"/>
          </p:cNvGraphicFramePr>
          <p:nvPr/>
        </p:nvGraphicFramePr>
        <p:xfrm>
          <a:off x="149225" y="5059363"/>
          <a:ext cx="254158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96" name="文档" r:id="rId33" imgW="1102663" imgH="395833" progId="Word.Document.8">
                  <p:embed/>
                </p:oleObj>
              </mc:Choice>
              <mc:Fallback>
                <p:oleObj name="文档" r:id="rId33" imgW="1102663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" y="5059363"/>
                        <a:ext cx="2541588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4" name="Object 20"/>
          <p:cNvGraphicFramePr>
            <a:graphicFrameLocks noChangeAspect="1"/>
          </p:cNvGraphicFramePr>
          <p:nvPr/>
        </p:nvGraphicFramePr>
        <p:xfrm>
          <a:off x="2668588" y="5059363"/>
          <a:ext cx="565626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97" name="文档" r:id="rId35" imgW="2445959" imgH="395833" progId="Word.Document.8">
                  <p:embed/>
                </p:oleObj>
              </mc:Choice>
              <mc:Fallback>
                <p:oleObj name="文档" r:id="rId35" imgW="2445959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588" y="5059363"/>
                        <a:ext cx="5656262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5" name="Object 21"/>
          <p:cNvGraphicFramePr>
            <a:graphicFrameLocks noChangeAspect="1"/>
          </p:cNvGraphicFramePr>
          <p:nvPr/>
        </p:nvGraphicFramePr>
        <p:xfrm>
          <a:off x="149225" y="5483225"/>
          <a:ext cx="38703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98" name="文档" r:id="rId37" imgW="1675788" imgH="395833" progId="Word.Document.8">
                  <p:embed/>
                </p:oleObj>
              </mc:Choice>
              <mc:Fallback>
                <p:oleObj name="文档" r:id="rId37" imgW="1675788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" y="5483225"/>
                        <a:ext cx="387032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6" name="Object 22"/>
          <p:cNvGraphicFramePr>
            <a:graphicFrameLocks noChangeAspect="1"/>
          </p:cNvGraphicFramePr>
          <p:nvPr/>
        </p:nvGraphicFramePr>
        <p:xfrm>
          <a:off x="3965575" y="5440363"/>
          <a:ext cx="4902200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99" name="文档" r:id="rId39" imgW="2137602" imgH="395833" progId="Word.Document.8">
                  <p:embed/>
                </p:oleObj>
              </mc:Choice>
              <mc:Fallback>
                <p:oleObj name="文档" r:id="rId39" imgW="2137602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5575" y="5440363"/>
                        <a:ext cx="4902200" cy="90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06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2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2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9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580343"/>
              </p:ext>
            </p:extLst>
          </p:nvPr>
        </p:nvGraphicFramePr>
        <p:xfrm>
          <a:off x="144463" y="80963"/>
          <a:ext cx="88074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51" name="Document" r:id="rId3" imgW="3486500" imgH="401774" progId="Word.Document.8">
                  <p:embed/>
                </p:oleObj>
              </mc:Choice>
              <mc:Fallback>
                <p:oleObj name="Document" r:id="rId3" imgW="3486500" imgH="40177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3" y="80963"/>
                        <a:ext cx="880745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98" name="Object 26"/>
          <p:cNvGraphicFramePr>
            <a:graphicFrameLocks noChangeAspect="1"/>
          </p:cNvGraphicFramePr>
          <p:nvPr/>
        </p:nvGraphicFramePr>
        <p:xfrm>
          <a:off x="138113" y="649288"/>
          <a:ext cx="8836025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52" name="文档" r:id="rId5" imgW="3415697" imgH="395833" progId="Word.Document.8">
                  <p:embed/>
                </p:oleObj>
              </mc:Choice>
              <mc:Fallback>
                <p:oleObj name="文档" r:id="rId5" imgW="3415697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3" y="649288"/>
                        <a:ext cx="8836025" cy="1020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99" name="Object 27"/>
          <p:cNvGraphicFramePr>
            <a:graphicFrameLocks noChangeAspect="1"/>
          </p:cNvGraphicFramePr>
          <p:nvPr/>
        </p:nvGraphicFramePr>
        <p:xfrm>
          <a:off x="120650" y="1174750"/>
          <a:ext cx="5178425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53" name="文档" r:id="rId7" imgW="2001796" imgH="395833" progId="Word.Document.8">
                  <p:embed/>
                </p:oleObj>
              </mc:Choice>
              <mc:Fallback>
                <p:oleObj name="文档" r:id="rId7" imgW="2001796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50" y="1174750"/>
                        <a:ext cx="5178425" cy="1020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00" name="Object 28"/>
          <p:cNvGraphicFramePr>
            <a:graphicFrameLocks noChangeAspect="1"/>
          </p:cNvGraphicFramePr>
          <p:nvPr/>
        </p:nvGraphicFramePr>
        <p:xfrm>
          <a:off x="127000" y="1944688"/>
          <a:ext cx="7548563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54" name="文档" r:id="rId9" imgW="2926145" imgH="238579" progId="Word.Document.8">
                  <p:embed/>
                </p:oleObj>
              </mc:Choice>
              <mc:Fallback>
                <p:oleObj name="文档" r:id="rId9" imgW="2926145" imgH="23857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1944688"/>
                        <a:ext cx="7548563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01" name="Object 29"/>
          <p:cNvGraphicFramePr>
            <a:graphicFrameLocks noChangeAspect="1"/>
          </p:cNvGraphicFramePr>
          <p:nvPr/>
        </p:nvGraphicFramePr>
        <p:xfrm>
          <a:off x="796925" y="2241550"/>
          <a:ext cx="5092700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55" name="文档" r:id="rId11" imgW="1974418" imgH="395833" progId="Word.Document.8">
                  <p:embed/>
                </p:oleObj>
              </mc:Choice>
              <mc:Fallback>
                <p:oleObj name="文档" r:id="rId11" imgW="1974418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925" y="2241550"/>
                        <a:ext cx="5092700" cy="1020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02" name="Object 30"/>
          <p:cNvGraphicFramePr>
            <a:graphicFrameLocks noChangeAspect="1"/>
          </p:cNvGraphicFramePr>
          <p:nvPr/>
        </p:nvGraphicFramePr>
        <p:xfrm>
          <a:off x="5868988" y="2257425"/>
          <a:ext cx="3179762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56" name="文档" r:id="rId13" imgW="1233066" imgH="395833" progId="Word.Document.8">
                  <p:embed/>
                </p:oleObj>
              </mc:Choice>
              <mc:Fallback>
                <p:oleObj name="文档" r:id="rId13" imgW="1233066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988" y="2257425"/>
                        <a:ext cx="3179762" cy="979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03" name="Object 31"/>
          <p:cNvGraphicFramePr>
            <a:graphicFrameLocks noChangeAspect="1"/>
          </p:cNvGraphicFramePr>
          <p:nvPr/>
        </p:nvGraphicFramePr>
        <p:xfrm>
          <a:off x="138113" y="3005138"/>
          <a:ext cx="41783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57" name="文档" r:id="rId15" imgW="1624996" imgH="246856" progId="Word.Document.8">
                  <p:embed/>
                </p:oleObj>
              </mc:Choice>
              <mc:Fallback>
                <p:oleObj name="文档" r:id="rId15" imgW="1624996" imgH="24685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3" y="3005138"/>
                        <a:ext cx="417830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04" name="Object 32"/>
          <p:cNvGraphicFramePr>
            <a:graphicFrameLocks noChangeAspect="1"/>
          </p:cNvGraphicFramePr>
          <p:nvPr/>
        </p:nvGraphicFramePr>
        <p:xfrm>
          <a:off x="4264025" y="2786063"/>
          <a:ext cx="4762500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58" name="文档" r:id="rId17" imgW="1846176" imgH="395833" progId="Word.Document.8">
                  <p:embed/>
                </p:oleObj>
              </mc:Choice>
              <mc:Fallback>
                <p:oleObj name="文档" r:id="rId17" imgW="1846176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4025" y="2786063"/>
                        <a:ext cx="4762500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05" name="Object 33"/>
          <p:cNvGraphicFramePr>
            <a:graphicFrameLocks noChangeAspect="1"/>
          </p:cNvGraphicFramePr>
          <p:nvPr/>
        </p:nvGraphicFramePr>
        <p:xfrm>
          <a:off x="127000" y="3328988"/>
          <a:ext cx="5518150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59" name="文档" r:id="rId19" imgW="2144807" imgH="395833" progId="Word.Document.8">
                  <p:embed/>
                </p:oleObj>
              </mc:Choice>
              <mc:Fallback>
                <p:oleObj name="文档" r:id="rId19" imgW="2144807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3328988"/>
                        <a:ext cx="5518150" cy="1020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06" name="Object 34"/>
          <p:cNvGraphicFramePr>
            <a:graphicFrameLocks noChangeAspect="1"/>
          </p:cNvGraphicFramePr>
          <p:nvPr/>
        </p:nvGraphicFramePr>
        <p:xfrm>
          <a:off x="5688013" y="3563938"/>
          <a:ext cx="217963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60" name="文档" r:id="rId21" imgW="857346" imgH="239299" progId="Word.Document.8">
                  <p:embed/>
                </p:oleObj>
              </mc:Choice>
              <mc:Fallback>
                <p:oleObj name="文档" r:id="rId21" imgW="857346" imgH="23929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8013" y="3563938"/>
                        <a:ext cx="2179637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07" name="Object 35"/>
          <p:cNvGraphicFramePr>
            <a:graphicFrameLocks noChangeAspect="1"/>
          </p:cNvGraphicFramePr>
          <p:nvPr/>
        </p:nvGraphicFramePr>
        <p:xfrm>
          <a:off x="169863" y="3886200"/>
          <a:ext cx="2573337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61" name="文档" r:id="rId23" imgW="1010084" imgH="395833" progId="Word.Document.8">
                  <p:embed/>
                </p:oleObj>
              </mc:Choice>
              <mc:Fallback>
                <p:oleObj name="文档" r:id="rId23" imgW="1010084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863" y="3886200"/>
                        <a:ext cx="2573337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08" name="Object 36"/>
          <p:cNvGraphicFramePr>
            <a:graphicFrameLocks noChangeAspect="1"/>
          </p:cNvGraphicFramePr>
          <p:nvPr/>
        </p:nvGraphicFramePr>
        <p:xfrm>
          <a:off x="2746375" y="3875088"/>
          <a:ext cx="6092825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62" name="文档" r:id="rId25" imgW="2365988" imgH="395833" progId="Word.Document.8">
                  <p:embed/>
                </p:oleObj>
              </mc:Choice>
              <mc:Fallback>
                <p:oleObj name="文档" r:id="rId25" imgW="2365988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6375" y="3875088"/>
                        <a:ext cx="6092825" cy="1020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09" name="Object 37"/>
          <p:cNvGraphicFramePr>
            <a:graphicFrameLocks noChangeAspect="1"/>
          </p:cNvGraphicFramePr>
          <p:nvPr/>
        </p:nvGraphicFramePr>
        <p:xfrm>
          <a:off x="149225" y="4684713"/>
          <a:ext cx="5538788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63" name="文档" r:id="rId27" imgW="2148049" imgH="250814" progId="Word.Document.8">
                  <p:embed/>
                </p:oleObj>
              </mc:Choice>
              <mc:Fallback>
                <p:oleObj name="文档" r:id="rId27" imgW="2148049" imgH="25081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" y="4684713"/>
                        <a:ext cx="5538788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599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8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8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8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8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8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8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18" name="Object 22"/>
          <p:cNvGraphicFramePr>
            <a:graphicFrameLocks noChangeAspect="1"/>
          </p:cNvGraphicFramePr>
          <p:nvPr/>
        </p:nvGraphicFramePr>
        <p:xfrm>
          <a:off x="138113" y="677863"/>
          <a:ext cx="8836025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39" name="文档" r:id="rId3" imgW="3415697" imgH="395833" progId="Word.Document.8">
                  <p:embed/>
                </p:oleObj>
              </mc:Choice>
              <mc:Fallback>
                <p:oleObj name="文档" r:id="rId3" imgW="3415697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3" y="677863"/>
                        <a:ext cx="8836025" cy="1020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9" name="Object 23"/>
          <p:cNvGraphicFramePr>
            <a:graphicFrameLocks noChangeAspect="1"/>
          </p:cNvGraphicFramePr>
          <p:nvPr/>
        </p:nvGraphicFramePr>
        <p:xfrm>
          <a:off x="120650" y="1219200"/>
          <a:ext cx="5178425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40" name="文档" r:id="rId5" imgW="2001796" imgH="395833" progId="Word.Document.8">
                  <p:embed/>
                </p:oleObj>
              </mc:Choice>
              <mc:Fallback>
                <p:oleObj name="文档" r:id="rId5" imgW="2001796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50" y="1219200"/>
                        <a:ext cx="5178425" cy="1020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20" name="Object 24"/>
          <p:cNvGraphicFramePr>
            <a:graphicFrameLocks noChangeAspect="1"/>
          </p:cNvGraphicFramePr>
          <p:nvPr/>
        </p:nvGraphicFramePr>
        <p:xfrm>
          <a:off x="152400" y="2133600"/>
          <a:ext cx="374332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41" name="文档" r:id="rId7" imgW="1451005" imgH="234261" progId="Word.Document.8">
                  <p:embed/>
                </p:oleObj>
              </mc:Choice>
              <mc:Fallback>
                <p:oleObj name="文档" r:id="rId7" imgW="1451005" imgH="23426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133600"/>
                        <a:ext cx="374332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21" name="Object 25"/>
          <p:cNvGraphicFramePr>
            <a:graphicFrameLocks noChangeAspect="1"/>
          </p:cNvGraphicFramePr>
          <p:nvPr/>
        </p:nvGraphicFramePr>
        <p:xfrm>
          <a:off x="762000" y="2384425"/>
          <a:ext cx="5837238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42" name="文档" r:id="rId9" imgW="2262242" imgH="395833" progId="Word.Document.8">
                  <p:embed/>
                </p:oleObj>
              </mc:Choice>
              <mc:Fallback>
                <p:oleObj name="文档" r:id="rId9" imgW="2262242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384425"/>
                        <a:ext cx="5837238" cy="1020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22" name="Object 26"/>
          <p:cNvGraphicFramePr>
            <a:graphicFrameLocks noChangeAspect="1"/>
          </p:cNvGraphicFramePr>
          <p:nvPr/>
        </p:nvGraphicFramePr>
        <p:xfrm>
          <a:off x="2449513" y="2819400"/>
          <a:ext cx="4157662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43" name="文档" r:id="rId11" imgW="1613468" imgH="593749" progId="Word.Document.8">
                  <p:embed/>
                </p:oleObj>
              </mc:Choice>
              <mc:Fallback>
                <p:oleObj name="文档" r:id="rId11" imgW="1613468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9513" y="2819400"/>
                        <a:ext cx="4157662" cy="153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23" name="Object 27"/>
          <p:cNvGraphicFramePr>
            <a:graphicFrameLocks noChangeAspect="1"/>
          </p:cNvGraphicFramePr>
          <p:nvPr/>
        </p:nvGraphicFramePr>
        <p:xfrm>
          <a:off x="115888" y="4359275"/>
          <a:ext cx="2849562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44" name="文档" r:id="rId13" imgW="1105905" imgH="259091" progId="Word.Document.8">
                  <p:embed/>
                </p:oleObj>
              </mc:Choice>
              <mc:Fallback>
                <p:oleObj name="文档" r:id="rId13" imgW="1105905" imgH="25909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8" y="4359275"/>
                        <a:ext cx="2849562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24" name="Object 28"/>
          <p:cNvGraphicFramePr>
            <a:graphicFrameLocks noChangeAspect="1"/>
          </p:cNvGraphicFramePr>
          <p:nvPr/>
        </p:nvGraphicFramePr>
        <p:xfrm>
          <a:off x="2690813" y="3821113"/>
          <a:ext cx="6378575" cy="181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45" name="文档" r:id="rId15" imgW="2480180" imgH="704223" progId="Word.Document.8">
                  <p:embed/>
                </p:oleObj>
              </mc:Choice>
              <mc:Fallback>
                <p:oleObj name="文档" r:id="rId15" imgW="2480180" imgH="70422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0813" y="3821113"/>
                        <a:ext cx="6378575" cy="181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25" name="Object 29"/>
          <p:cNvGraphicFramePr>
            <a:graphicFrameLocks noChangeAspect="1"/>
          </p:cNvGraphicFramePr>
          <p:nvPr/>
        </p:nvGraphicFramePr>
        <p:xfrm>
          <a:off x="762000" y="5208588"/>
          <a:ext cx="4518025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46" name="文档" r:id="rId17" imgW="1757920" imgH="254772" progId="Word.Document.8">
                  <p:embed/>
                </p:oleObj>
              </mc:Choice>
              <mc:Fallback>
                <p:oleObj name="文档" r:id="rId17" imgW="1757920" imgH="25477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208588"/>
                        <a:ext cx="4518025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26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5958144"/>
              </p:ext>
            </p:extLst>
          </p:nvPr>
        </p:nvGraphicFramePr>
        <p:xfrm>
          <a:off x="144463" y="80963"/>
          <a:ext cx="88074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47" name="Document" r:id="rId19" imgW="3486500" imgH="401774" progId="Word.Document.8">
                  <p:embed/>
                </p:oleObj>
              </mc:Choice>
              <mc:Fallback>
                <p:oleObj name="Document" r:id="rId19" imgW="3486500" imgH="40177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3" y="80963"/>
                        <a:ext cx="880745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693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49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87477"/>
              </p:ext>
            </p:extLst>
          </p:nvPr>
        </p:nvGraphicFramePr>
        <p:xfrm>
          <a:off x="1179513" y="80963"/>
          <a:ext cx="246697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28" name="Equation" r:id="rId3" imgW="1282680" imgH="393480" progId="Equation.DSMT4">
                  <p:embed/>
                </p:oleObj>
              </mc:Choice>
              <mc:Fallback>
                <p:oleObj name="Equation" r:id="rId3" imgW="12826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13" y="80963"/>
                        <a:ext cx="2466975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226914"/>
              </p:ext>
            </p:extLst>
          </p:nvPr>
        </p:nvGraphicFramePr>
        <p:xfrm>
          <a:off x="3986213" y="96838"/>
          <a:ext cx="2368550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29" name="Equation" r:id="rId5" imgW="1231560" imgH="419040" progId="Equation.DSMT4">
                  <p:embed/>
                </p:oleObj>
              </mc:Choice>
              <mc:Fallback>
                <p:oleObj name="Equation" r:id="rId5" imgW="12315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6213" y="96838"/>
                        <a:ext cx="2368550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64932" name="Group 4"/>
          <p:cNvGrpSpPr>
            <a:grpSpLocks/>
          </p:cNvGrpSpPr>
          <p:nvPr/>
        </p:nvGrpSpPr>
        <p:grpSpPr bwMode="auto">
          <a:xfrm>
            <a:off x="6624638" y="200025"/>
            <a:ext cx="2014537" cy="369888"/>
            <a:chOff x="4173" y="3868"/>
            <a:chExt cx="1269" cy="233"/>
          </a:xfrm>
        </p:grpSpPr>
        <p:sp>
          <p:nvSpPr>
            <p:cNvPr id="764933" name="Line 5"/>
            <p:cNvSpPr>
              <a:spLocks noChangeShapeType="1"/>
            </p:cNvSpPr>
            <p:nvPr/>
          </p:nvSpPr>
          <p:spPr bwMode="auto">
            <a:xfrm>
              <a:off x="4173" y="3997"/>
              <a:ext cx="4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764934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10963491"/>
                </p:ext>
              </p:extLst>
            </p:nvPr>
          </p:nvGraphicFramePr>
          <p:xfrm>
            <a:off x="4657" y="3868"/>
            <a:ext cx="785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630" name="Equation" r:id="rId7" imgW="647640" imgH="203040" progId="Equation.DSMT4">
                    <p:embed/>
                  </p:oleObj>
                </mc:Choice>
                <mc:Fallback>
                  <p:oleObj name="Equation" r:id="rId7" imgW="64764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7" y="3868"/>
                          <a:ext cx="785" cy="2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6493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77435"/>
              </p:ext>
            </p:extLst>
          </p:nvPr>
        </p:nvGraphicFramePr>
        <p:xfrm>
          <a:off x="831850" y="873125"/>
          <a:ext cx="100171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31" name="Equation" r:id="rId9" imgW="507960" imgH="203040" progId="Equation.DSMT4">
                  <p:embed/>
                </p:oleObj>
              </mc:Choice>
              <mc:Fallback>
                <p:oleObj name="Equation" r:id="rId9" imgW="5079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850" y="873125"/>
                        <a:ext cx="1001713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3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8833089"/>
              </p:ext>
            </p:extLst>
          </p:nvPr>
        </p:nvGraphicFramePr>
        <p:xfrm>
          <a:off x="863600" y="1268413"/>
          <a:ext cx="1150938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32" name="Equation" r:id="rId11" imgW="596880" imgH="215640" progId="Equation.DSMT4">
                  <p:embed/>
                </p:oleObj>
              </mc:Choice>
              <mc:Fallback>
                <p:oleObj name="Equation" r:id="rId11" imgW="5968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1268413"/>
                        <a:ext cx="1150938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3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435537"/>
              </p:ext>
            </p:extLst>
          </p:nvPr>
        </p:nvGraphicFramePr>
        <p:xfrm>
          <a:off x="923925" y="1857375"/>
          <a:ext cx="7588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33" name="Equation" r:id="rId13" imgW="393480" imgH="203040" progId="Equation.DSMT4">
                  <p:embed/>
                </p:oleObj>
              </mc:Choice>
              <mc:Fallback>
                <p:oleObj name="Equation" r:id="rId13" imgW="393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3925" y="1857375"/>
                        <a:ext cx="7588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3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735566"/>
              </p:ext>
            </p:extLst>
          </p:nvPr>
        </p:nvGraphicFramePr>
        <p:xfrm>
          <a:off x="1968500" y="1927225"/>
          <a:ext cx="244475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34" name="Equation" r:id="rId15" imgW="126720" imgH="126720" progId="Equation.DSMT4">
                  <p:embed/>
                </p:oleObj>
              </mc:Choice>
              <mc:Fallback>
                <p:oleObj name="Equation" r:id="rId15" imgW="126720" imgH="126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8500" y="1927225"/>
                        <a:ext cx="244475" cy="233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3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236716"/>
              </p:ext>
            </p:extLst>
          </p:nvPr>
        </p:nvGraphicFramePr>
        <p:xfrm>
          <a:off x="2649538" y="1660525"/>
          <a:ext cx="244475" cy="25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35" name="Equation" r:id="rId17" imgW="126720" imgH="139680" progId="Equation.DSMT4">
                  <p:embed/>
                </p:oleObj>
              </mc:Choice>
              <mc:Fallback>
                <p:oleObj name="Equation" r:id="rId17" imgW="12672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9538" y="1660525"/>
                        <a:ext cx="244475" cy="255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4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899837"/>
              </p:ext>
            </p:extLst>
          </p:nvPr>
        </p:nvGraphicFramePr>
        <p:xfrm>
          <a:off x="2660650" y="2133600"/>
          <a:ext cx="220663" cy="25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36" name="Equation" r:id="rId19" imgW="114120" imgH="139680" progId="Equation.DSMT4">
                  <p:embed/>
                </p:oleObj>
              </mc:Choice>
              <mc:Fallback>
                <p:oleObj name="Equation" r:id="rId19" imgW="11412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0650" y="2133600"/>
                        <a:ext cx="220663" cy="255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4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5329674"/>
              </p:ext>
            </p:extLst>
          </p:nvPr>
        </p:nvGraphicFramePr>
        <p:xfrm>
          <a:off x="3308350" y="1927225"/>
          <a:ext cx="17145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37" name="Equation" r:id="rId21" imgW="88560" imgH="152280" progId="Equation.DSMT4">
                  <p:embed/>
                </p:oleObj>
              </mc:Choice>
              <mc:Fallback>
                <p:oleObj name="Equation" r:id="rId21" imgW="88560" imgH="152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8350" y="1927225"/>
                        <a:ext cx="17145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4942" name="Line 14"/>
          <p:cNvSpPr>
            <a:spLocks noChangeShapeType="1"/>
          </p:cNvSpPr>
          <p:nvPr/>
        </p:nvSpPr>
        <p:spPr bwMode="auto">
          <a:xfrm flipV="1">
            <a:off x="2195513" y="1808163"/>
            <a:ext cx="43180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64943" name="Line 15"/>
          <p:cNvSpPr>
            <a:spLocks noChangeShapeType="1"/>
          </p:cNvSpPr>
          <p:nvPr/>
        </p:nvSpPr>
        <p:spPr bwMode="auto">
          <a:xfrm>
            <a:off x="2195513" y="2024063"/>
            <a:ext cx="431800" cy="2174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64944" name="Line 16"/>
          <p:cNvSpPr>
            <a:spLocks noChangeShapeType="1"/>
          </p:cNvSpPr>
          <p:nvPr/>
        </p:nvSpPr>
        <p:spPr bwMode="auto">
          <a:xfrm>
            <a:off x="2844800" y="1808163"/>
            <a:ext cx="43180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64945" name="Line 17"/>
          <p:cNvSpPr>
            <a:spLocks noChangeShapeType="1"/>
          </p:cNvSpPr>
          <p:nvPr/>
        </p:nvSpPr>
        <p:spPr bwMode="auto">
          <a:xfrm flipV="1">
            <a:off x="2844800" y="2024063"/>
            <a:ext cx="43180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6494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585951"/>
              </p:ext>
            </p:extLst>
          </p:nvPr>
        </p:nvGraphicFramePr>
        <p:xfrm>
          <a:off x="5559425" y="1855788"/>
          <a:ext cx="258763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38" name="Equation" r:id="rId23" imgW="126720" imgH="126720" progId="Equation.DSMT4">
                  <p:embed/>
                </p:oleObj>
              </mc:Choice>
              <mc:Fallback>
                <p:oleObj name="Equation" r:id="rId23" imgW="126720" imgH="126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9425" y="1855788"/>
                        <a:ext cx="258763" cy="24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47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033348"/>
              </p:ext>
            </p:extLst>
          </p:nvPr>
        </p:nvGraphicFramePr>
        <p:xfrm>
          <a:off x="6424613" y="1557338"/>
          <a:ext cx="260350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39" name="Equation" r:id="rId25" imgW="126720" imgH="139680" progId="Equation.DSMT4">
                  <p:embed/>
                </p:oleObj>
              </mc:Choice>
              <mc:Fallback>
                <p:oleObj name="Equation" r:id="rId25" imgW="12672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4613" y="1557338"/>
                        <a:ext cx="260350" cy="271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48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413284"/>
              </p:ext>
            </p:extLst>
          </p:nvPr>
        </p:nvGraphicFramePr>
        <p:xfrm>
          <a:off x="6450013" y="2189163"/>
          <a:ext cx="231775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40" name="Equation" r:id="rId27" imgW="114120" imgH="139680" progId="Equation.DSMT4">
                  <p:embed/>
                </p:oleObj>
              </mc:Choice>
              <mc:Fallback>
                <p:oleObj name="Equation" r:id="rId27" imgW="11412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0013" y="2189163"/>
                        <a:ext cx="231775" cy="271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49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590946"/>
              </p:ext>
            </p:extLst>
          </p:nvPr>
        </p:nvGraphicFramePr>
        <p:xfrm>
          <a:off x="7432675" y="1557338"/>
          <a:ext cx="258763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41" name="Equation" r:id="rId29" imgW="126720" imgH="139680" progId="Equation.DSMT4">
                  <p:embed/>
                </p:oleObj>
              </mc:Choice>
              <mc:Fallback>
                <p:oleObj name="Equation" r:id="rId29" imgW="12672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2675" y="1557338"/>
                        <a:ext cx="258763" cy="271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50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82629"/>
              </p:ext>
            </p:extLst>
          </p:nvPr>
        </p:nvGraphicFramePr>
        <p:xfrm>
          <a:off x="7419975" y="2181225"/>
          <a:ext cx="284163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42" name="Equation" r:id="rId31" imgW="139680" imgH="164880" progId="Equation.DSMT4">
                  <p:embed/>
                </p:oleObj>
              </mc:Choice>
              <mc:Fallback>
                <p:oleObj name="Equation" r:id="rId31" imgW="1396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9975" y="2181225"/>
                        <a:ext cx="284163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4951" name="Line 23"/>
          <p:cNvSpPr>
            <a:spLocks noChangeShapeType="1"/>
          </p:cNvSpPr>
          <p:nvPr/>
        </p:nvSpPr>
        <p:spPr bwMode="auto">
          <a:xfrm flipV="1">
            <a:off x="5759450" y="1700213"/>
            <a:ext cx="576263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4952" name="Line 24"/>
          <p:cNvSpPr>
            <a:spLocks noChangeShapeType="1"/>
          </p:cNvSpPr>
          <p:nvPr/>
        </p:nvSpPr>
        <p:spPr bwMode="auto">
          <a:xfrm>
            <a:off x="6724650" y="1701800"/>
            <a:ext cx="7207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4953" name="Line 25"/>
          <p:cNvSpPr>
            <a:spLocks noChangeShapeType="1"/>
          </p:cNvSpPr>
          <p:nvPr/>
        </p:nvSpPr>
        <p:spPr bwMode="auto">
          <a:xfrm>
            <a:off x="5788025" y="2044700"/>
            <a:ext cx="576263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4954" name="Line 26"/>
          <p:cNvSpPr>
            <a:spLocks noChangeShapeType="1"/>
          </p:cNvSpPr>
          <p:nvPr/>
        </p:nvSpPr>
        <p:spPr bwMode="auto">
          <a:xfrm flipV="1">
            <a:off x="6731000" y="1808163"/>
            <a:ext cx="720725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4955" name="Line 27"/>
          <p:cNvSpPr>
            <a:spLocks noChangeShapeType="1"/>
          </p:cNvSpPr>
          <p:nvPr/>
        </p:nvSpPr>
        <p:spPr bwMode="auto">
          <a:xfrm flipV="1">
            <a:off x="5788025" y="1755775"/>
            <a:ext cx="576263" cy="217488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4956" name="Line 28"/>
          <p:cNvSpPr>
            <a:spLocks noChangeShapeType="1"/>
          </p:cNvSpPr>
          <p:nvPr/>
        </p:nvSpPr>
        <p:spPr bwMode="auto">
          <a:xfrm>
            <a:off x="6653213" y="1755775"/>
            <a:ext cx="792162" cy="504825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4957" name="Line 29"/>
          <p:cNvSpPr>
            <a:spLocks noChangeShapeType="1"/>
          </p:cNvSpPr>
          <p:nvPr/>
        </p:nvSpPr>
        <p:spPr bwMode="auto">
          <a:xfrm>
            <a:off x="5788025" y="2116138"/>
            <a:ext cx="576263" cy="215900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4958" name="Line 30"/>
          <p:cNvSpPr>
            <a:spLocks noChangeShapeType="1"/>
          </p:cNvSpPr>
          <p:nvPr/>
        </p:nvSpPr>
        <p:spPr bwMode="auto">
          <a:xfrm>
            <a:off x="6724650" y="2332038"/>
            <a:ext cx="720725" cy="0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64959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18819"/>
              </p:ext>
            </p:extLst>
          </p:nvPr>
        </p:nvGraphicFramePr>
        <p:xfrm>
          <a:off x="4356100" y="1819275"/>
          <a:ext cx="83343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43" name="Equation" r:id="rId33" imgW="431640" imgH="203040" progId="Equation.DSMT4">
                  <p:embed/>
                </p:oleObj>
              </mc:Choice>
              <mc:Fallback>
                <p:oleObj name="Equation" r:id="rId33" imgW="4316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1819275"/>
                        <a:ext cx="833438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60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248388"/>
              </p:ext>
            </p:extLst>
          </p:nvPr>
        </p:nvGraphicFramePr>
        <p:xfrm>
          <a:off x="803275" y="2387600"/>
          <a:ext cx="1493838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44" name="Equation" r:id="rId35" imgW="774360" imgH="215640" progId="Equation.DSMT4">
                  <p:embed/>
                </p:oleObj>
              </mc:Choice>
              <mc:Fallback>
                <p:oleObj name="Equation" r:id="rId35" imgW="7743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275" y="2387600"/>
                        <a:ext cx="1493838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61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5379353"/>
              </p:ext>
            </p:extLst>
          </p:nvPr>
        </p:nvGraphicFramePr>
        <p:xfrm>
          <a:off x="947738" y="2806700"/>
          <a:ext cx="39592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45" name="Equation" r:id="rId37" imgW="2057400" imgH="215640" progId="Equation.DSMT4">
                  <p:embed/>
                </p:oleObj>
              </mc:Choice>
              <mc:Fallback>
                <p:oleObj name="Equation" r:id="rId37" imgW="20574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738" y="2806700"/>
                        <a:ext cx="39592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62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647097"/>
              </p:ext>
            </p:extLst>
          </p:nvPr>
        </p:nvGraphicFramePr>
        <p:xfrm>
          <a:off x="973138" y="3249613"/>
          <a:ext cx="449738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46" name="Equation" r:id="rId39" imgW="2336760" imgH="203040" progId="Equation.DSMT4">
                  <p:embed/>
                </p:oleObj>
              </mc:Choice>
              <mc:Fallback>
                <p:oleObj name="Equation" r:id="rId39" imgW="23367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3138" y="3249613"/>
                        <a:ext cx="4497387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63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712499"/>
              </p:ext>
            </p:extLst>
          </p:nvPr>
        </p:nvGraphicFramePr>
        <p:xfrm>
          <a:off x="923925" y="3683000"/>
          <a:ext cx="20796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47" name="Equation" r:id="rId41" imgW="1079280" imgH="215640" progId="Equation.DSMT4">
                  <p:embed/>
                </p:oleObj>
              </mc:Choice>
              <mc:Fallback>
                <p:oleObj name="Equation" r:id="rId41" imgW="10792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3925" y="3683000"/>
                        <a:ext cx="207962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64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8394266"/>
              </p:ext>
            </p:extLst>
          </p:nvPr>
        </p:nvGraphicFramePr>
        <p:xfrm>
          <a:off x="973138" y="4102100"/>
          <a:ext cx="27114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48" name="Equation" r:id="rId43" imgW="1409400" imgH="215640" progId="Equation.DSMT4">
                  <p:embed/>
                </p:oleObj>
              </mc:Choice>
              <mc:Fallback>
                <p:oleObj name="Equation" r:id="rId43" imgW="14094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3138" y="4102100"/>
                        <a:ext cx="27114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65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59610"/>
              </p:ext>
            </p:extLst>
          </p:nvPr>
        </p:nvGraphicFramePr>
        <p:xfrm>
          <a:off x="1139825" y="4548188"/>
          <a:ext cx="153987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49" name="Equation" r:id="rId45" imgW="799920" imgH="393480" progId="Equation.DSMT4">
                  <p:embed/>
                </p:oleObj>
              </mc:Choice>
              <mc:Fallback>
                <p:oleObj name="Equation" r:id="rId45" imgW="7999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825" y="4548188"/>
                        <a:ext cx="1539875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66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485602"/>
              </p:ext>
            </p:extLst>
          </p:nvPr>
        </p:nvGraphicFramePr>
        <p:xfrm>
          <a:off x="2757488" y="4525963"/>
          <a:ext cx="1539875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50" name="Equation" r:id="rId47" imgW="799920" imgH="419040" progId="Equation.DSMT4">
                  <p:embed/>
                </p:oleObj>
              </mc:Choice>
              <mc:Fallback>
                <p:oleObj name="Equation" r:id="rId47" imgW="79992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488" y="4525963"/>
                        <a:ext cx="1539875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67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7073863"/>
              </p:ext>
            </p:extLst>
          </p:nvPr>
        </p:nvGraphicFramePr>
        <p:xfrm>
          <a:off x="6532563" y="4729163"/>
          <a:ext cx="258762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51" name="Equation" r:id="rId49" imgW="126720" imgH="126720" progId="Equation.DSMT4">
                  <p:embed/>
                </p:oleObj>
              </mc:Choice>
              <mc:Fallback>
                <p:oleObj name="Equation" r:id="rId49" imgW="126720" imgH="126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2563" y="4729163"/>
                        <a:ext cx="258762" cy="246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68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8978117"/>
              </p:ext>
            </p:extLst>
          </p:nvPr>
        </p:nvGraphicFramePr>
        <p:xfrm>
          <a:off x="7397750" y="4724400"/>
          <a:ext cx="260350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52" name="Equation" r:id="rId51" imgW="126720" imgH="139680" progId="Equation.DSMT4">
                  <p:embed/>
                </p:oleObj>
              </mc:Choice>
              <mc:Fallback>
                <p:oleObj name="Equation" r:id="rId51" imgW="12672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7750" y="4724400"/>
                        <a:ext cx="260350" cy="27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69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227979"/>
              </p:ext>
            </p:extLst>
          </p:nvPr>
        </p:nvGraphicFramePr>
        <p:xfrm>
          <a:off x="8405813" y="4429125"/>
          <a:ext cx="258762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53" name="Equation" r:id="rId53" imgW="126720" imgH="139680" progId="Equation.DSMT4">
                  <p:embed/>
                </p:oleObj>
              </mc:Choice>
              <mc:Fallback>
                <p:oleObj name="Equation" r:id="rId53" imgW="12672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5813" y="4429125"/>
                        <a:ext cx="258762" cy="27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70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8776862"/>
              </p:ext>
            </p:extLst>
          </p:nvPr>
        </p:nvGraphicFramePr>
        <p:xfrm>
          <a:off x="8393113" y="5053013"/>
          <a:ext cx="284162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54" name="Equation" r:id="rId55" imgW="139680" imgH="164880" progId="Equation.DSMT4">
                  <p:embed/>
                </p:oleObj>
              </mc:Choice>
              <mc:Fallback>
                <p:oleObj name="Equation" r:id="rId55" imgW="1396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3113" y="5053013"/>
                        <a:ext cx="284162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4971" name="Line 43"/>
          <p:cNvSpPr>
            <a:spLocks noChangeShapeType="1"/>
          </p:cNvSpPr>
          <p:nvPr/>
        </p:nvSpPr>
        <p:spPr bwMode="auto">
          <a:xfrm flipV="1">
            <a:off x="6761163" y="4833938"/>
            <a:ext cx="620712" cy="11112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4972" name="Line 44"/>
          <p:cNvSpPr>
            <a:spLocks noChangeShapeType="1"/>
          </p:cNvSpPr>
          <p:nvPr/>
        </p:nvSpPr>
        <p:spPr bwMode="auto">
          <a:xfrm flipV="1">
            <a:off x="7705725" y="4508500"/>
            <a:ext cx="755650" cy="325438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4973" name="Line 45"/>
          <p:cNvSpPr>
            <a:spLocks noChangeShapeType="1"/>
          </p:cNvSpPr>
          <p:nvPr/>
        </p:nvSpPr>
        <p:spPr bwMode="auto">
          <a:xfrm>
            <a:off x="7705725" y="4941888"/>
            <a:ext cx="720725" cy="215900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64974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733045"/>
              </p:ext>
            </p:extLst>
          </p:nvPr>
        </p:nvGraphicFramePr>
        <p:xfrm>
          <a:off x="5267325" y="4691063"/>
          <a:ext cx="95726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55" name="Equation" r:id="rId57" imgW="495000" imgH="203040" progId="Equation.DSMT4">
                  <p:embed/>
                </p:oleObj>
              </mc:Choice>
              <mc:Fallback>
                <p:oleObj name="Equation" r:id="rId57" imgW="4950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7325" y="4691063"/>
                        <a:ext cx="957263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75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0943743"/>
              </p:ext>
            </p:extLst>
          </p:nvPr>
        </p:nvGraphicFramePr>
        <p:xfrm>
          <a:off x="987425" y="5276850"/>
          <a:ext cx="32480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56" name="Equation" r:id="rId59" imgW="1688760" imgH="215640" progId="Equation.DSMT4">
                  <p:embed/>
                </p:oleObj>
              </mc:Choice>
              <mc:Fallback>
                <p:oleObj name="Equation" r:id="rId59" imgW="16887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425" y="5276850"/>
                        <a:ext cx="324802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76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236761"/>
              </p:ext>
            </p:extLst>
          </p:nvPr>
        </p:nvGraphicFramePr>
        <p:xfrm>
          <a:off x="1068388" y="5913438"/>
          <a:ext cx="2125662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57" name="Equation" r:id="rId61" imgW="1104840" imgH="393480" progId="Equation.DSMT4">
                  <p:embed/>
                </p:oleObj>
              </mc:Choice>
              <mc:Fallback>
                <p:oleObj name="Equation" r:id="rId61" imgW="11048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388" y="5913438"/>
                        <a:ext cx="2125662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77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928515"/>
              </p:ext>
            </p:extLst>
          </p:nvPr>
        </p:nvGraphicFramePr>
        <p:xfrm>
          <a:off x="3336925" y="5903913"/>
          <a:ext cx="2124075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58" name="Equation" r:id="rId63" imgW="1104840" imgH="419040" progId="Equation.DSMT4">
                  <p:embed/>
                </p:oleObj>
              </mc:Choice>
              <mc:Fallback>
                <p:oleObj name="Equation" r:id="rId63" imgW="11048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6925" y="5903913"/>
                        <a:ext cx="2124075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78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514194"/>
              </p:ext>
            </p:extLst>
          </p:nvPr>
        </p:nvGraphicFramePr>
        <p:xfrm>
          <a:off x="6640513" y="5995988"/>
          <a:ext cx="258762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59" name="Equation" r:id="rId65" imgW="126720" imgH="126720" progId="Equation.DSMT4">
                  <p:embed/>
                </p:oleObj>
              </mc:Choice>
              <mc:Fallback>
                <p:oleObj name="Equation" r:id="rId65" imgW="126720" imgH="126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0513" y="5995988"/>
                        <a:ext cx="258762" cy="24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79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211596"/>
              </p:ext>
            </p:extLst>
          </p:nvPr>
        </p:nvGraphicFramePr>
        <p:xfrm>
          <a:off x="7551738" y="6397625"/>
          <a:ext cx="260350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60" name="Equation" r:id="rId67" imgW="126720" imgH="139680" progId="Equation.DSMT4">
                  <p:embed/>
                </p:oleObj>
              </mc:Choice>
              <mc:Fallback>
                <p:oleObj name="Equation" r:id="rId67" imgW="12672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1738" y="6397625"/>
                        <a:ext cx="260350" cy="27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80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478790"/>
              </p:ext>
            </p:extLst>
          </p:nvPr>
        </p:nvGraphicFramePr>
        <p:xfrm>
          <a:off x="7518400" y="5589588"/>
          <a:ext cx="258763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61" name="Equation" r:id="rId69" imgW="126720" imgH="139680" progId="Equation.DSMT4">
                  <p:embed/>
                </p:oleObj>
              </mc:Choice>
              <mc:Fallback>
                <p:oleObj name="Equation" r:id="rId69" imgW="12672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8400" y="5589588"/>
                        <a:ext cx="258763" cy="271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81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131474"/>
              </p:ext>
            </p:extLst>
          </p:nvPr>
        </p:nvGraphicFramePr>
        <p:xfrm>
          <a:off x="8513763" y="5697538"/>
          <a:ext cx="258762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62" name="Equation" r:id="rId71" imgW="126720" imgH="139680" progId="Equation.DSMT4">
                  <p:embed/>
                </p:oleObj>
              </mc:Choice>
              <mc:Fallback>
                <p:oleObj name="Equation" r:id="rId71" imgW="12672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13763" y="5697538"/>
                        <a:ext cx="258762" cy="271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82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011663"/>
              </p:ext>
            </p:extLst>
          </p:nvPr>
        </p:nvGraphicFramePr>
        <p:xfrm>
          <a:off x="8501063" y="6237288"/>
          <a:ext cx="284162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63" name="Equation" r:id="rId73" imgW="139680" imgH="164880" progId="Equation.DSMT4">
                  <p:embed/>
                </p:oleObj>
              </mc:Choice>
              <mc:Fallback>
                <p:oleObj name="Equation" r:id="rId73" imgW="1396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1063" y="6237288"/>
                        <a:ext cx="284162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4983" name="Line 55"/>
          <p:cNvSpPr>
            <a:spLocks noChangeShapeType="1"/>
          </p:cNvSpPr>
          <p:nvPr/>
        </p:nvSpPr>
        <p:spPr bwMode="auto">
          <a:xfrm flipV="1">
            <a:off x="6840538" y="5697538"/>
            <a:ext cx="647700" cy="3238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4984" name="Line 56"/>
          <p:cNvSpPr>
            <a:spLocks noChangeShapeType="1"/>
          </p:cNvSpPr>
          <p:nvPr/>
        </p:nvSpPr>
        <p:spPr bwMode="auto">
          <a:xfrm>
            <a:off x="7812088" y="5697538"/>
            <a:ext cx="720725" cy="107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4985" name="Line 57"/>
          <p:cNvSpPr>
            <a:spLocks noChangeShapeType="1"/>
          </p:cNvSpPr>
          <p:nvPr/>
        </p:nvSpPr>
        <p:spPr bwMode="auto">
          <a:xfrm>
            <a:off x="6840538" y="6237288"/>
            <a:ext cx="647700" cy="3238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4986" name="Line 58"/>
          <p:cNvSpPr>
            <a:spLocks noChangeShapeType="1"/>
          </p:cNvSpPr>
          <p:nvPr/>
        </p:nvSpPr>
        <p:spPr bwMode="auto">
          <a:xfrm flipV="1">
            <a:off x="7812088" y="5913438"/>
            <a:ext cx="720725" cy="539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4987" name="Line 59"/>
          <p:cNvSpPr>
            <a:spLocks noChangeShapeType="1"/>
          </p:cNvSpPr>
          <p:nvPr/>
        </p:nvSpPr>
        <p:spPr bwMode="auto">
          <a:xfrm>
            <a:off x="6840538" y="6129338"/>
            <a:ext cx="647700" cy="0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4988" name="Line 60"/>
          <p:cNvSpPr>
            <a:spLocks noChangeShapeType="1"/>
          </p:cNvSpPr>
          <p:nvPr/>
        </p:nvSpPr>
        <p:spPr bwMode="auto">
          <a:xfrm>
            <a:off x="7812088" y="6129338"/>
            <a:ext cx="755650" cy="215900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4989" name="Line 61"/>
          <p:cNvSpPr>
            <a:spLocks noChangeShapeType="1"/>
          </p:cNvSpPr>
          <p:nvPr/>
        </p:nvSpPr>
        <p:spPr bwMode="auto">
          <a:xfrm>
            <a:off x="6804025" y="6129338"/>
            <a:ext cx="684213" cy="323850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4990" name="Line 62"/>
          <p:cNvSpPr>
            <a:spLocks noChangeShapeType="1"/>
          </p:cNvSpPr>
          <p:nvPr/>
        </p:nvSpPr>
        <p:spPr bwMode="auto">
          <a:xfrm flipV="1">
            <a:off x="7812088" y="6453188"/>
            <a:ext cx="647700" cy="107950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64991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3562874"/>
              </p:ext>
            </p:extLst>
          </p:nvPr>
        </p:nvGraphicFramePr>
        <p:xfrm>
          <a:off x="5376863" y="5959475"/>
          <a:ext cx="9556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64" name="Equation" r:id="rId75" imgW="495000" imgH="203040" progId="Equation.DSMT4">
                  <p:embed/>
                </p:oleObj>
              </mc:Choice>
              <mc:Fallback>
                <p:oleObj name="Equation" r:id="rId75" imgW="4950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6863" y="5959475"/>
                        <a:ext cx="95567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92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303588"/>
              </p:ext>
            </p:extLst>
          </p:nvPr>
        </p:nvGraphicFramePr>
        <p:xfrm>
          <a:off x="7527925" y="6021388"/>
          <a:ext cx="284163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65" name="Equation" r:id="rId77" imgW="139680" imgH="164880" progId="Equation.DSMT4">
                  <p:embed/>
                </p:oleObj>
              </mc:Choice>
              <mc:Fallback>
                <p:oleObj name="Equation" r:id="rId77" imgW="1396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7925" y="6021388"/>
                        <a:ext cx="284163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192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6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64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64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764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764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764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764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764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764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764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764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764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64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64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64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64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64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64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64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64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64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64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9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764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764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764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2000"/>
                                        <p:tgtEl>
                                          <p:spTgt spid="764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2000"/>
                                        <p:tgtEl>
                                          <p:spTgt spid="764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2000"/>
                                        <p:tgtEl>
                                          <p:spTgt spid="764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000"/>
                                        <p:tgtEl>
                                          <p:spTgt spid="764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2000"/>
                                        <p:tgtEl>
                                          <p:spTgt spid="764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2000"/>
                                        <p:tgtEl>
                                          <p:spTgt spid="764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2000"/>
                                        <p:tgtEl>
                                          <p:spTgt spid="764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2000"/>
                                        <p:tgtEl>
                                          <p:spTgt spid="764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764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64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764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764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64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764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764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2000"/>
                                        <p:tgtEl>
                                          <p:spTgt spid="764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2000"/>
                                        <p:tgtEl>
                                          <p:spTgt spid="764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2000"/>
                                        <p:tgtEl>
                                          <p:spTgt spid="764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2000"/>
                                        <p:tgtEl>
                                          <p:spTgt spid="764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764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764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764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764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764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764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764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764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764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2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764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2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764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2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764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764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2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764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42" grpId="0" animBg="1"/>
      <p:bldP spid="764943" grpId="0" animBg="1"/>
      <p:bldP spid="764944" grpId="0" animBg="1"/>
      <p:bldP spid="764945" grpId="0" animBg="1"/>
      <p:bldP spid="764951" grpId="0" animBg="1"/>
      <p:bldP spid="764952" grpId="0" animBg="1"/>
      <p:bldP spid="764953" grpId="0" animBg="1"/>
      <p:bldP spid="764954" grpId="0" animBg="1"/>
      <p:bldP spid="764955" grpId="0" animBg="1"/>
      <p:bldP spid="764956" grpId="0" animBg="1"/>
      <p:bldP spid="764957" grpId="0" animBg="1"/>
      <p:bldP spid="764958" grpId="0" animBg="1"/>
      <p:bldP spid="764971" grpId="0" animBg="1"/>
      <p:bldP spid="764972" grpId="0" animBg="1"/>
      <p:bldP spid="764973" grpId="0" animBg="1"/>
      <p:bldP spid="764983" grpId="0" animBg="1"/>
      <p:bldP spid="764984" grpId="0" animBg="1"/>
      <p:bldP spid="764985" grpId="0" animBg="1"/>
      <p:bldP spid="764986" grpId="0" animBg="1"/>
      <p:bldP spid="764987" grpId="0" animBg="1"/>
      <p:bldP spid="764988" grpId="0" animBg="1"/>
      <p:bldP spid="764989" grpId="0" animBg="1"/>
      <p:bldP spid="764990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59" name="Object 15"/>
          <p:cNvGraphicFramePr>
            <a:graphicFrameLocks noChangeAspect="1"/>
          </p:cNvGraphicFramePr>
          <p:nvPr/>
        </p:nvGraphicFramePr>
        <p:xfrm>
          <a:off x="304800" y="285750"/>
          <a:ext cx="7337425" cy="175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2" name="文档" r:id="rId3" imgW="2840410" imgH="682272" progId="Word.Document.8">
                  <p:embed/>
                </p:oleObj>
              </mc:Choice>
              <mc:Fallback>
                <p:oleObj name="文档" r:id="rId3" imgW="2840410" imgH="68227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85750"/>
                        <a:ext cx="7337425" cy="175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0" name="Object 16"/>
          <p:cNvGraphicFramePr>
            <a:graphicFrameLocks noChangeAspect="1"/>
          </p:cNvGraphicFramePr>
          <p:nvPr/>
        </p:nvGraphicFramePr>
        <p:xfrm>
          <a:off x="4495800" y="1198563"/>
          <a:ext cx="3775075" cy="175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3" name="文档" r:id="rId5" imgW="1473699" imgH="682272" progId="Word.Document.8">
                  <p:embed/>
                </p:oleObj>
              </mc:Choice>
              <mc:Fallback>
                <p:oleObj name="文档" r:id="rId5" imgW="1473699" imgH="68227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1198563"/>
                        <a:ext cx="3775075" cy="175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1" name="Object 17"/>
          <p:cNvGraphicFramePr>
            <a:graphicFrameLocks noChangeAspect="1"/>
          </p:cNvGraphicFramePr>
          <p:nvPr/>
        </p:nvGraphicFramePr>
        <p:xfrm>
          <a:off x="109538" y="2351088"/>
          <a:ext cx="3444875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4" name="文档" r:id="rId7" imgW="1349060" imgH="463124" progId="Word.Document.8">
                  <p:embed/>
                </p:oleObj>
              </mc:Choice>
              <mc:Fallback>
                <p:oleObj name="文档" r:id="rId7" imgW="1349060" imgH="46312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8" y="2351088"/>
                        <a:ext cx="3444875" cy="119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2" name="Object 18"/>
          <p:cNvGraphicFramePr>
            <a:graphicFrameLocks noChangeAspect="1"/>
          </p:cNvGraphicFramePr>
          <p:nvPr/>
        </p:nvGraphicFramePr>
        <p:xfrm>
          <a:off x="3508375" y="2270125"/>
          <a:ext cx="4678363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5" name="文档" r:id="rId9" imgW="1831407" imgH="398712" progId="Word.Document.8">
                  <p:embed/>
                </p:oleObj>
              </mc:Choice>
              <mc:Fallback>
                <p:oleObj name="文档" r:id="rId9" imgW="1831407" imgH="39871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8375" y="2270125"/>
                        <a:ext cx="4678363" cy="1020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3" name="Object 19"/>
          <p:cNvGraphicFramePr>
            <a:graphicFrameLocks noChangeAspect="1"/>
          </p:cNvGraphicFramePr>
          <p:nvPr/>
        </p:nvGraphicFramePr>
        <p:xfrm>
          <a:off x="149225" y="3181350"/>
          <a:ext cx="5081588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6" name="文档" r:id="rId11" imgW="1992430" imgH="395833" progId="Word.Document.8">
                  <p:embed/>
                </p:oleObj>
              </mc:Choice>
              <mc:Fallback>
                <p:oleObj name="文档" r:id="rId11" imgW="1992430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" y="3181350"/>
                        <a:ext cx="5081588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747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2D91E-AF7D-429E-97FA-00816947AAAE}" type="slidenum">
              <a:rPr lang="en-US" altLang="zh-CN"/>
              <a:pPr/>
              <a:t>111</a:t>
            </a:fld>
            <a:endParaRPr lang="en-US" altLang="zh-CN"/>
          </a:p>
        </p:txBody>
      </p:sp>
      <p:sp>
        <p:nvSpPr>
          <p:cNvPr id="108548" name="Rectangle 4"/>
          <p:cNvSpPr>
            <a:spLocks noChangeArrowheads="1"/>
          </p:cNvSpPr>
          <p:nvPr/>
        </p:nvSpPr>
        <p:spPr bwMode="auto">
          <a:xfrm>
            <a:off x="179388" y="746125"/>
            <a:ext cx="3311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法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1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：公式法：</a:t>
            </a:r>
          </a:p>
        </p:txBody>
      </p:sp>
      <p:graphicFrame>
        <p:nvGraphicFramePr>
          <p:cNvPr id="108550" name="Object 6"/>
          <p:cNvGraphicFramePr>
            <a:graphicFrameLocks noChangeAspect="1"/>
          </p:cNvGraphicFramePr>
          <p:nvPr/>
        </p:nvGraphicFramePr>
        <p:xfrm>
          <a:off x="841375" y="2659063"/>
          <a:ext cx="219551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94" name="Equation" r:id="rId3" imgW="927000" imgH="215640" progId="Equation.DSMT4">
                  <p:embed/>
                </p:oleObj>
              </mc:Choice>
              <mc:Fallback>
                <p:oleObj name="Equation" r:id="rId3" imgW="9270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375" y="2659063"/>
                        <a:ext cx="2195513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51" name="Rectangle 7"/>
          <p:cNvSpPr>
            <a:spLocks noChangeArrowheads="1"/>
          </p:cNvSpPr>
          <p:nvPr/>
        </p:nvSpPr>
        <p:spPr bwMode="auto">
          <a:xfrm>
            <a:off x="106363" y="3211513"/>
            <a:ext cx="3311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法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3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：微分法：</a:t>
            </a:r>
          </a:p>
        </p:txBody>
      </p:sp>
      <p:grpSp>
        <p:nvGrpSpPr>
          <p:cNvPr id="108552" name="Group 8"/>
          <p:cNvGrpSpPr>
            <a:grpSpLocks/>
          </p:cNvGrpSpPr>
          <p:nvPr/>
        </p:nvGrpSpPr>
        <p:grpSpPr bwMode="auto">
          <a:xfrm>
            <a:off x="1187450" y="1157288"/>
            <a:ext cx="7142163" cy="563562"/>
            <a:chOff x="884" y="1162"/>
            <a:chExt cx="4391" cy="355"/>
          </a:xfrm>
        </p:grpSpPr>
        <p:sp>
          <p:nvSpPr>
            <p:cNvPr id="108553" name="Rectangle 9"/>
            <p:cNvSpPr>
              <a:spLocks noChangeArrowheads="1"/>
            </p:cNvSpPr>
            <p:nvPr/>
          </p:nvSpPr>
          <p:spPr bwMode="auto">
            <a:xfrm>
              <a:off x="4014" y="1176"/>
              <a:ext cx="126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谁看成变量</a:t>
              </a:r>
              <a:r>
                <a:rPr lang="en-US" altLang="zh-CN" sz="2800" b="1">
                  <a:latin typeface="Times New Roman" pitchFamily="18" charset="0"/>
                  <a:ea typeface="新宋体-18030" charset="-122"/>
                </a:rPr>
                <a:t>.</a:t>
              </a:r>
            </a:p>
          </p:txBody>
        </p:sp>
        <p:graphicFrame>
          <p:nvGraphicFramePr>
            <p:cNvPr id="108554" name="Object 10"/>
            <p:cNvGraphicFramePr>
              <a:graphicFrameLocks noChangeAspect="1"/>
            </p:cNvGraphicFramePr>
            <p:nvPr/>
          </p:nvGraphicFramePr>
          <p:xfrm>
            <a:off x="1609" y="1207"/>
            <a:ext cx="817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395" name="Equation" r:id="rId5" imgW="634680" imgH="241200" progId="Equation.DSMT4">
                    <p:embed/>
                  </p:oleObj>
                </mc:Choice>
                <mc:Fallback>
                  <p:oleObj name="Equation" r:id="rId5" imgW="6346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9" y="1207"/>
                          <a:ext cx="817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8555" name="Rectangle 11"/>
            <p:cNvSpPr>
              <a:spLocks noChangeArrowheads="1"/>
            </p:cNvSpPr>
            <p:nvPr/>
          </p:nvSpPr>
          <p:spPr bwMode="auto">
            <a:xfrm>
              <a:off x="2370" y="1162"/>
              <a:ext cx="19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时把谁看成常量，</a:t>
              </a:r>
            </a:p>
          </p:txBody>
        </p:sp>
        <p:sp>
          <p:nvSpPr>
            <p:cNvPr id="108556" name="Rectangle 12"/>
            <p:cNvSpPr>
              <a:spLocks noChangeArrowheads="1"/>
            </p:cNvSpPr>
            <p:nvPr/>
          </p:nvSpPr>
          <p:spPr bwMode="auto">
            <a:xfrm>
              <a:off x="884" y="1162"/>
              <a:ext cx="76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注意求</a:t>
              </a:r>
            </a:p>
          </p:txBody>
        </p:sp>
      </p:grpSp>
      <p:sp>
        <p:nvSpPr>
          <p:cNvPr id="108557" name="Rectangle 13"/>
          <p:cNvSpPr>
            <a:spLocks noChangeArrowheads="1"/>
          </p:cNvSpPr>
          <p:nvPr/>
        </p:nvSpPr>
        <p:spPr bwMode="auto">
          <a:xfrm>
            <a:off x="179388" y="1720850"/>
            <a:ext cx="35274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法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2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：直接法：</a:t>
            </a:r>
          </a:p>
        </p:txBody>
      </p:sp>
      <p:grpSp>
        <p:nvGrpSpPr>
          <p:cNvPr id="108579" name="Group 35"/>
          <p:cNvGrpSpPr>
            <a:grpSpLocks/>
          </p:cNvGrpSpPr>
          <p:nvPr/>
        </p:nvGrpSpPr>
        <p:grpSpPr bwMode="auto">
          <a:xfrm>
            <a:off x="1042988" y="2176463"/>
            <a:ext cx="7921625" cy="519112"/>
            <a:chOff x="612" y="1432"/>
            <a:chExt cx="4990" cy="327"/>
          </a:xfrm>
        </p:grpSpPr>
        <p:sp>
          <p:nvSpPr>
            <p:cNvPr id="108559" name="Rectangle 15"/>
            <p:cNvSpPr>
              <a:spLocks noChangeArrowheads="1"/>
            </p:cNvSpPr>
            <p:nvPr/>
          </p:nvSpPr>
          <p:spPr bwMode="auto">
            <a:xfrm>
              <a:off x="612" y="1432"/>
              <a:ext cx="499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两边求导，这时若对   求导，把                         数</a:t>
              </a:r>
            </a:p>
          </p:txBody>
        </p:sp>
        <p:graphicFrame>
          <p:nvGraphicFramePr>
            <p:cNvPr id="108560" name="Object 16"/>
            <p:cNvGraphicFramePr>
              <a:graphicFrameLocks noChangeAspect="1"/>
            </p:cNvGraphicFramePr>
            <p:nvPr/>
          </p:nvGraphicFramePr>
          <p:xfrm>
            <a:off x="2672" y="1486"/>
            <a:ext cx="227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396" name="Equation" r:id="rId7" imgW="139680" imgH="139680" progId="Equation.DSMT4">
                    <p:embed/>
                  </p:oleObj>
                </mc:Choice>
                <mc:Fallback>
                  <p:oleObj name="Equation" r:id="rId7" imgW="139680" imgH="139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2" y="1486"/>
                          <a:ext cx="227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8561" name="Object 17"/>
            <p:cNvGraphicFramePr>
              <a:graphicFrameLocks noChangeAspect="1"/>
            </p:cNvGraphicFramePr>
            <p:nvPr/>
          </p:nvGraphicFramePr>
          <p:xfrm>
            <a:off x="3760" y="1447"/>
            <a:ext cx="1479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397" name="Equation" r:id="rId9" imgW="939600" imgH="215640" progId="Equation.DSMT4">
                    <p:embed/>
                  </p:oleObj>
                </mc:Choice>
                <mc:Fallback>
                  <p:oleObj name="Equation" r:id="rId9" imgW="93960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0" y="1447"/>
                          <a:ext cx="1479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8562" name="Rectangle 18"/>
          <p:cNvSpPr>
            <a:spLocks noChangeArrowheads="1"/>
          </p:cNvSpPr>
          <p:nvPr/>
        </p:nvSpPr>
        <p:spPr bwMode="auto">
          <a:xfrm>
            <a:off x="6718300" y="3694113"/>
            <a:ext cx="2317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谁是自变量，</a:t>
            </a:r>
          </a:p>
        </p:txBody>
      </p:sp>
      <p:grpSp>
        <p:nvGrpSpPr>
          <p:cNvPr id="108580" name="Group 36"/>
          <p:cNvGrpSpPr>
            <a:grpSpLocks/>
          </p:cNvGrpSpPr>
          <p:nvPr/>
        </p:nvGrpSpPr>
        <p:grpSpPr bwMode="auto">
          <a:xfrm>
            <a:off x="250825" y="4195763"/>
            <a:ext cx="8713788" cy="519112"/>
            <a:chOff x="113" y="2695"/>
            <a:chExt cx="5489" cy="327"/>
          </a:xfrm>
        </p:grpSpPr>
        <p:sp>
          <p:nvSpPr>
            <p:cNvPr id="108564" name="Rectangle 20"/>
            <p:cNvSpPr>
              <a:spLocks noChangeArrowheads="1"/>
            </p:cNvSpPr>
            <p:nvPr/>
          </p:nvSpPr>
          <p:spPr bwMode="auto">
            <a:xfrm>
              <a:off x="113" y="2695"/>
              <a:ext cx="548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把          均看成变量用一阶微分形式不变性及微分法则</a:t>
              </a:r>
              <a:r>
                <a:rPr lang="en-US" altLang="zh-CN" sz="2800" b="1">
                  <a:latin typeface="Times New Roman" pitchFamily="18" charset="0"/>
                  <a:ea typeface="新宋体-18030" charset="-122"/>
                </a:rPr>
                <a:t>.</a:t>
              </a:r>
            </a:p>
          </p:txBody>
        </p:sp>
        <p:graphicFrame>
          <p:nvGraphicFramePr>
            <p:cNvPr id="108565" name="Object 21"/>
            <p:cNvGraphicFramePr>
              <a:graphicFrameLocks noChangeAspect="1"/>
            </p:cNvGraphicFramePr>
            <p:nvPr/>
          </p:nvGraphicFramePr>
          <p:xfrm>
            <a:off x="340" y="2772"/>
            <a:ext cx="635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398" name="Equation" r:id="rId11" imgW="419040" imgH="164880" progId="Equation.DSMT4">
                    <p:embed/>
                  </p:oleObj>
                </mc:Choice>
                <mc:Fallback>
                  <p:oleObj name="Equation" r:id="rId11" imgW="41904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" y="2772"/>
                          <a:ext cx="635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8566" name="Group 22"/>
          <p:cNvGrpSpPr>
            <a:grpSpLocks/>
          </p:cNvGrpSpPr>
          <p:nvPr/>
        </p:nvGrpSpPr>
        <p:grpSpPr bwMode="auto">
          <a:xfrm>
            <a:off x="957263" y="3678238"/>
            <a:ext cx="6138862" cy="550862"/>
            <a:chOff x="521" y="3103"/>
            <a:chExt cx="3867" cy="347"/>
          </a:xfrm>
        </p:grpSpPr>
        <p:sp>
          <p:nvSpPr>
            <p:cNvPr id="108567" name="Rectangle 23"/>
            <p:cNvSpPr>
              <a:spLocks noChangeArrowheads="1"/>
            </p:cNvSpPr>
            <p:nvPr/>
          </p:nvSpPr>
          <p:spPr bwMode="auto">
            <a:xfrm>
              <a:off x="3152" y="3113"/>
              <a:ext cx="123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谁是函数，</a:t>
              </a:r>
            </a:p>
          </p:txBody>
        </p:sp>
        <p:sp>
          <p:nvSpPr>
            <p:cNvPr id="108568" name="Rectangle 24"/>
            <p:cNvSpPr>
              <a:spLocks noChangeArrowheads="1"/>
            </p:cNvSpPr>
            <p:nvPr/>
          </p:nvSpPr>
          <p:spPr bwMode="auto">
            <a:xfrm>
              <a:off x="521" y="3103"/>
              <a:ext cx="21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两边微分，不用区分</a:t>
              </a:r>
            </a:p>
          </p:txBody>
        </p:sp>
        <p:graphicFrame>
          <p:nvGraphicFramePr>
            <p:cNvPr id="108569" name="Object 25"/>
            <p:cNvGraphicFramePr>
              <a:graphicFrameLocks noChangeAspect="1"/>
            </p:cNvGraphicFramePr>
            <p:nvPr/>
          </p:nvGraphicFramePr>
          <p:xfrm>
            <a:off x="2562" y="3182"/>
            <a:ext cx="681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399" name="Equation" r:id="rId13" imgW="419040" imgH="164880" progId="Equation.DSMT4">
                    <p:embed/>
                  </p:oleObj>
                </mc:Choice>
                <mc:Fallback>
                  <p:oleObj name="Equation" r:id="rId13" imgW="41904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2" y="3182"/>
                          <a:ext cx="681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8573" name="Group 29"/>
          <p:cNvGrpSpPr>
            <a:grpSpLocks/>
          </p:cNvGrpSpPr>
          <p:nvPr/>
        </p:nvGrpSpPr>
        <p:grpSpPr bwMode="auto">
          <a:xfrm>
            <a:off x="252413" y="4786313"/>
            <a:ext cx="8712200" cy="1116012"/>
            <a:chOff x="-159" y="3113"/>
            <a:chExt cx="5488" cy="703"/>
          </a:xfrm>
        </p:grpSpPr>
        <p:graphicFrame>
          <p:nvGraphicFramePr>
            <p:cNvPr id="108574" name="Object 30"/>
            <p:cNvGraphicFramePr>
              <a:graphicFrameLocks noChangeAspect="1"/>
            </p:cNvGraphicFramePr>
            <p:nvPr/>
          </p:nvGraphicFramePr>
          <p:xfrm>
            <a:off x="954" y="3113"/>
            <a:ext cx="1446" cy="7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400" name="Equation" r:id="rId14" imgW="965160" imgH="469800" progId="Equation.DSMT4">
                    <p:embed/>
                  </p:oleObj>
                </mc:Choice>
                <mc:Fallback>
                  <p:oleObj name="Equation" r:id="rId14" imgW="965160" imgH="4698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4" y="3113"/>
                          <a:ext cx="1446" cy="7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8575" name="Rectangle 31"/>
            <p:cNvSpPr>
              <a:spLocks noChangeArrowheads="1"/>
            </p:cNvSpPr>
            <p:nvPr/>
          </p:nvSpPr>
          <p:spPr bwMode="auto">
            <a:xfrm>
              <a:off x="-159" y="3249"/>
              <a:ext cx="54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b="1">
                  <a:solidFill>
                    <a:srgbClr val="FF0000"/>
                  </a:solidFill>
                  <a:latin typeface="Times New Roman" pitchFamily="18" charset="0"/>
                  <a:ea typeface="新宋体-18030" charset="-122"/>
                </a:rPr>
                <a:t>   </a:t>
              </a:r>
              <a:r>
                <a:rPr lang="zh-CN" altLang="en-US" sz="2800" b="1">
                  <a:solidFill>
                    <a:srgbClr val="FF0000"/>
                  </a:solidFill>
                  <a:latin typeface="Times New Roman" pitchFamily="18" charset="0"/>
                  <a:ea typeface="新宋体-18030" charset="-122"/>
                </a:rPr>
                <a:t>求隐函数                           的偏导数也有类似的方法</a:t>
              </a:r>
              <a:r>
                <a:rPr lang="en-US" altLang="zh-CN" sz="2800" b="1">
                  <a:solidFill>
                    <a:srgbClr val="FF0000"/>
                  </a:solidFill>
                  <a:latin typeface="Times New Roman" pitchFamily="18" charset="0"/>
                  <a:ea typeface="新宋体-18030" charset="-122"/>
                </a:rPr>
                <a:t>.</a:t>
              </a:r>
            </a:p>
          </p:txBody>
        </p:sp>
      </p:grpSp>
      <p:sp>
        <p:nvSpPr>
          <p:cNvPr id="108576" name="Rectangle 32"/>
          <p:cNvSpPr>
            <a:spLocks noChangeArrowheads="1"/>
          </p:cNvSpPr>
          <p:nvPr/>
        </p:nvSpPr>
        <p:spPr bwMode="auto">
          <a:xfrm>
            <a:off x="1258888" y="6032500"/>
            <a:ext cx="31178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请选用恰当的方法</a:t>
            </a: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sp>
        <p:nvSpPr>
          <p:cNvPr id="108577" name="Text Box 33"/>
          <p:cNvSpPr txBox="1">
            <a:spLocks noChangeArrowheads="1"/>
          </p:cNvSpPr>
          <p:nvPr/>
        </p:nvSpPr>
        <p:spPr bwMode="auto">
          <a:xfrm>
            <a:off x="250825" y="188913"/>
            <a:ext cx="75612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3.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itchFamily="18" charset="0"/>
                <a:ea typeface="新宋体-18030" charset="-122"/>
              </a:rPr>
              <a:t>求隐函数                     的偏导数的三个方法</a:t>
            </a:r>
          </a:p>
        </p:txBody>
      </p:sp>
      <p:graphicFrame>
        <p:nvGraphicFramePr>
          <p:cNvPr id="108578" name="Object 34"/>
          <p:cNvGraphicFramePr>
            <a:graphicFrameLocks noChangeAspect="1"/>
          </p:cNvGraphicFramePr>
          <p:nvPr/>
        </p:nvGraphicFramePr>
        <p:xfrm>
          <a:off x="1989138" y="241300"/>
          <a:ext cx="194468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01" name="Equation" r:id="rId16" imgW="888840" imgH="203040" progId="Equation.DSMT4">
                  <p:embed/>
                </p:oleObj>
              </mc:Choice>
              <mc:Fallback>
                <p:oleObj name="Equation" r:id="rId16" imgW="8888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9138" y="241300"/>
                        <a:ext cx="1944687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548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8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8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8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8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8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8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8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8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8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8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8" grpId="0"/>
      <p:bldP spid="108551" grpId="0"/>
      <p:bldP spid="108557" grpId="0"/>
      <p:bldP spid="108562" grpId="0"/>
      <p:bldP spid="10857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49169-4997-4A67-8774-7FCADC4F646F}" type="slidenum">
              <a:rPr lang="en-US" altLang="zh-CN"/>
              <a:pPr/>
              <a:t>112</a:t>
            </a:fld>
            <a:endParaRPr lang="en-US" altLang="zh-CN"/>
          </a:p>
        </p:txBody>
      </p:sp>
      <p:sp>
        <p:nvSpPr>
          <p:cNvPr id="110596" name="Text Box 4"/>
          <p:cNvSpPr txBox="1">
            <a:spLocks noChangeArrowheads="1"/>
          </p:cNvSpPr>
          <p:nvPr/>
        </p:nvSpPr>
        <p:spPr bwMode="auto">
          <a:xfrm>
            <a:off x="250825" y="150813"/>
            <a:ext cx="41767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隐函数的求导公式：</a:t>
            </a:r>
            <a:r>
              <a:rPr lang="zh-CN" altLang="en-US" sz="2800" b="1">
                <a:latin typeface="Times New Roman" pitchFamily="18" charset="0"/>
                <a:ea typeface="新宋体-18030" charset="-122"/>
              </a:rPr>
              <a:t> </a:t>
            </a:r>
          </a:p>
        </p:txBody>
      </p:sp>
      <p:graphicFrame>
        <p:nvGraphicFramePr>
          <p:cNvPr id="110597" name="Object 5"/>
          <p:cNvGraphicFramePr>
            <a:graphicFrameLocks noChangeAspect="1"/>
          </p:cNvGraphicFramePr>
          <p:nvPr/>
        </p:nvGraphicFramePr>
        <p:xfrm>
          <a:off x="387350" y="692150"/>
          <a:ext cx="267176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34" name="Equation" r:id="rId3" imgW="1054080" imgH="203040" progId="Equation.DSMT4">
                  <p:embed/>
                </p:oleObj>
              </mc:Choice>
              <mc:Fallback>
                <p:oleObj name="Equation" r:id="rId3" imgW="10540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" y="692150"/>
                        <a:ext cx="2671763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8" name="Object 6"/>
          <p:cNvGraphicFramePr>
            <a:graphicFrameLocks noChangeAspect="1"/>
          </p:cNvGraphicFramePr>
          <p:nvPr/>
        </p:nvGraphicFramePr>
        <p:xfrm>
          <a:off x="2051050" y="1111250"/>
          <a:ext cx="3960813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35" name="Equation" r:id="rId5" imgW="1676160" imgH="457200" progId="Equation.DSMT4">
                  <p:embed/>
                </p:oleObj>
              </mc:Choice>
              <mc:Fallback>
                <p:oleObj name="Equation" r:id="rId5" imgW="167616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111250"/>
                        <a:ext cx="3960813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9" name="Object 7"/>
          <p:cNvGraphicFramePr>
            <a:graphicFrameLocks noChangeAspect="1"/>
          </p:cNvGraphicFramePr>
          <p:nvPr/>
        </p:nvGraphicFramePr>
        <p:xfrm>
          <a:off x="265113" y="2114550"/>
          <a:ext cx="3154362" cy="115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36" name="Equation" r:id="rId7" imgW="1168200" imgH="469800" progId="Equation.DSMT4">
                  <p:embed/>
                </p:oleObj>
              </mc:Choice>
              <mc:Fallback>
                <p:oleObj name="Equation" r:id="rId7" imgW="116820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113" y="2114550"/>
                        <a:ext cx="3154362" cy="115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600" name="AutoShape 8"/>
          <p:cNvSpPr>
            <a:spLocks noChangeArrowheads="1"/>
          </p:cNvSpPr>
          <p:nvPr/>
        </p:nvSpPr>
        <p:spPr bwMode="auto">
          <a:xfrm>
            <a:off x="3565525" y="2690813"/>
            <a:ext cx="935038" cy="144462"/>
          </a:xfrm>
          <a:prstGeom prst="rightArrow">
            <a:avLst>
              <a:gd name="adj1" fmla="val 50000"/>
              <a:gd name="adj2" fmla="val 161814"/>
            </a:avLst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0601" name="Object 9"/>
          <p:cNvGraphicFramePr>
            <a:graphicFrameLocks noChangeAspect="1"/>
          </p:cNvGraphicFramePr>
          <p:nvPr/>
        </p:nvGraphicFramePr>
        <p:xfrm>
          <a:off x="4467225" y="2127250"/>
          <a:ext cx="1760538" cy="120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37" name="Equation" r:id="rId9" imgW="685800" imgH="469800" progId="Equation.DSMT4">
                  <p:embed/>
                </p:oleObj>
              </mc:Choice>
              <mc:Fallback>
                <p:oleObj name="Equation" r:id="rId9" imgW="68580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7225" y="2127250"/>
                        <a:ext cx="1760538" cy="1208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02" name="Object 10"/>
          <p:cNvGraphicFramePr>
            <a:graphicFrameLocks noChangeAspect="1"/>
          </p:cNvGraphicFramePr>
          <p:nvPr/>
        </p:nvGraphicFramePr>
        <p:xfrm>
          <a:off x="4222750" y="695325"/>
          <a:ext cx="164465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38" name="Equation" r:id="rId11" imgW="698400" imgH="203040" progId="Equation.DSMT4">
                  <p:embed/>
                </p:oleObj>
              </mc:Choice>
              <mc:Fallback>
                <p:oleObj name="Equation" r:id="rId11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2750" y="695325"/>
                        <a:ext cx="164465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603" name="AutoShape 11"/>
          <p:cNvSpPr>
            <a:spLocks noChangeArrowheads="1"/>
          </p:cNvSpPr>
          <p:nvPr/>
        </p:nvSpPr>
        <p:spPr bwMode="auto">
          <a:xfrm>
            <a:off x="3238500" y="857250"/>
            <a:ext cx="935038" cy="144463"/>
          </a:xfrm>
          <a:prstGeom prst="rightArrow">
            <a:avLst>
              <a:gd name="adj1" fmla="val 50000"/>
              <a:gd name="adj2" fmla="val 161813"/>
            </a:avLst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0650" name="Object 58"/>
          <p:cNvGraphicFramePr>
            <a:graphicFrameLocks noChangeAspect="1"/>
          </p:cNvGraphicFramePr>
          <p:nvPr/>
        </p:nvGraphicFramePr>
        <p:xfrm>
          <a:off x="4427538" y="3836988"/>
          <a:ext cx="2881312" cy="222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39" name="Equation" r:id="rId13" imgW="1269720" imgH="977760" progId="Equation.DSMT4">
                  <p:embed/>
                </p:oleObj>
              </mc:Choice>
              <mc:Fallback>
                <p:oleObj name="Equation" r:id="rId13" imgW="1269720" imgH="977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3836988"/>
                        <a:ext cx="2881312" cy="2220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51" name="Object 59"/>
          <p:cNvGraphicFramePr>
            <a:graphicFrameLocks noChangeAspect="1"/>
          </p:cNvGraphicFramePr>
          <p:nvPr/>
        </p:nvGraphicFramePr>
        <p:xfrm>
          <a:off x="5927725" y="3908425"/>
          <a:ext cx="439738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40" name="Equation" r:id="rId15" imgW="215640" imgH="495000" progId="Equation.DSMT4">
                  <p:embed/>
                </p:oleObj>
              </mc:Choice>
              <mc:Fallback>
                <p:oleObj name="Equation" r:id="rId15" imgW="215640" imgH="49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7725" y="3908425"/>
                        <a:ext cx="439738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87" name="Object 95"/>
          <p:cNvGraphicFramePr>
            <a:graphicFrameLocks noChangeAspect="1"/>
          </p:cNvGraphicFramePr>
          <p:nvPr/>
        </p:nvGraphicFramePr>
        <p:xfrm>
          <a:off x="768350" y="3881438"/>
          <a:ext cx="2997200" cy="213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41" name="Equation" r:id="rId17" imgW="1371600" imgH="977760" progId="Equation.DSMT4">
                  <p:embed/>
                </p:oleObj>
              </mc:Choice>
              <mc:Fallback>
                <p:oleObj name="Equation" r:id="rId17" imgW="1371600" imgH="977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50" y="3881438"/>
                        <a:ext cx="2997200" cy="213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88" name="Object 96"/>
          <p:cNvGraphicFramePr>
            <a:graphicFrameLocks noChangeAspect="1"/>
          </p:cNvGraphicFramePr>
          <p:nvPr/>
        </p:nvGraphicFramePr>
        <p:xfrm>
          <a:off x="2287588" y="3957638"/>
          <a:ext cx="442912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42" name="Equation" r:id="rId19" imgW="215640" imgH="457200" progId="Equation.DSMT4">
                  <p:embed/>
                </p:oleObj>
              </mc:Choice>
              <mc:Fallback>
                <p:oleObj name="Equation" r:id="rId19" imgW="21564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7588" y="3957638"/>
                        <a:ext cx="442912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689" name="Rectangle 97"/>
          <p:cNvSpPr>
            <a:spLocks noChangeArrowheads="1"/>
          </p:cNvSpPr>
          <p:nvPr/>
        </p:nvSpPr>
        <p:spPr bwMode="auto">
          <a:xfrm>
            <a:off x="323850" y="3429000"/>
            <a:ext cx="7704138" cy="30241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0690" name="Object 98"/>
          <p:cNvGraphicFramePr>
            <a:graphicFrameLocks noChangeAspect="1"/>
          </p:cNvGraphicFramePr>
          <p:nvPr/>
        </p:nvGraphicFramePr>
        <p:xfrm>
          <a:off x="784225" y="3309938"/>
          <a:ext cx="3140075" cy="105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43" name="Equation" r:id="rId21" imgW="1396800" imgH="469800" progId="Equation.DSMT4">
                  <p:embed/>
                </p:oleObj>
              </mc:Choice>
              <mc:Fallback>
                <p:oleObj name="Equation" r:id="rId21" imgW="139680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5" y="3309938"/>
                        <a:ext cx="3140075" cy="1055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691" name="Text Box 99"/>
          <p:cNvSpPr txBox="1">
            <a:spLocks noChangeArrowheads="1"/>
          </p:cNvSpPr>
          <p:nvPr/>
        </p:nvSpPr>
        <p:spPr bwMode="auto">
          <a:xfrm>
            <a:off x="361950" y="3494088"/>
            <a:ext cx="609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对</a:t>
            </a:r>
          </a:p>
        </p:txBody>
      </p:sp>
      <p:sp>
        <p:nvSpPr>
          <p:cNvPr id="110692" name="Text Box 100"/>
          <p:cNvSpPr txBox="1">
            <a:spLocks noChangeArrowheads="1"/>
          </p:cNvSpPr>
          <p:nvPr/>
        </p:nvSpPr>
        <p:spPr bwMode="auto">
          <a:xfrm>
            <a:off x="3821113" y="3535363"/>
            <a:ext cx="27813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两边对 </a:t>
            </a:r>
            <a:r>
              <a:rPr kumimoji="1" lang="en-US" altLang="zh-CN" sz="2800" b="1" i="1">
                <a:latin typeface="Times New Roman" pitchFamily="18" charset="0"/>
                <a:ea typeface="新宋体-18030" charset="-122"/>
              </a:rPr>
              <a:t>x 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求导得</a:t>
            </a:r>
          </a:p>
        </p:txBody>
      </p:sp>
      <p:grpSp>
        <p:nvGrpSpPr>
          <p:cNvPr id="110693" name="Group 101"/>
          <p:cNvGrpSpPr>
            <a:grpSpLocks/>
          </p:cNvGrpSpPr>
          <p:nvPr/>
        </p:nvGrpSpPr>
        <p:grpSpPr bwMode="auto">
          <a:xfrm>
            <a:off x="4492625" y="4900613"/>
            <a:ext cx="2447925" cy="0"/>
            <a:chOff x="384" y="864"/>
            <a:chExt cx="1632" cy="0"/>
          </a:xfrm>
        </p:grpSpPr>
        <p:sp>
          <p:nvSpPr>
            <p:cNvPr id="110694" name="Line 102"/>
            <p:cNvSpPr>
              <a:spLocks noChangeShapeType="1"/>
            </p:cNvSpPr>
            <p:nvPr/>
          </p:nvSpPr>
          <p:spPr bwMode="auto">
            <a:xfrm>
              <a:off x="384" y="864"/>
              <a:ext cx="192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95" name="Line 103"/>
            <p:cNvSpPr>
              <a:spLocks noChangeShapeType="1"/>
            </p:cNvSpPr>
            <p:nvPr/>
          </p:nvSpPr>
          <p:spPr bwMode="auto">
            <a:xfrm>
              <a:off x="1104" y="864"/>
              <a:ext cx="192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96" name="Line 104"/>
            <p:cNvSpPr>
              <a:spLocks noChangeShapeType="1"/>
            </p:cNvSpPr>
            <p:nvPr/>
          </p:nvSpPr>
          <p:spPr bwMode="auto">
            <a:xfrm>
              <a:off x="1824" y="864"/>
              <a:ext cx="192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10697" name="Object 105"/>
          <p:cNvGraphicFramePr>
            <a:graphicFrameLocks noChangeAspect="1"/>
          </p:cNvGraphicFramePr>
          <p:nvPr/>
        </p:nvGraphicFramePr>
        <p:xfrm>
          <a:off x="531813" y="4429125"/>
          <a:ext cx="49847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44" name="Equation" r:id="rId23" imgW="203040" imgH="469800" progId="Equation.DSMT4">
                  <p:embed/>
                </p:oleObj>
              </mc:Choice>
              <mc:Fallback>
                <p:oleObj name="Equation" r:id="rId23" imgW="20304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4429125"/>
                        <a:ext cx="498475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98" name="Object 106"/>
          <p:cNvGraphicFramePr>
            <a:graphicFrameLocks noChangeAspect="1"/>
          </p:cNvGraphicFramePr>
          <p:nvPr/>
        </p:nvGraphicFramePr>
        <p:xfrm>
          <a:off x="1889125" y="4295775"/>
          <a:ext cx="61118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45" name="Equation" r:id="rId25" imgW="304560" imgH="431640" progId="Equation.DSMT4">
                  <p:embed/>
                </p:oleObj>
              </mc:Choice>
              <mc:Fallback>
                <p:oleObj name="Equation" r:id="rId25" imgW="3045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25" y="4295775"/>
                        <a:ext cx="611188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99" name="Object 107"/>
          <p:cNvGraphicFramePr>
            <a:graphicFrameLocks noChangeAspect="1"/>
          </p:cNvGraphicFramePr>
          <p:nvPr/>
        </p:nvGraphicFramePr>
        <p:xfrm>
          <a:off x="3113088" y="4273550"/>
          <a:ext cx="622300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46" name="Equation" r:id="rId27" imgW="304560" imgH="431640" progId="Equation.DSMT4">
                  <p:embed/>
                </p:oleObj>
              </mc:Choice>
              <mc:Fallback>
                <p:oleObj name="Equation" r:id="rId27" imgW="3045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3088" y="4273550"/>
                        <a:ext cx="622300" cy="88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700" name="Object 108"/>
          <p:cNvGraphicFramePr>
            <a:graphicFrameLocks noChangeAspect="1"/>
          </p:cNvGraphicFramePr>
          <p:nvPr/>
        </p:nvGraphicFramePr>
        <p:xfrm>
          <a:off x="1919288" y="5008563"/>
          <a:ext cx="608012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47" name="Equation" r:id="rId29" imgW="304560" imgH="431640" progId="Equation.DSMT4">
                  <p:embed/>
                </p:oleObj>
              </mc:Choice>
              <mc:Fallback>
                <p:oleObj name="Equation" r:id="rId29" imgW="3045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8" y="5008563"/>
                        <a:ext cx="608012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701" name="Object 109"/>
          <p:cNvGraphicFramePr>
            <a:graphicFrameLocks noChangeAspect="1"/>
          </p:cNvGraphicFramePr>
          <p:nvPr/>
        </p:nvGraphicFramePr>
        <p:xfrm>
          <a:off x="3143250" y="4989513"/>
          <a:ext cx="658813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48" name="Equation" r:id="rId31" imgW="304560" imgH="431640" progId="Equation.DSMT4">
                  <p:embed/>
                </p:oleObj>
              </mc:Choice>
              <mc:Fallback>
                <p:oleObj name="Equation" r:id="rId31" imgW="3045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4989513"/>
                        <a:ext cx="658813" cy="93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702" name="Object 110"/>
          <p:cNvGraphicFramePr>
            <a:graphicFrameLocks noChangeAspect="1"/>
          </p:cNvGraphicFramePr>
          <p:nvPr/>
        </p:nvGraphicFramePr>
        <p:xfrm>
          <a:off x="776288" y="4425950"/>
          <a:ext cx="490537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49" name="Equation" r:id="rId33" imgW="190440" imgH="228600" progId="Equation.DSMT4">
                  <p:embed/>
                </p:oleObj>
              </mc:Choice>
              <mc:Fallback>
                <p:oleObj name="Equation" r:id="rId33" imgW="190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288" y="4425950"/>
                        <a:ext cx="490537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703" name="Object 111"/>
          <p:cNvGraphicFramePr>
            <a:graphicFrameLocks noChangeAspect="1"/>
          </p:cNvGraphicFramePr>
          <p:nvPr/>
        </p:nvGraphicFramePr>
        <p:xfrm>
          <a:off x="1168400" y="4443413"/>
          <a:ext cx="720725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50" name="Equation" r:id="rId35" imgW="291960" imgH="241200" progId="Equation.DSMT4">
                  <p:embed/>
                </p:oleObj>
              </mc:Choice>
              <mc:Fallback>
                <p:oleObj name="Equation" r:id="rId35" imgW="2919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8400" y="4443413"/>
                        <a:ext cx="720725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704" name="Object 112"/>
          <p:cNvGraphicFramePr>
            <a:graphicFrameLocks noChangeAspect="1"/>
          </p:cNvGraphicFramePr>
          <p:nvPr/>
        </p:nvGraphicFramePr>
        <p:xfrm>
          <a:off x="2536825" y="4443413"/>
          <a:ext cx="661988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51" name="Equation" r:id="rId37" imgW="279360" imgH="228600" progId="Equation.DSMT4">
                  <p:embed/>
                </p:oleObj>
              </mc:Choice>
              <mc:Fallback>
                <p:oleObj name="Equation" r:id="rId37" imgW="279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6825" y="4443413"/>
                        <a:ext cx="661988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705" name="Object 113"/>
          <p:cNvGraphicFramePr>
            <a:graphicFrameLocks noChangeAspect="1"/>
          </p:cNvGraphicFramePr>
          <p:nvPr/>
        </p:nvGraphicFramePr>
        <p:xfrm>
          <a:off x="3760788" y="4479925"/>
          <a:ext cx="573087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52" name="Equation" r:id="rId39" imgW="241200" imgH="177480" progId="Equation.DSMT4">
                  <p:embed/>
                </p:oleObj>
              </mc:Choice>
              <mc:Fallback>
                <p:oleObj name="Equation" r:id="rId39" imgW="24120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0788" y="4479925"/>
                        <a:ext cx="573087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706" name="Object 114"/>
          <p:cNvGraphicFramePr>
            <a:graphicFrameLocks noChangeAspect="1"/>
          </p:cNvGraphicFramePr>
          <p:nvPr/>
        </p:nvGraphicFramePr>
        <p:xfrm>
          <a:off x="801688" y="5148263"/>
          <a:ext cx="51117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53" name="Equation" r:id="rId41" imgW="203040" imgH="228600" progId="Equation.DSMT4">
                  <p:embed/>
                </p:oleObj>
              </mc:Choice>
              <mc:Fallback>
                <p:oleObj name="Equation" r:id="rId41" imgW="2030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688" y="5148263"/>
                        <a:ext cx="511175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707" name="Object 115"/>
          <p:cNvGraphicFramePr>
            <a:graphicFrameLocks noChangeAspect="1"/>
          </p:cNvGraphicFramePr>
          <p:nvPr/>
        </p:nvGraphicFramePr>
        <p:xfrm>
          <a:off x="1241425" y="5165725"/>
          <a:ext cx="720725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54" name="Equation" r:id="rId43" imgW="304560" imgH="241200" progId="Equation.DSMT4">
                  <p:embed/>
                </p:oleObj>
              </mc:Choice>
              <mc:Fallback>
                <p:oleObj name="Equation" r:id="rId43" imgW="3045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1425" y="5165725"/>
                        <a:ext cx="720725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708" name="Object 116"/>
          <p:cNvGraphicFramePr>
            <a:graphicFrameLocks noChangeAspect="1"/>
          </p:cNvGraphicFramePr>
          <p:nvPr/>
        </p:nvGraphicFramePr>
        <p:xfrm>
          <a:off x="2495550" y="5153025"/>
          <a:ext cx="719138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55" name="Equation" r:id="rId45" imgW="291960" imgH="228600" progId="Equation.DSMT4">
                  <p:embed/>
                </p:oleObj>
              </mc:Choice>
              <mc:Fallback>
                <p:oleObj name="Equation" r:id="rId45" imgW="291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0" y="5153025"/>
                        <a:ext cx="719138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709" name="Object 117"/>
          <p:cNvGraphicFramePr>
            <a:graphicFrameLocks noChangeAspect="1"/>
          </p:cNvGraphicFramePr>
          <p:nvPr/>
        </p:nvGraphicFramePr>
        <p:xfrm>
          <a:off x="3760788" y="5221288"/>
          <a:ext cx="576262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56" name="Equation" r:id="rId47" imgW="241200" imgH="177480" progId="Equation.DSMT4">
                  <p:embed/>
                </p:oleObj>
              </mc:Choice>
              <mc:Fallback>
                <p:oleObj name="Equation" r:id="rId47" imgW="24120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0788" y="5221288"/>
                        <a:ext cx="576262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0710" name="Group 118"/>
          <p:cNvGrpSpPr>
            <a:grpSpLocks/>
          </p:cNvGrpSpPr>
          <p:nvPr/>
        </p:nvGrpSpPr>
        <p:grpSpPr bwMode="auto">
          <a:xfrm>
            <a:off x="784225" y="5857875"/>
            <a:ext cx="5616575" cy="877888"/>
            <a:chOff x="385" y="1876"/>
            <a:chExt cx="3538" cy="553"/>
          </a:xfrm>
        </p:grpSpPr>
        <p:sp>
          <p:nvSpPr>
            <p:cNvPr id="110711" name="Text Box 119"/>
            <p:cNvSpPr txBox="1">
              <a:spLocks noChangeArrowheads="1"/>
            </p:cNvSpPr>
            <p:nvPr/>
          </p:nvSpPr>
          <p:spPr bwMode="auto">
            <a:xfrm>
              <a:off x="385" y="1967"/>
              <a:ext cx="353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解这个关于               的方程组即可</a:t>
              </a:r>
              <a:r>
                <a:rPr lang="en-US" altLang="zh-CN" sz="2800" b="1">
                  <a:latin typeface="Times New Roman" pitchFamily="18" charset="0"/>
                  <a:ea typeface="新宋体-18030" charset="-122"/>
                </a:rPr>
                <a:t>.</a:t>
              </a:r>
            </a:p>
          </p:txBody>
        </p:sp>
        <p:graphicFrame>
          <p:nvGraphicFramePr>
            <p:cNvPr id="110712" name="Object 120"/>
            <p:cNvGraphicFramePr>
              <a:graphicFrameLocks noChangeAspect="1"/>
            </p:cNvGraphicFramePr>
            <p:nvPr/>
          </p:nvGraphicFramePr>
          <p:xfrm>
            <a:off x="1536" y="1876"/>
            <a:ext cx="845" cy="5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657" name="Equation" r:id="rId49" imgW="660240" imgH="431640" progId="Equation.DSMT4">
                    <p:embed/>
                  </p:oleObj>
                </mc:Choice>
                <mc:Fallback>
                  <p:oleObj name="Equation" r:id="rId49" imgW="660240" imgH="431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876"/>
                          <a:ext cx="845" cy="5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0713" name="Group 121"/>
          <p:cNvGrpSpPr>
            <a:grpSpLocks/>
          </p:cNvGrpSpPr>
          <p:nvPr/>
        </p:nvGrpSpPr>
        <p:grpSpPr bwMode="auto">
          <a:xfrm>
            <a:off x="4872038" y="4289425"/>
            <a:ext cx="3629025" cy="1579563"/>
            <a:chOff x="775" y="300"/>
            <a:chExt cx="2286" cy="995"/>
          </a:xfrm>
        </p:grpSpPr>
        <p:graphicFrame>
          <p:nvGraphicFramePr>
            <p:cNvPr id="110714" name="Object 122"/>
            <p:cNvGraphicFramePr>
              <a:graphicFrameLocks noChangeAspect="1"/>
            </p:cNvGraphicFramePr>
            <p:nvPr/>
          </p:nvGraphicFramePr>
          <p:xfrm>
            <a:off x="775" y="435"/>
            <a:ext cx="291" cy="6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658" name="Equation" r:id="rId51" imgW="380880" imgH="901440" progId="Equation.3">
                    <p:embed/>
                  </p:oleObj>
                </mc:Choice>
                <mc:Fallback>
                  <p:oleObj name="Equation" r:id="rId51" imgW="380880" imgH="901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5" y="435"/>
                          <a:ext cx="291" cy="6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0715" name="Object 123"/>
            <p:cNvGraphicFramePr>
              <a:graphicFrameLocks noChangeAspect="1"/>
            </p:cNvGraphicFramePr>
            <p:nvPr/>
          </p:nvGraphicFramePr>
          <p:xfrm>
            <a:off x="1220" y="300"/>
            <a:ext cx="353" cy="4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659" name="Equation" r:id="rId53" imgW="304560" imgH="431640" progId="Equation.DSMT4">
                    <p:embed/>
                  </p:oleObj>
                </mc:Choice>
                <mc:Fallback>
                  <p:oleObj name="Equation" r:id="rId53" imgW="304560" imgH="431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20" y="300"/>
                          <a:ext cx="353" cy="4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0716" name="Object 124"/>
            <p:cNvGraphicFramePr>
              <a:graphicFrameLocks noChangeAspect="1"/>
            </p:cNvGraphicFramePr>
            <p:nvPr/>
          </p:nvGraphicFramePr>
          <p:xfrm>
            <a:off x="2036" y="300"/>
            <a:ext cx="358" cy="5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660" name="Equation" r:id="rId55" imgW="304560" imgH="431640" progId="Equation.DSMT4">
                    <p:embed/>
                  </p:oleObj>
                </mc:Choice>
                <mc:Fallback>
                  <p:oleObj name="Equation" r:id="rId55" imgW="304560" imgH="431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36" y="300"/>
                          <a:ext cx="358" cy="5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0717" name="Object 125"/>
            <p:cNvGraphicFramePr>
              <a:graphicFrameLocks noChangeAspect="1"/>
            </p:cNvGraphicFramePr>
            <p:nvPr/>
          </p:nvGraphicFramePr>
          <p:xfrm>
            <a:off x="1220" y="753"/>
            <a:ext cx="353" cy="4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661" name="Equation" r:id="rId57" imgW="304560" imgH="431640" progId="Equation.DSMT4">
                    <p:embed/>
                  </p:oleObj>
                </mc:Choice>
                <mc:Fallback>
                  <p:oleObj name="Equation" r:id="rId57" imgW="304560" imgH="431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20" y="753"/>
                          <a:ext cx="353" cy="4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0718" name="Object 126"/>
            <p:cNvGraphicFramePr>
              <a:graphicFrameLocks noChangeAspect="1"/>
            </p:cNvGraphicFramePr>
            <p:nvPr/>
          </p:nvGraphicFramePr>
          <p:xfrm>
            <a:off x="1991" y="753"/>
            <a:ext cx="383" cy="5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662" name="Equation" r:id="rId59" imgW="304560" imgH="431640" progId="Equation.DSMT4">
                    <p:embed/>
                  </p:oleObj>
                </mc:Choice>
                <mc:Fallback>
                  <p:oleObj name="Equation" r:id="rId59" imgW="304560" imgH="431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1" y="753"/>
                          <a:ext cx="383" cy="5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0719" name="Object 127"/>
            <p:cNvGraphicFramePr>
              <a:graphicFrameLocks noChangeAspect="1"/>
            </p:cNvGraphicFramePr>
            <p:nvPr/>
          </p:nvGraphicFramePr>
          <p:xfrm>
            <a:off x="874" y="390"/>
            <a:ext cx="284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663" name="Equation" r:id="rId61" imgW="203040" imgH="241200" progId="Equation.DSMT4">
                    <p:embed/>
                  </p:oleObj>
                </mc:Choice>
                <mc:Fallback>
                  <p:oleObj name="Equation" r:id="rId61" imgW="20304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4" y="390"/>
                          <a:ext cx="284" cy="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0720" name="Object 128"/>
            <p:cNvGraphicFramePr>
              <a:graphicFrameLocks noChangeAspect="1"/>
            </p:cNvGraphicFramePr>
            <p:nvPr/>
          </p:nvGraphicFramePr>
          <p:xfrm>
            <a:off x="1628" y="390"/>
            <a:ext cx="398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664" name="Equation" r:id="rId63" imgW="279360" imgH="228600" progId="Equation.DSMT4">
                    <p:embed/>
                  </p:oleObj>
                </mc:Choice>
                <mc:Fallback>
                  <p:oleObj name="Equation" r:id="rId63" imgW="27936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28" y="390"/>
                          <a:ext cx="398" cy="3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0721" name="Object 129"/>
            <p:cNvGraphicFramePr>
              <a:graphicFrameLocks noChangeAspect="1"/>
            </p:cNvGraphicFramePr>
            <p:nvPr/>
          </p:nvGraphicFramePr>
          <p:xfrm>
            <a:off x="2421" y="398"/>
            <a:ext cx="640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665" name="Equation" r:id="rId65" imgW="419040" imgH="228600" progId="Equation.DSMT4">
                    <p:embed/>
                  </p:oleObj>
                </mc:Choice>
                <mc:Fallback>
                  <p:oleObj name="Equation" r:id="rId65" imgW="41904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1" y="398"/>
                          <a:ext cx="640" cy="3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0722" name="Object 130"/>
            <p:cNvGraphicFramePr>
              <a:graphicFrameLocks noChangeAspect="1"/>
            </p:cNvGraphicFramePr>
            <p:nvPr/>
          </p:nvGraphicFramePr>
          <p:xfrm>
            <a:off x="890" y="852"/>
            <a:ext cx="303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666" name="Equation" r:id="rId67" imgW="203040" imgH="241200" progId="Equation.DSMT4">
                    <p:embed/>
                  </p:oleObj>
                </mc:Choice>
                <mc:Fallback>
                  <p:oleObj name="Equation" r:id="rId67" imgW="20304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0" y="852"/>
                          <a:ext cx="303" cy="3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0723" name="Object 131"/>
            <p:cNvGraphicFramePr>
              <a:graphicFrameLocks noChangeAspect="1"/>
            </p:cNvGraphicFramePr>
            <p:nvPr/>
          </p:nvGraphicFramePr>
          <p:xfrm>
            <a:off x="1583" y="844"/>
            <a:ext cx="453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667" name="Equation" r:id="rId69" imgW="291960" imgH="228600" progId="Equation.DSMT4">
                    <p:embed/>
                  </p:oleObj>
                </mc:Choice>
                <mc:Fallback>
                  <p:oleObj name="Equation" r:id="rId69" imgW="29196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3" y="844"/>
                          <a:ext cx="453" cy="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0724" name="Object 132"/>
            <p:cNvGraphicFramePr>
              <a:graphicFrameLocks noChangeAspect="1"/>
            </p:cNvGraphicFramePr>
            <p:nvPr/>
          </p:nvGraphicFramePr>
          <p:xfrm>
            <a:off x="2376" y="869"/>
            <a:ext cx="640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668" name="Equation" r:id="rId71" imgW="419040" imgH="228600" progId="Equation.DSMT4">
                    <p:embed/>
                  </p:oleObj>
                </mc:Choice>
                <mc:Fallback>
                  <p:oleObj name="Equation" r:id="rId71" imgW="41904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6" y="869"/>
                          <a:ext cx="640" cy="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0725" name="Text Box 133"/>
          <p:cNvSpPr txBox="1">
            <a:spLocks noChangeArrowheads="1"/>
          </p:cNvSpPr>
          <p:nvPr/>
        </p:nvSpPr>
        <p:spPr bwMode="auto">
          <a:xfrm>
            <a:off x="4291013" y="4722813"/>
            <a:ext cx="609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即</a:t>
            </a:r>
          </a:p>
        </p:txBody>
      </p:sp>
    </p:spTree>
    <p:extLst>
      <p:ext uri="{BB962C8B-B14F-4D97-AF65-F5344CB8AC3E}">
        <p14:creationId xmlns:p14="http://schemas.microsoft.com/office/powerpoint/2010/main" val="263549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0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0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0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0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0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0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0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0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0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0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10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0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10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10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0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10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10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10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10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10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10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10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10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10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10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1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10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10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00" grpId="0" animBg="1"/>
      <p:bldP spid="110603" grpId="0" animBg="1"/>
      <p:bldP spid="110689" grpId="0" animBg="1"/>
      <p:bldP spid="110691" grpId="0"/>
      <p:bldP spid="110692" grpId="0"/>
      <p:bldP spid="110725" grpId="0" autoUpdateAnimBg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50ED-198E-4C52-A1D1-43E65683DF6A}" type="slidenum">
              <a:rPr lang="en-US" altLang="zh-CN"/>
              <a:pPr/>
              <a:t>113</a:t>
            </a:fld>
            <a:endParaRPr lang="en-US" altLang="zh-CN"/>
          </a:p>
        </p:txBody>
      </p:sp>
      <p:sp>
        <p:nvSpPr>
          <p:cNvPr id="93209" name="Text Box 25"/>
          <p:cNvSpPr txBox="1">
            <a:spLocks noChangeArrowheads="1"/>
          </p:cNvSpPr>
          <p:nvPr/>
        </p:nvSpPr>
        <p:spPr bwMode="auto">
          <a:xfrm>
            <a:off x="260350" y="476250"/>
            <a:ext cx="2514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定理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1.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 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设函数</a:t>
            </a:r>
          </a:p>
        </p:txBody>
      </p:sp>
      <p:graphicFrame>
        <p:nvGraphicFramePr>
          <p:cNvPr id="93210" name="Object 26"/>
          <p:cNvGraphicFramePr>
            <a:graphicFrameLocks noChangeAspect="1"/>
          </p:cNvGraphicFramePr>
          <p:nvPr/>
        </p:nvGraphicFramePr>
        <p:xfrm>
          <a:off x="4519613" y="557213"/>
          <a:ext cx="136842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34" name="Equation" r:id="rId3" imgW="622080" imgH="228600" progId="Equation.DSMT4">
                  <p:embed/>
                </p:oleObj>
              </mc:Choice>
              <mc:Fallback>
                <p:oleObj name="Equation" r:id="rId3" imgW="6220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9613" y="557213"/>
                        <a:ext cx="1368425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211" name="Object 27"/>
          <p:cNvGraphicFramePr>
            <a:graphicFrameLocks noChangeAspect="1"/>
          </p:cNvGraphicFramePr>
          <p:nvPr/>
        </p:nvGraphicFramePr>
        <p:xfrm>
          <a:off x="2554288" y="552450"/>
          <a:ext cx="1150937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35" name="Equation" r:id="rId5" imgW="520560" imgH="203040" progId="Equation.DSMT4">
                  <p:embed/>
                </p:oleObj>
              </mc:Choice>
              <mc:Fallback>
                <p:oleObj name="Equation" r:id="rId5" imgW="5205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552450"/>
                        <a:ext cx="1150937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212" name="Object 28"/>
          <p:cNvGraphicFramePr>
            <a:graphicFrameLocks noChangeAspect="1"/>
          </p:cNvGraphicFramePr>
          <p:nvPr/>
        </p:nvGraphicFramePr>
        <p:xfrm>
          <a:off x="2214563" y="1725613"/>
          <a:ext cx="20891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36" name="Equation" r:id="rId7" imgW="939600" imgH="228600" progId="Equation.DSMT4">
                  <p:embed/>
                </p:oleObj>
              </mc:Choice>
              <mc:Fallback>
                <p:oleObj name="Equation" r:id="rId7" imgW="939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63" y="1725613"/>
                        <a:ext cx="208915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213" name="Text Box 29"/>
          <p:cNvSpPr txBox="1">
            <a:spLocks noChangeArrowheads="1"/>
          </p:cNvSpPr>
          <p:nvPr/>
        </p:nvSpPr>
        <p:spPr bwMode="auto">
          <a:xfrm>
            <a:off x="107950" y="2924175"/>
            <a:ext cx="1828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则方程</a:t>
            </a:r>
          </a:p>
        </p:txBody>
      </p:sp>
      <p:graphicFrame>
        <p:nvGraphicFramePr>
          <p:cNvPr id="93214" name="Object 30"/>
          <p:cNvGraphicFramePr>
            <a:graphicFrameLocks noChangeAspect="1"/>
          </p:cNvGraphicFramePr>
          <p:nvPr/>
        </p:nvGraphicFramePr>
        <p:xfrm>
          <a:off x="1312863" y="2982913"/>
          <a:ext cx="28797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37" name="Equation" r:id="rId9" imgW="1218960" imgH="228600" progId="Equation.DSMT4">
                  <p:embed/>
                </p:oleObj>
              </mc:Choice>
              <mc:Fallback>
                <p:oleObj name="Equation" r:id="rId9" imgW="1218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863" y="2982913"/>
                        <a:ext cx="287972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215" name="Text Box 31"/>
          <p:cNvSpPr txBox="1">
            <a:spLocks noChangeArrowheads="1"/>
          </p:cNvSpPr>
          <p:nvPr/>
        </p:nvSpPr>
        <p:spPr bwMode="auto">
          <a:xfrm>
            <a:off x="107950" y="3587750"/>
            <a:ext cx="3962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单值连续函数 </a:t>
            </a:r>
            <a:r>
              <a:rPr kumimoji="1" lang="en-US" altLang="zh-CN" sz="2800" b="1" i="1">
                <a:latin typeface="Times New Roman" pitchFamily="18" charset="0"/>
                <a:ea typeface="新宋体-18030" charset="-122"/>
              </a:rPr>
              <a:t>y = f 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(</a:t>
            </a:r>
            <a:r>
              <a:rPr kumimoji="1" lang="en-US" altLang="zh-CN" sz="2800" b="1" i="1">
                <a:latin typeface="Times New Roman" pitchFamily="18" charset="0"/>
                <a:ea typeface="新宋体-18030" charset="-122"/>
              </a:rPr>
              <a:t>x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) ,</a:t>
            </a:r>
          </a:p>
        </p:txBody>
      </p:sp>
      <p:graphicFrame>
        <p:nvGraphicFramePr>
          <p:cNvPr id="93216" name="Object 32"/>
          <p:cNvGraphicFramePr>
            <a:graphicFrameLocks noChangeAspect="1"/>
          </p:cNvGraphicFramePr>
          <p:nvPr/>
        </p:nvGraphicFramePr>
        <p:xfrm>
          <a:off x="5311775" y="3616325"/>
          <a:ext cx="18002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38" name="Equation" r:id="rId11" imgW="761760" imgH="228600" progId="Equation.DSMT4">
                  <p:embed/>
                </p:oleObj>
              </mc:Choice>
              <mc:Fallback>
                <p:oleObj name="Equation" r:id="rId11" imgW="7617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1775" y="3616325"/>
                        <a:ext cx="180022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217" name="Text Box 33"/>
          <p:cNvSpPr txBox="1">
            <a:spLocks noChangeArrowheads="1"/>
          </p:cNvSpPr>
          <p:nvPr/>
        </p:nvSpPr>
        <p:spPr bwMode="auto">
          <a:xfrm>
            <a:off x="7042150" y="3573463"/>
            <a:ext cx="1752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并有连续</a:t>
            </a:r>
          </a:p>
        </p:txBody>
      </p:sp>
      <p:graphicFrame>
        <p:nvGraphicFramePr>
          <p:cNvPr id="93218" name="Object 34"/>
          <p:cNvGraphicFramePr>
            <a:graphicFrameLocks noChangeAspect="1"/>
          </p:cNvGraphicFramePr>
          <p:nvPr/>
        </p:nvGraphicFramePr>
        <p:xfrm>
          <a:off x="2287588" y="4148138"/>
          <a:ext cx="1727200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39" name="Equation" r:id="rId13" imgW="711000" imgH="457200" progId="Equation.DSMT4">
                  <p:embed/>
                </p:oleObj>
              </mc:Choice>
              <mc:Fallback>
                <p:oleObj name="Equation" r:id="rId13" imgW="7110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7588" y="4148138"/>
                        <a:ext cx="1727200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219" name="Text Box 35"/>
          <p:cNvSpPr txBox="1">
            <a:spLocks noChangeArrowheads="1"/>
          </p:cNvSpPr>
          <p:nvPr/>
        </p:nvSpPr>
        <p:spPr bwMode="auto">
          <a:xfrm>
            <a:off x="4298950" y="4364038"/>
            <a:ext cx="3124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(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隐函数求导公式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)</a:t>
            </a:r>
          </a:p>
        </p:txBody>
      </p:sp>
      <p:sp>
        <p:nvSpPr>
          <p:cNvPr id="93220" name="Text Box 36"/>
          <p:cNvSpPr txBox="1">
            <a:spLocks noChangeArrowheads="1"/>
          </p:cNvSpPr>
          <p:nvPr/>
        </p:nvSpPr>
        <p:spPr bwMode="auto">
          <a:xfrm>
            <a:off x="1555750" y="1100138"/>
            <a:ext cx="3962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①  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具有连续的偏导数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;</a:t>
            </a:r>
          </a:p>
        </p:txBody>
      </p:sp>
      <p:sp>
        <p:nvSpPr>
          <p:cNvPr id="93221" name="Text Box 37"/>
          <p:cNvSpPr txBox="1">
            <a:spLocks noChangeArrowheads="1"/>
          </p:cNvSpPr>
          <p:nvPr/>
        </p:nvSpPr>
        <p:spPr bwMode="auto">
          <a:xfrm>
            <a:off x="4070350" y="2922588"/>
            <a:ext cx="4648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的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itchFamily="18" charset="0"/>
                <a:ea typeface="新宋体-18030" charset="-122"/>
              </a:rPr>
              <a:t>某邻域内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可唯一确定一个</a:t>
            </a:r>
          </a:p>
        </p:txBody>
      </p:sp>
      <p:sp>
        <p:nvSpPr>
          <p:cNvPr id="93222" name="Text Box 38"/>
          <p:cNvSpPr txBox="1">
            <a:spLocks noChangeArrowheads="1"/>
          </p:cNvSpPr>
          <p:nvPr/>
        </p:nvSpPr>
        <p:spPr bwMode="auto">
          <a:xfrm>
            <a:off x="3689350" y="490538"/>
            <a:ext cx="990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在点</a:t>
            </a:r>
          </a:p>
        </p:txBody>
      </p:sp>
      <p:sp>
        <p:nvSpPr>
          <p:cNvPr id="93223" name="Text Box 39"/>
          <p:cNvSpPr txBox="1">
            <a:spLocks noChangeArrowheads="1"/>
          </p:cNvSpPr>
          <p:nvPr/>
        </p:nvSpPr>
        <p:spPr bwMode="auto">
          <a:xfrm>
            <a:off x="5772150" y="527050"/>
            <a:ext cx="3048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的某一邻域内满足</a:t>
            </a:r>
          </a:p>
        </p:txBody>
      </p:sp>
      <p:graphicFrame>
        <p:nvGraphicFramePr>
          <p:cNvPr id="93224" name="Object 40"/>
          <p:cNvGraphicFramePr>
            <a:graphicFrameLocks noChangeAspect="1"/>
          </p:cNvGraphicFramePr>
          <p:nvPr/>
        </p:nvGraphicFramePr>
        <p:xfrm>
          <a:off x="2214563" y="2316163"/>
          <a:ext cx="2160587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40" name="Equation" r:id="rId15" imgW="914400" imgH="241200" progId="Equation.DSMT4">
                  <p:embed/>
                </p:oleObj>
              </mc:Choice>
              <mc:Fallback>
                <p:oleObj name="Equation" r:id="rId15" imgW="9144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63" y="2316163"/>
                        <a:ext cx="2160587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225" name="Text Box 41"/>
          <p:cNvSpPr txBox="1">
            <a:spLocks noChangeArrowheads="1"/>
          </p:cNvSpPr>
          <p:nvPr/>
        </p:nvSpPr>
        <p:spPr bwMode="auto">
          <a:xfrm>
            <a:off x="1555750" y="1695450"/>
            <a:ext cx="106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②</a:t>
            </a:r>
          </a:p>
        </p:txBody>
      </p:sp>
      <p:sp>
        <p:nvSpPr>
          <p:cNvPr id="93226" name="Text Box 42"/>
          <p:cNvSpPr txBox="1">
            <a:spLocks noChangeArrowheads="1"/>
          </p:cNvSpPr>
          <p:nvPr/>
        </p:nvSpPr>
        <p:spPr bwMode="auto">
          <a:xfrm>
            <a:off x="1555750" y="2305050"/>
            <a:ext cx="106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③</a:t>
            </a:r>
          </a:p>
        </p:txBody>
      </p:sp>
      <p:sp>
        <p:nvSpPr>
          <p:cNvPr id="93227" name="Text Box 43"/>
          <p:cNvSpPr txBox="1">
            <a:spLocks noChangeArrowheads="1"/>
          </p:cNvSpPr>
          <p:nvPr/>
        </p:nvSpPr>
        <p:spPr bwMode="auto">
          <a:xfrm>
            <a:off x="3765550" y="3587750"/>
            <a:ext cx="1978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满足条件</a:t>
            </a:r>
          </a:p>
        </p:txBody>
      </p:sp>
      <p:sp>
        <p:nvSpPr>
          <p:cNvPr id="93228" name="Text Box 44"/>
          <p:cNvSpPr txBox="1">
            <a:spLocks noChangeArrowheads="1"/>
          </p:cNvSpPr>
          <p:nvPr/>
        </p:nvSpPr>
        <p:spPr bwMode="auto">
          <a:xfrm>
            <a:off x="107950" y="4287838"/>
            <a:ext cx="1066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导数</a:t>
            </a:r>
          </a:p>
        </p:txBody>
      </p:sp>
    </p:spTree>
    <p:extLst>
      <p:ext uri="{BB962C8B-B14F-4D97-AF65-F5344CB8AC3E}">
        <p14:creationId xmlns:p14="http://schemas.microsoft.com/office/powerpoint/2010/main" val="214660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3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3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3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3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3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3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3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3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3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3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3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3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93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3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93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3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3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3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213" grpId="0" autoUpdateAnimBg="0"/>
      <p:bldP spid="93215" grpId="0" autoUpdateAnimBg="0"/>
      <p:bldP spid="93217" grpId="0" autoUpdateAnimBg="0"/>
      <p:bldP spid="93219" grpId="0" autoUpdateAnimBg="0"/>
      <p:bldP spid="93220" grpId="0" autoUpdateAnimBg="0"/>
      <p:bldP spid="93221" grpId="0" autoUpdateAnimBg="0"/>
      <p:bldP spid="93222" grpId="0" autoUpdateAnimBg="0"/>
      <p:bldP spid="93223" grpId="0" autoUpdateAnimBg="0"/>
      <p:bldP spid="93225" grpId="0" autoUpdateAnimBg="0"/>
      <p:bldP spid="93226" grpId="0" autoUpdateAnimBg="0"/>
      <p:bldP spid="93227" grpId="0" build="p" autoUpdateAnimBg="0"/>
      <p:bldP spid="93228" grpId="0" autoUpdateAnimBg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FCBD5-A191-4573-B1E8-8A73DFEAAC32}" type="slidenum">
              <a:rPr lang="en-US" altLang="zh-CN"/>
              <a:pPr/>
              <a:t>114</a:t>
            </a:fld>
            <a:endParaRPr lang="en-US" altLang="zh-CN"/>
          </a:p>
        </p:txBody>
      </p:sp>
      <p:sp>
        <p:nvSpPr>
          <p:cNvPr id="94235" name="Rectangle 27"/>
          <p:cNvSpPr>
            <a:spLocks noChangeArrowheads="1"/>
          </p:cNvSpPr>
          <p:nvPr/>
        </p:nvSpPr>
        <p:spPr bwMode="auto">
          <a:xfrm>
            <a:off x="323850" y="303213"/>
            <a:ext cx="1295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定理</a:t>
            </a: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2 .</a:t>
            </a:r>
          </a:p>
        </p:txBody>
      </p:sp>
      <p:sp>
        <p:nvSpPr>
          <p:cNvPr id="94236" name="Text Box 28"/>
          <p:cNvSpPr txBox="1">
            <a:spLocks noChangeArrowheads="1"/>
          </p:cNvSpPr>
          <p:nvPr/>
        </p:nvSpPr>
        <p:spPr bwMode="auto">
          <a:xfrm>
            <a:off x="1543050" y="303213"/>
            <a:ext cx="1600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若函数 </a:t>
            </a:r>
          </a:p>
        </p:txBody>
      </p:sp>
      <p:graphicFrame>
        <p:nvGraphicFramePr>
          <p:cNvPr id="94237" name="Object 29"/>
          <p:cNvGraphicFramePr>
            <a:graphicFrameLocks noChangeAspect="1"/>
          </p:cNvGraphicFramePr>
          <p:nvPr/>
        </p:nvGraphicFramePr>
        <p:xfrm>
          <a:off x="2359025" y="1011238"/>
          <a:ext cx="1655763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6" name="Equation" r:id="rId3" imgW="774360" imgH="228600" progId="Equation.DSMT4">
                  <p:embed/>
                </p:oleObj>
              </mc:Choice>
              <mc:Fallback>
                <p:oleObj name="Equation" r:id="rId3" imgW="774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9025" y="1011238"/>
                        <a:ext cx="1655763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38" name="Object 30"/>
          <p:cNvGraphicFramePr>
            <a:graphicFrameLocks noChangeAspect="1"/>
          </p:cNvGraphicFramePr>
          <p:nvPr/>
        </p:nvGraphicFramePr>
        <p:xfrm>
          <a:off x="2697163" y="368300"/>
          <a:ext cx="14414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7" name="Equation" r:id="rId5" imgW="647640" imgH="203040" progId="Equation.DSMT4">
                  <p:embed/>
                </p:oleObj>
              </mc:Choice>
              <mc:Fallback>
                <p:oleObj name="Equation" r:id="rId5" imgW="6476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7163" y="368300"/>
                        <a:ext cx="1441450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39" name="Object 31"/>
          <p:cNvGraphicFramePr>
            <a:graphicFrameLocks noChangeAspect="1"/>
          </p:cNvGraphicFramePr>
          <p:nvPr/>
        </p:nvGraphicFramePr>
        <p:xfrm>
          <a:off x="2916238" y="4581525"/>
          <a:ext cx="3816350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8" name="Equation" r:id="rId7" imgW="1587240" imgH="457200" progId="Equation.DSMT4">
                  <p:embed/>
                </p:oleObj>
              </mc:Choice>
              <mc:Fallback>
                <p:oleObj name="Equation" r:id="rId7" imgW="158724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4581525"/>
                        <a:ext cx="3816350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40" name="Text Box 32"/>
          <p:cNvSpPr txBox="1">
            <a:spLocks noChangeArrowheads="1"/>
          </p:cNvSpPr>
          <p:nvPr/>
        </p:nvSpPr>
        <p:spPr bwMode="auto">
          <a:xfrm>
            <a:off x="3989388" y="957263"/>
            <a:ext cx="4800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的某邻域内具有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itchFamily="18" charset="0"/>
                <a:ea typeface="新宋体-18030" charset="-122"/>
              </a:rPr>
              <a:t>连续偏导数 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,</a:t>
            </a:r>
          </a:p>
        </p:txBody>
      </p:sp>
      <p:sp>
        <p:nvSpPr>
          <p:cNvPr id="94241" name="Text Box 33"/>
          <p:cNvSpPr txBox="1">
            <a:spLocks noChangeArrowheads="1"/>
          </p:cNvSpPr>
          <p:nvPr/>
        </p:nvSpPr>
        <p:spPr bwMode="auto">
          <a:xfrm>
            <a:off x="244475" y="2941638"/>
            <a:ext cx="14589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则方程</a:t>
            </a:r>
          </a:p>
        </p:txBody>
      </p:sp>
      <p:graphicFrame>
        <p:nvGraphicFramePr>
          <p:cNvPr id="94242" name="Object 34"/>
          <p:cNvGraphicFramePr>
            <a:graphicFrameLocks noChangeAspect="1"/>
          </p:cNvGraphicFramePr>
          <p:nvPr/>
        </p:nvGraphicFramePr>
        <p:xfrm>
          <a:off x="1493838" y="3022600"/>
          <a:ext cx="187325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9" name="Equation" r:id="rId9" imgW="888840" imgH="203040" progId="Equation.DSMT4">
                  <p:embed/>
                </p:oleObj>
              </mc:Choice>
              <mc:Fallback>
                <p:oleObj name="Equation" r:id="rId9" imgW="8888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3838" y="3022600"/>
                        <a:ext cx="187325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43" name="Text Box 35"/>
          <p:cNvSpPr txBox="1">
            <a:spLocks noChangeArrowheads="1"/>
          </p:cNvSpPr>
          <p:nvPr/>
        </p:nvSpPr>
        <p:spPr bwMode="auto">
          <a:xfrm>
            <a:off x="3379788" y="2925763"/>
            <a:ext cx="1219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在点</a:t>
            </a:r>
          </a:p>
        </p:txBody>
      </p:sp>
      <p:graphicFrame>
        <p:nvGraphicFramePr>
          <p:cNvPr id="94244" name="Object 36"/>
          <p:cNvGraphicFramePr>
            <a:graphicFrameLocks noChangeAspect="1"/>
          </p:cNvGraphicFramePr>
          <p:nvPr/>
        </p:nvGraphicFramePr>
        <p:xfrm>
          <a:off x="4238625" y="2976563"/>
          <a:ext cx="113188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0" name="Equation" r:id="rId11" imgW="507960" imgH="228600" progId="Equation.DSMT4">
                  <p:embed/>
                </p:oleObj>
              </mc:Choice>
              <mc:Fallback>
                <p:oleObj name="Equation" r:id="rId11" imgW="507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25" y="2976563"/>
                        <a:ext cx="1131888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45" name="Text Box 37"/>
          <p:cNvSpPr txBox="1">
            <a:spLocks noChangeArrowheads="1"/>
          </p:cNvSpPr>
          <p:nvPr/>
        </p:nvSpPr>
        <p:spPr bwMode="auto">
          <a:xfrm>
            <a:off x="179388" y="4273550"/>
            <a:ext cx="327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并有连续偏导数</a:t>
            </a:r>
          </a:p>
        </p:txBody>
      </p:sp>
      <p:graphicFrame>
        <p:nvGraphicFramePr>
          <p:cNvPr id="94246" name="Object 38"/>
          <p:cNvGraphicFramePr>
            <a:graphicFrameLocks noChangeAspect="1"/>
          </p:cNvGraphicFramePr>
          <p:nvPr/>
        </p:nvGraphicFramePr>
        <p:xfrm>
          <a:off x="6175375" y="3598863"/>
          <a:ext cx="22320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1" name="Equation" r:id="rId13" imgW="952200" imgH="228600" progId="Equation.DSMT4">
                  <p:embed/>
                </p:oleObj>
              </mc:Choice>
              <mc:Fallback>
                <p:oleObj name="Equation" r:id="rId13" imgW="952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5375" y="3598863"/>
                        <a:ext cx="2232025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47" name="Text Box 39"/>
          <p:cNvSpPr txBox="1">
            <a:spLocks noChangeArrowheads="1"/>
          </p:cNvSpPr>
          <p:nvPr/>
        </p:nvSpPr>
        <p:spPr bwMode="auto">
          <a:xfrm>
            <a:off x="255588" y="3592513"/>
            <a:ext cx="5334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定一个单值连续函数 </a:t>
            </a:r>
            <a:r>
              <a:rPr kumimoji="1" lang="en-US" altLang="zh-CN" sz="2800" b="1" i="1">
                <a:latin typeface="Times New Roman" pitchFamily="18" charset="0"/>
                <a:ea typeface="新宋体-18030" charset="-122"/>
              </a:rPr>
              <a:t>z = f 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(</a:t>
            </a:r>
            <a:r>
              <a:rPr kumimoji="1" lang="en-US" altLang="zh-CN" sz="2800" b="1" i="1">
                <a:latin typeface="Times New Roman" pitchFamily="18" charset="0"/>
                <a:ea typeface="新宋体-18030" charset="-122"/>
              </a:rPr>
              <a:t>x , y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) , </a:t>
            </a:r>
          </a:p>
        </p:txBody>
      </p:sp>
      <p:sp>
        <p:nvSpPr>
          <p:cNvPr id="94248" name="Text Box 40"/>
          <p:cNvSpPr txBox="1">
            <a:spLocks noChangeArrowheads="1"/>
          </p:cNvSpPr>
          <p:nvPr/>
        </p:nvSpPr>
        <p:spPr bwMode="auto">
          <a:xfrm>
            <a:off x="5360988" y="3606800"/>
            <a:ext cx="106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满足</a:t>
            </a:r>
          </a:p>
        </p:txBody>
      </p:sp>
      <p:graphicFrame>
        <p:nvGraphicFramePr>
          <p:cNvPr id="94249" name="Object 41"/>
          <p:cNvGraphicFramePr>
            <a:graphicFrameLocks noChangeAspect="1"/>
          </p:cNvGraphicFramePr>
          <p:nvPr/>
        </p:nvGraphicFramePr>
        <p:xfrm>
          <a:off x="1566863" y="1647825"/>
          <a:ext cx="21590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2" name="Equation" r:id="rId15" imgW="1054080" imgH="228600" progId="Equation.DSMT4">
                  <p:embed/>
                </p:oleObj>
              </mc:Choice>
              <mc:Fallback>
                <p:oleObj name="Equation" r:id="rId15" imgW="10540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6863" y="1647825"/>
                        <a:ext cx="2159000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50" name="Object 42"/>
          <p:cNvGraphicFramePr>
            <a:graphicFrameLocks noChangeAspect="1"/>
          </p:cNvGraphicFramePr>
          <p:nvPr/>
        </p:nvGraphicFramePr>
        <p:xfrm>
          <a:off x="1566863" y="2308225"/>
          <a:ext cx="22320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3" name="Equation" r:id="rId17" imgW="1079280" imgH="228600" progId="Equation.DSMT4">
                  <p:embed/>
                </p:oleObj>
              </mc:Choice>
              <mc:Fallback>
                <p:oleObj name="Equation" r:id="rId17" imgW="1079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6863" y="2308225"/>
                        <a:ext cx="223202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51" name="Text Box 43"/>
          <p:cNvSpPr txBox="1">
            <a:spLocks noChangeArrowheads="1"/>
          </p:cNvSpPr>
          <p:nvPr/>
        </p:nvSpPr>
        <p:spPr bwMode="auto">
          <a:xfrm>
            <a:off x="1017588" y="942975"/>
            <a:ext cx="1600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① 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在点</a:t>
            </a:r>
          </a:p>
        </p:txBody>
      </p:sp>
      <p:sp>
        <p:nvSpPr>
          <p:cNvPr id="94252" name="Text Box 44"/>
          <p:cNvSpPr txBox="1">
            <a:spLocks noChangeArrowheads="1"/>
          </p:cNvSpPr>
          <p:nvPr/>
        </p:nvSpPr>
        <p:spPr bwMode="auto">
          <a:xfrm>
            <a:off x="4057650" y="317500"/>
            <a:ext cx="1447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满足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:</a:t>
            </a:r>
          </a:p>
        </p:txBody>
      </p:sp>
      <p:sp>
        <p:nvSpPr>
          <p:cNvPr id="94253" name="Text Box 45"/>
          <p:cNvSpPr txBox="1">
            <a:spLocks noChangeArrowheads="1"/>
          </p:cNvSpPr>
          <p:nvPr/>
        </p:nvSpPr>
        <p:spPr bwMode="auto">
          <a:xfrm>
            <a:off x="1017588" y="1592263"/>
            <a:ext cx="7778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②</a:t>
            </a:r>
          </a:p>
        </p:txBody>
      </p:sp>
      <p:sp>
        <p:nvSpPr>
          <p:cNvPr id="94254" name="Text Box 46"/>
          <p:cNvSpPr txBox="1">
            <a:spLocks noChangeArrowheads="1"/>
          </p:cNvSpPr>
          <p:nvPr/>
        </p:nvSpPr>
        <p:spPr bwMode="auto">
          <a:xfrm>
            <a:off x="1017588" y="2273300"/>
            <a:ext cx="7778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③</a:t>
            </a:r>
          </a:p>
        </p:txBody>
      </p:sp>
      <p:sp>
        <p:nvSpPr>
          <p:cNvPr id="94255" name="Text Box 47"/>
          <p:cNvSpPr txBox="1">
            <a:spLocks noChangeArrowheads="1"/>
          </p:cNvSpPr>
          <p:nvPr/>
        </p:nvSpPr>
        <p:spPr bwMode="auto">
          <a:xfrm>
            <a:off x="5360988" y="2941638"/>
            <a:ext cx="3505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某一邻域内可唯一确</a:t>
            </a:r>
          </a:p>
        </p:txBody>
      </p:sp>
    </p:spTree>
    <p:extLst>
      <p:ext uri="{BB962C8B-B14F-4D97-AF65-F5344CB8AC3E}">
        <p14:creationId xmlns:p14="http://schemas.microsoft.com/office/powerpoint/2010/main" val="283028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4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4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4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4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4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4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4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4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4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4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4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4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4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4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4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4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40" grpId="0" autoUpdateAnimBg="0"/>
      <p:bldP spid="94241" grpId="0" autoUpdateAnimBg="0"/>
      <p:bldP spid="94243" grpId="0" autoUpdateAnimBg="0"/>
      <p:bldP spid="94245" grpId="0" autoUpdateAnimBg="0"/>
      <p:bldP spid="94247" grpId="0" autoUpdateAnimBg="0"/>
      <p:bldP spid="94248" grpId="0" autoUpdateAnimBg="0"/>
      <p:bldP spid="94251" grpId="0" autoUpdateAnimBg="0"/>
      <p:bldP spid="94253" grpId="0" autoUpdateAnimBg="0"/>
      <p:bldP spid="94254" grpId="0" autoUpdateAnimBg="0"/>
      <p:bldP spid="94255" grpId="0" autoUpdateAnimBg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4EB46-20A7-4853-AA90-5F5BA77397DB}" type="slidenum">
              <a:rPr lang="en-US" altLang="zh-CN"/>
              <a:pPr/>
              <a:t>115</a:t>
            </a:fld>
            <a:endParaRPr lang="en-US" altLang="zh-CN"/>
          </a:p>
        </p:txBody>
      </p:sp>
      <p:graphicFrame>
        <p:nvGraphicFramePr>
          <p:cNvPr id="2109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10672"/>
              </p:ext>
            </p:extLst>
          </p:nvPr>
        </p:nvGraphicFramePr>
        <p:xfrm>
          <a:off x="993204" y="162471"/>
          <a:ext cx="350678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61" name="Equation" r:id="rId3" imgW="1396800" imgH="228600" progId="Equation.DSMT4">
                  <p:embed/>
                </p:oleObj>
              </mc:Choice>
              <mc:Fallback>
                <p:oleObj name="Equation" r:id="rId3" imgW="13968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204" y="162471"/>
                        <a:ext cx="3506788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0949" name="Rectangle 5"/>
          <p:cNvSpPr>
            <a:spLocks noChangeArrowheads="1"/>
          </p:cNvSpPr>
          <p:nvPr/>
        </p:nvSpPr>
        <p:spPr bwMode="auto">
          <a:xfrm>
            <a:off x="4343400" y="138113"/>
            <a:ext cx="4044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根据隐函数存在定理，</a:t>
            </a:r>
          </a:p>
        </p:txBody>
      </p:sp>
      <p:sp>
        <p:nvSpPr>
          <p:cNvPr id="210950" name="Rectangle 6"/>
          <p:cNvSpPr>
            <a:spLocks noChangeArrowheads="1"/>
          </p:cNvSpPr>
          <p:nvPr/>
        </p:nvSpPr>
        <p:spPr bwMode="auto">
          <a:xfrm>
            <a:off x="7778750" y="152400"/>
            <a:ext cx="895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存在</a:t>
            </a:r>
          </a:p>
        </p:txBody>
      </p:sp>
      <p:grpSp>
        <p:nvGrpSpPr>
          <p:cNvPr id="210951" name="Group 7"/>
          <p:cNvGrpSpPr>
            <a:grpSpLocks/>
          </p:cNvGrpSpPr>
          <p:nvPr/>
        </p:nvGrpSpPr>
        <p:grpSpPr bwMode="auto">
          <a:xfrm>
            <a:off x="263525" y="677863"/>
            <a:ext cx="7188200" cy="519112"/>
            <a:chOff x="0" y="1176"/>
            <a:chExt cx="4332" cy="327"/>
          </a:xfrm>
        </p:grpSpPr>
        <p:sp>
          <p:nvSpPr>
            <p:cNvPr id="210952" name="Rectangle 8"/>
            <p:cNvSpPr>
              <a:spLocks noChangeArrowheads="1"/>
            </p:cNvSpPr>
            <p:nvPr/>
          </p:nvSpPr>
          <p:spPr bwMode="auto">
            <a:xfrm>
              <a:off x="0" y="1176"/>
              <a:ext cx="43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点           的一个邻域，在此邻域内，该方程</a:t>
              </a:r>
            </a:p>
          </p:txBody>
        </p:sp>
        <p:graphicFrame>
          <p:nvGraphicFramePr>
            <p:cNvPr id="210953" name="Object 9"/>
            <p:cNvGraphicFramePr>
              <a:graphicFrameLocks noChangeAspect="1"/>
            </p:cNvGraphicFramePr>
            <p:nvPr/>
          </p:nvGraphicFramePr>
          <p:xfrm>
            <a:off x="236" y="1186"/>
            <a:ext cx="681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562" name="Equation" r:id="rId5" imgW="469800" imgH="203040" progId="Equation.DSMT4">
                    <p:embed/>
                  </p:oleObj>
                </mc:Choice>
                <mc:Fallback>
                  <p:oleObj name="Equation" r:id="rId5" imgW="46980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6" y="1186"/>
                          <a:ext cx="681" cy="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0954" name="Rectangle 10"/>
          <p:cNvSpPr>
            <a:spLocks noChangeArrowheads="1"/>
          </p:cNvSpPr>
          <p:nvPr/>
        </p:nvSpPr>
        <p:spPr bwMode="auto">
          <a:xfrm>
            <a:off x="219075" y="1255713"/>
            <a:ext cx="70516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latin typeface="Times New Roman" pitchFamily="18" charset="0"/>
                <a:ea typeface="新宋体" pitchFamily="49" charset="-122"/>
              </a:rPr>
              <a:t>(</a:t>
            </a:r>
            <a:r>
              <a:rPr lang="en-US" altLang="zh-CN" sz="2800" b="1" i="1">
                <a:latin typeface="Times New Roman" pitchFamily="18" charset="0"/>
                <a:ea typeface="新宋体" pitchFamily="49" charset="-122"/>
              </a:rPr>
              <a:t>A</a:t>
            </a:r>
            <a:r>
              <a:rPr lang="en-US" altLang="zh-CN" sz="2800" b="1">
                <a:latin typeface="Times New Roman" pitchFamily="18" charset="0"/>
                <a:ea typeface="新宋体" pitchFamily="49" charset="-122"/>
              </a:rPr>
              <a:t>)</a:t>
            </a:r>
            <a:r>
              <a:rPr lang="zh-CN" altLang="en-US" sz="2800" b="1">
                <a:latin typeface="Times New Roman" pitchFamily="18" charset="0"/>
                <a:ea typeface="新宋体" pitchFamily="49" charset="-122"/>
              </a:rPr>
              <a:t>只能确立一个具有连续偏导的隐函数</a:t>
            </a:r>
          </a:p>
        </p:txBody>
      </p:sp>
      <p:graphicFrame>
        <p:nvGraphicFramePr>
          <p:cNvPr id="210955" name="Object 11"/>
          <p:cNvGraphicFramePr>
            <a:graphicFrameLocks noChangeAspect="1"/>
          </p:cNvGraphicFramePr>
          <p:nvPr/>
        </p:nvGraphicFramePr>
        <p:xfrm>
          <a:off x="6500813" y="1320800"/>
          <a:ext cx="1595437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63" name="Equation" r:id="rId7" imgW="698400" imgH="203040" progId="Equation.DSMT4">
                  <p:embed/>
                </p:oleObj>
              </mc:Choice>
              <mc:Fallback>
                <p:oleObj name="Equation" r:id="rId7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813" y="1320800"/>
                        <a:ext cx="1595437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0956" name="Rectangle 12"/>
          <p:cNvSpPr>
            <a:spLocks noChangeArrowheads="1"/>
          </p:cNvSpPr>
          <p:nvPr/>
        </p:nvSpPr>
        <p:spPr bwMode="auto">
          <a:xfrm>
            <a:off x="192088" y="1804988"/>
            <a:ext cx="6696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latin typeface="Times New Roman" pitchFamily="18" charset="0"/>
                <a:ea typeface="新宋体" pitchFamily="49" charset="-122"/>
              </a:rPr>
              <a:t>(</a:t>
            </a:r>
            <a:r>
              <a:rPr lang="en-US" altLang="zh-CN" sz="2800" b="1" i="1">
                <a:latin typeface="Times New Roman" pitchFamily="18" charset="0"/>
                <a:ea typeface="新宋体" pitchFamily="49" charset="-122"/>
              </a:rPr>
              <a:t>B</a:t>
            </a:r>
            <a:r>
              <a:rPr lang="en-US" altLang="zh-CN" sz="2800" b="1">
                <a:latin typeface="Times New Roman" pitchFamily="18" charset="0"/>
                <a:ea typeface="新宋体" pitchFamily="49" charset="-122"/>
              </a:rPr>
              <a:t>)</a:t>
            </a:r>
            <a:r>
              <a:rPr lang="zh-CN" altLang="en-US" sz="2800" b="1">
                <a:latin typeface="Times New Roman" pitchFamily="18" charset="0"/>
                <a:ea typeface="新宋体" pitchFamily="49" charset="-122"/>
              </a:rPr>
              <a:t>可以确立具有连续性偏导的隐函数</a:t>
            </a:r>
          </a:p>
        </p:txBody>
      </p:sp>
      <p:graphicFrame>
        <p:nvGraphicFramePr>
          <p:cNvPr id="210957" name="Object 13"/>
          <p:cNvGraphicFramePr>
            <a:graphicFrameLocks noChangeAspect="1"/>
          </p:cNvGraphicFramePr>
          <p:nvPr/>
        </p:nvGraphicFramePr>
        <p:xfrm>
          <a:off x="1298575" y="2308225"/>
          <a:ext cx="3284538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64" name="Equation" r:id="rId9" imgW="1523880" imgH="215640" progId="Equation.DSMT4">
                  <p:embed/>
                </p:oleObj>
              </mc:Choice>
              <mc:Fallback>
                <p:oleObj name="Equation" r:id="rId9" imgW="15238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575" y="2308225"/>
                        <a:ext cx="3284538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0958" name="Rectangle 14"/>
          <p:cNvSpPr>
            <a:spLocks noChangeArrowheads="1"/>
          </p:cNvSpPr>
          <p:nvPr/>
        </p:nvSpPr>
        <p:spPr bwMode="auto">
          <a:xfrm>
            <a:off x="147638" y="2813050"/>
            <a:ext cx="68849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latin typeface="Times New Roman" pitchFamily="18" charset="0"/>
                <a:ea typeface="新宋体" pitchFamily="49" charset="-122"/>
              </a:rPr>
              <a:t>(</a:t>
            </a:r>
            <a:r>
              <a:rPr lang="en-US" altLang="zh-CN" sz="2800" b="1" i="1">
                <a:latin typeface="Times New Roman" pitchFamily="18" charset="0"/>
                <a:ea typeface="新宋体" pitchFamily="49" charset="-122"/>
              </a:rPr>
              <a:t>C</a:t>
            </a:r>
            <a:r>
              <a:rPr lang="en-US" altLang="zh-CN" sz="2800" b="1">
                <a:latin typeface="Times New Roman" pitchFamily="18" charset="0"/>
                <a:ea typeface="新宋体" pitchFamily="49" charset="-122"/>
              </a:rPr>
              <a:t>)</a:t>
            </a:r>
            <a:r>
              <a:rPr lang="zh-CN" altLang="en-US" sz="2800" b="1">
                <a:latin typeface="Times New Roman" pitchFamily="18" charset="0"/>
                <a:ea typeface="新宋体" pitchFamily="49" charset="-122"/>
              </a:rPr>
              <a:t>可以确立具有连续性偏导的隐函数</a:t>
            </a:r>
          </a:p>
        </p:txBody>
      </p:sp>
      <p:graphicFrame>
        <p:nvGraphicFramePr>
          <p:cNvPr id="210959" name="Object 15"/>
          <p:cNvGraphicFramePr>
            <a:graphicFrameLocks noChangeAspect="1"/>
          </p:cNvGraphicFramePr>
          <p:nvPr/>
        </p:nvGraphicFramePr>
        <p:xfrm>
          <a:off x="1227138" y="3316288"/>
          <a:ext cx="34290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65" name="Equation" r:id="rId11" imgW="1523880" imgH="215640" progId="Equation.DSMT4">
                  <p:embed/>
                </p:oleObj>
              </mc:Choice>
              <mc:Fallback>
                <p:oleObj name="Equation" r:id="rId11" imgW="15238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7138" y="3316288"/>
                        <a:ext cx="3429000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0960" name="Rectangle 16"/>
          <p:cNvSpPr>
            <a:spLocks noChangeArrowheads="1"/>
          </p:cNvSpPr>
          <p:nvPr/>
        </p:nvSpPr>
        <p:spPr bwMode="auto">
          <a:xfrm>
            <a:off x="153988" y="3819525"/>
            <a:ext cx="70945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800" b="1">
                <a:latin typeface="Times New Roman" pitchFamily="18" charset="0"/>
                <a:ea typeface="新宋体" pitchFamily="49" charset="-122"/>
              </a:rPr>
              <a:t>(</a:t>
            </a:r>
            <a:r>
              <a:rPr lang="en-US" altLang="zh-CN" sz="2800" b="1" i="1">
                <a:latin typeface="Times New Roman" pitchFamily="18" charset="0"/>
                <a:ea typeface="新宋体" pitchFamily="49" charset="-122"/>
              </a:rPr>
              <a:t>D</a:t>
            </a:r>
            <a:r>
              <a:rPr lang="en-US" altLang="zh-CN" sz="2800" b="1">
                <a:latin typeface="Times New Roman" pitchFamily="18" charset="0"/>
                <a:ea typeface="新宋体" pitchFamily="49" charset="-122"/>
              </a:rPr>
              <a:t>)</a:t>
            </a:r>
            <a:r>
              <a:rPr lang="zh-CN" altLang="en-US" sz="2800" b="1">
                <a:latin typeface="Times New Roman" pitchFamily="18" charset="0"/>
                <a:ea typeface="新宋体" pitchFamily="49" charset="-122"/>
              </a:rPr>
              <a:t>可以确立具有连续性偏导的隐函数</a:t>
            </a:r>
          </a:p>
        </p:txBody>
      </p:sp>
      <p:graphicFrame>
        <p:nvGraphicFramePr>
          <p:cNvPr id="210961" name="Object 17"/>
          <p:cNvGraphicFramePr>
            <a:graphicFrameLocks noChangeAspect="1"/>
          </p:cNvGraphicFramePr>
          <p:nvPr/>
        </p:nvGraphicFramePr>
        <p:xfrm>
          <a:off x="1260475" y="4319588"/>
          <a:ext cx="3395663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66" name="Equation" r:id="rId13" imgW="1536480" imgH="215640" progId="Equation.DSMT4">
                  <p:embed/>
                </p:oleObj>
              </mc:Choice>
              <mc:Fallback>
                <p:oleObj name="Equation" r:id="rId13" imgW="15364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475" y="4319588"/>
                        <a:ext cx="3395663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0962" name="Group 18"/>
          <p:cNvGrpSpPr>
            <a:grpSpLocks/>
          </p:cNvGrpSpPr>
          <p:nvPr/>
        </p:nvGrpSpPr>
        <p:grpSpPr bwMode="auto">
          <a:xfrm>
            <a:off x="984250" y="4806950"/>
            <a:ext cx="4752975" cy="582613"/>
            <a:chOff x="204" y="3158"/>
            <a:chExt cx="2819" cy="328"/>
          </a:xfrm>
        </p:grpSpPr>
        <p:graphicFrame>
          <p:nvGraphicFramePr>
            <p:cNvPr id="210963" name="Object 19"/>
            <p:cNvGraphicFramePr>
              <a:graphicFrameLocks noChangeAspect="1"/>
            </p:cNvGraphicFramePr>
            <p:nvPr/>
          </p:nvGraphicFramePr>
          <p:xfrm>
            <a:off x="476" y="3188"/>
            <a:ext cx="2547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567" name="Equation" r:id="rId15" imgW="1955520" imgH="228600" progId="Equation.DSMT4">
                    <p:embed/>
                  </p:oleObj>
                </mc:Choice>
                <mc:Fallback>
                  <p:oleObj name="Equation" r:id="rId15" imgW="195552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" y="3188"/>
                          <a:ext cx="2547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0964" name="Rectangle 20"/>
            <p:cNvSpPr>
              <a:spLocks noChangeArrowheads="1"/>
            </p:cNvSpPr>
            <p:nvPr/>
          </p:nvSpPr>
          <p:spPr bwMode="auto">
            <a:xfrm>
              <a:off x="204" y="3158"/>
              <a:ext cx="320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>
                  <a:latin typeface="Times New Roman" pitchFamily="18" charset="0"/>
                  <a:ea typeface="新宋体" pitchFamily="49" charset="-122"/>
                </a:rPr>
                <a:t>设</a:t>
              </a:r>
            </a:p>
          </p:txBody>
        </p:sp>
      </p:grpSp>
      <p:sp>
        <p:nvSpPr>
          <p:cNvPr id="210965" name="Rectangle 21"/>
          <p:cNvSpPr>
            <a:spLocks noChangeArrowheads="1"/>
          </p:cNvSpPr>
          <p:nvPr/>
        </p:nvSpPr>
        <p:spPr bwMode="auto">
          <a:xfrm>
            <a:off x="1019175" y="5445125"/>
            <a:ext cx="5413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" pitchFamily="49" charset="-122"/>
              </a:rPr>
              <a:t>则</a:t>
            </a:r>
          </a:p>
        </p:txBody>
      </p:sp>
      <p:graphicFrame>
        <p:nvGraphicFramePr>
          <p:cNvPr id="210966" name="Object 22"/>
          <p:cNvGraphicFramePr>
            <a:graphicFrameLocks noChangeAspect="1"/>
          </p:cNvGraphicFramePr>
          <p:nvPr/>
        </p:nvGraphicFramePr>
        <p:xfrm>
          <a:off x="1560513" y="5427663"/>
          <a:ext cx="329882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68" name="Equation" r:id="rId17" imgW="1320480" imgH="241200" progId="Equation.DSMT4">
                  <p:embed/>
                </p:oleObj>
              </mc:Choice>
              <mc:Fallback>
                <p:oleObj name="Equation" r:id="rId17" imgW="13204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513" y="5427663"/>
                        <a:ext cx="3298825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67" name="Object 23"/>
          <p:cNvGraphicFramePr>
            <a:graphicFrameLocks noChangeAspect="1"/>
          </p:cNvGraphicFramePr>
          <p:nvPr/>
        </p:nvGraphicFramePr>
        <p:xfrm>
          <a:off x="5345113" y="5208588"/>
          <a:ext cx="26511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69" name="Equation" r:id="rId19" imgW="1206360" imgH="431640" progId="Equation.DSMT4">
                  <p:embed/>
                </p:oleObj>
              </mc:Choice>
              <mc:Fallback>
                <p:oleObj name="Equation" r:id="rId19" imgW="12063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5113" y="5208588"/>
                        <a:ext cx="2651125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68" name="Object 24"/>
          <p:cNvGraphicFramePr>
            <a:graphicFrameLocks noChangeAspect="1"/>
          </p:cNvGraphicFramePr>
          <p:nvPr/>
        </p:nvGraphicFramePr>
        <p:xfrm>
          <a:off x="1495425" y="6051550"/>
          <a:ext cx="358933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70" name="Equation" r:id="rId21" imgW="1587240" imgH="241200" progId="Equation.DSMT4">
                  <p:embed/>
                </p:oleObj>
              </mc:Choice>
              <mc:Fallback>
                <p:oleObj name="Equation" r:id="rId21" imgW="15872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5425" y="6051550"/>
                        <a:ext cx="3589338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69" name="Object 25"/>
          <p:cNvGraphicFramePr>
            <a:graphicFrameLocks noChangeAspect="1"/>
          </p:cNvGraphicFramePr>
          <p:nvPr/>
        </p:nvGraphicFramePr>
        <p:xfrm>
          <a:off x="6588125" y="2300288"/>
          <a:ext cx="19081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71" name="Equation" r:id="rId23" imgW="863280" imgH="228600" progId="Equation.DSMT4">
                  <p:embed/>
                </p:oleObj>
              </mc:Choice>
              <mc:Fallback>
                <p:oleObj name="Equation" r:id="rId23" imgW="863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2300288"/>
                        <a:ext cx="190817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70" name="Object 26"/>
          <p:cNvGraphicFramePr>
            <a:graphicFrameLocks noChangeAspect="1"/>
          </p:cNvGraphicFramePr>
          <p:nvPr/>
        </p:nvGraphicFramePr>
        <p:xfrm>
          <a:off x="6611938" y="3141663"/>
          <a:ext cx="20891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72" name="Equation" r:id="rId25" imgW="952200" imgH="241200" progId="Equation.DSMT4">
                  <p:embed/>
                </p:oleObj>
              </mc:Choice>
              <mc:Fallback>
                <p:oleObj name="Equation" r:id="rId25" imgW="952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1938" y="3141663"/>
                        <a:ext cx="208915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71" name="Object 27"/>
          <p:cNvGraphicFramePr>
            <a:graphicFrameLocks noChangeAspect="1"/>
          </p:cNvGraphicFramePr>
          <p:nvPr/>
        </p:nvGraphicFramePr>
        <p:xfrm>
          <a:off x="6611938" y="4087813"/>
          <a:ext cx="195580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73" name="Equation" r:id="rId27" imgW="850680" imgH="228600" progId="Equation.DSMT4">
                  <p:embed/>
                </p:oleObj>
              </mc:Choice>
              <mc:Fallback>
                <p:oleObj name="Equation" r:id="rId27" imgW="8506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1938" y="4087813"/>
                        <a:ext cx="1955800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72" name="Object 28"/>
          <p:cNvGraphicFramePr>
            <a:graphicFrameLocks noChangeAspect="1"/>
          </p:cNvGraphicFramePr>
          <p:nvPr/>
        </p:nvGraphicFramePr>
        <p:xfrm>
          <a:off x="7235825" y="714375"/>
          <a:ext cx="431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74" name="Equation" r:id="rId29" imgW="164880" imgH="164880" progId="Equation.DSMT4">
                  <p:embed/>
                </p:oleObj>
              </mc:Choice>
              <mc:Fallback>
                <p:oleObj name="Equation" r:id="rId29" imgW="1648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714375"/>
                        <a:ext cx="4318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73" name="Object 29"/>
          <p:cNvGraphicFramePr>
            <a:graphicFrameLocks noChangeAspect="1"/>
          </p:cNvGraphicFramePr>
          <p:nvPr/>
        </p:nvGraphicFramePr>
        <p:xfrm>
          <a:off x="6999288" y="714375"/>
          <a:ext cx="107950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75" name="Equation" r:id="rId31" imgW="279360" imgH="203040" progId="Equation.DSMT4">
                  <p:embed/>
                </p:oleObj>
              </mc:Choice>
              <mc:Fallback>
                <p:oleObj name="Equation" r:id="rId31" imgW="2793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9288" y="714375"/>
                        <a:ext cx="1079500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0974" name="Rectangle 30"/>
          <p:cNvSpPr>
            <a:spLocks noChangeArrowheads="1"/>
          </p:cNvSpPr>
          <p:nvPr/>
        </p:nvSpPr>
        <p:spPr bwMode="auto">
          <a:xfrm>
            <a:off x="107504" y="116632"/>
            <a:ext cx="990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练习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：</a:t>
            </a:r>
            <a:endParaRPr lang="en-US" altLang="zh-CN" sz="2800" b="1" dirty="0">
              <a:solidFill>
                <a:srgbClr val="FF0000"/>
              </a:solidFill>
              <a:latin typeface="Times New Roman" pitchFamily="18" charset="0"/>
              <a:ea typeface="新宋体-18030" charset="-122"/>
            </a:endParaRPr>
          </a:p>
        </p:txBody>
      </p:sp>
      <p:sp>
        <p:nvSpPr>
          <p:cNvPr id="210975" name="Rectangle 31"/>
          <p:cNvSpPr>
            <a:spLocks noChangeArrowheads="1"/>
          </p:cNvSpPr>
          <p:nvPr/>
        </p:nvSpPr>
        <p:spPr bwMode="auto">
          <a:xfrm>
            <a:off x="107950" y="4768850"/>
            <a:ext cx="990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" pitchFamily="49" charset="-122"/>
              </a:rPr>
              <a:t>提示</a:t>
            </a: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" pitchFamily="49" charset="-122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21437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0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0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0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0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0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09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09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0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0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65" grpId="0"/>
      <p:bldP spid="21097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40E89-AC41-4854-B586-0277F794C3E6}" type="slidenum">
              <a:rPr lang="en-US" altLang="zh-CN"/>
              <a:pPr/>
              <a:t>116</a:t>
            </a:fld>
            <a:endParaRPr lang="en-US" altLang="zh-CN"/>
          </a:p>
        </p:txBody>
      </p:sp>
      <p:sp>
        <p:nvSpPr>
          <p:cNvPr id="203780" name="Rectangle 4"/>
          <p:cNvSpPr>
            <a:spLocks noChangeArrowheads="1"/>
          </p:cNvSpPr>
          <p:nvPr/>
        </p:nvSpPr>
        <p:spPr bwMode="auto">
          <a:xfrm>
            <a:off x="179512" y="242888"/>
            <a:ext cx="1524000" cy="56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例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35.</a:t>
            </a:r>
            <a:r>
              <a:rPr lang="en-US" altLang="zh-CN" sz="2800" b="1" dirty="0" smtClean="0">
                <a:latin typeface="Times New Roman" pitchFamily="18" charset="0"/>
                <a:ea typeface="新宋体-18030" charset="-122"/>
              </a:rPr>
              <a:t> </a:t>
            </a:r>
            <a:r>
              <a:rPr lang="zh-CN" altLang="en-US" sz="2800" b="1" dirty="0">
                <a:latin typeface="Times New Roman" pitchFamily="18" charset="0"/>
                <a:ea typeface="新宋体-18030" charset="-122"/>
              </a:rPr>
              <a:t>设</a:t>
            </a:r>
          </a:p>
        </p:txBody>
      </p:sp>
      <p:sp>
        <p:nvSpPr>
          <p:cNvPr id="203781" name="Text Box 5"/>
          <p:cNvSpPr txBox="1">
            <a:spLocks noChangeArrowheads="1"/>
          </p:cNvSpPr>
          <p:nvPr/>
        </p:nvSpPr>
        <p:spPr bwMode="auto">
          <a:xfrm>
            <a:off x="323850" y="950913"/>
            <a:ext cx="4683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解法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1:   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直接求导法</a:t>
            </a:r>
          </a:p>
        </p:txBody>
      </p:sp>
      <p:graphicFrame>
        <p:nvGraphicFramePr>
          <p:cNvPr id="203782" name="Object 6"/>
          <p:cNvGraphicFramePr>
            <a:graphicFrameLocks noChangeAspect="1"/>
          </p:cNvGraphicFramePr>
          <p:nvPr/>
        </p:nvGraphicFramePr>
        <p:xfrm>
          <a:off x="1331913" y="1452563"/>
          <a:ext cx="3240087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58" name="Equation" r:id="rId3" imgW="1409400" imgH="431640" progId="Equation.DSMT4">
                  <p:embed/>
                </p:oleObj>
              </mc:Choice>
              <mc:Fallback>
                <p:oleObj name="Equation" r:id="rId3" imgW="14094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452563"/>
                        <a:ext cx="3240087" cy="992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83" name="Object 7"/>
          <p:cNvGraphicFramePr>
            <a:graphicFrameLocks noChangeAspect="1"/>
          </p:cNvGraphicFramePr>
          <p:nvPr/>
        </p:nvGraphicFramePr>
        <p:xfrm>
          <a:off x="1116013" y="4400550"/>
          <a:ext cx="2519362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59" name="Equation" r:id="rId5" imgW="1066680" imgH="431640" progId="Equation.DSMT4">
                  <p:embed/>
                </p:oleObj>
              </mc:Choice>
              <mc:Fallback>
                <p:oleObj name="Equation" r:id="rId5" imgW="10666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400550"/>
                        <a:ext cx="2519362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84" name="Object 8"/>
          <p:cNvGraphicFramePr>
            <a:graphicFrameLocks noChangeAspect="1"/>
          </p:cNvGraphicFramePr>
          <p:nvPr/>
        </p:nvGraphicFramePr>
        <p:xfrm>
          <a:off x="5435600" y="1427163"/>
          <a:ext cx="1584325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60" name="Equation" r:id="rId7" imgW="698400" imgH="431640" progId="Equation.DSMT4">
                  <p:embed/>
                </p:oleObj>
              </mc:Choice>
              <mc:Fallback>
                <p:oleObj name="Equation" r:id="rId7" imgW="6984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1427163"/>
                        <a:ext cx="1584325" cy="979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85" name="Object 9"/>
          <p:cNvGraphicFramePr>
            <a:graphicFrameLocks noChangeAspect="1"/>
          </p:cNvGraphicFramePr>
          <p:nvPr/>
        </p:nvGraphicFramePr>
        <p:xfrm>
          <a:off x="1243013" y="3355975"/>
          <a:ext cx="5207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61" name="Equation" r:id="rId9" imgW="215640" imgH="203040" progId="Equation.DSMT4">
                  <p:embed/>
                </p:oleObj>
              </mc:Choice>
              <mc:Fallback>
                <p:oleObj name="Equation" r:id="rId9" imgW="2156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013" y="3355975"/>
                        <a:ext cx="5207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3786" name="Line 10"/>
          <p:cNvSpPr>
            <a:spLocks noChangeShapeType="1"/>
          </p:cNvSpPr>
          <p:nvPr/>
        </p:nvSpPr>
        <p:spPr bwMode="auto">
          <a:xfrm>
            <a:off x="4648200" y="1954213"/>
            <a:ext cx="6477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03787" name="Object 11"/>
          <p:cNvGraphicFramePr>
            <a:graphicFrameLocks noChangeAspect="1"/>
          </p:cNvGraphicFramePr>
          <p:nvPr/>
        </p:nvGraphicFramePr>
        <p:xfrm>
          <a:off x="1690688" y="3119438"/>
          <a:ext cx="1081087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62" name="Equation" r:id="rId11" imgW="482400" imgH="431640" progId="Equation.DSMT4">
                  <p:embed/>
                </p:oleObj>
              </mc:Choice>
              <mc:Fallback>
                <p:oleObj name="Equation" r:id="rId11" imgW="4824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0688" y="3119438"/>
                        <a:ext cx="1081087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88" name="Object 12"/>
          <p:cNvGraphicFramePr>
            <a:graphicFrameLocks noChangeAspect="1"/>
          </p:cNvGraphicFramePr>
          <p:nvPr/>
        </p:nvGraphicFramePr>
        <p:xfrm>
          <a:off x="2700338" y="3125788"/>
          <a:ext cx="1295400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63" name="Equation" r:id="rId13" imgW="558720" imgH="431640" progId="Equation.DSMT4">
                  <p:embed/>
                </p:oleObj>
              </mc:Choice>
              <mc:Fallback>
                <p:oleObj name="Equation" r:id="rId13" imgW="5587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3125788"/>
                        <a:ext cx="1295400" cy="100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89" name="Object 13"/>
          <p:cNvGraphicFramePr>
            <a:graphicFrameLocks noChangeAspect="1"/>
          </p:cNvGraphicFramePr>
          <p:nvPr/>
        </p:nvGraphicFramePr>
        <p:xfrm>
          <a:off x="3995738" y="3103563"/>
          <a:ext cx="1655762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64" name="Equation" r:id="rId15" imgW="723600" imgH="431640" progId="Equation.DSMT4">
                  <p:embed/>
                </p:oleObj>
              </mc:Choice>
              <mc:Fallback>
                <p:oleObj name="Equation" r:id="rId15" imgW="7236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3103563"/>
                        <a:ext cx="1655762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90" name="Object 14"/>
          <p:cNvGraphicFramePr>
            <a:graphicFrameLocks noChangeAspect="1"/>
          </p:cNvGraphicFramePr>
          <p:nvPr/>
        </p:nvGraphicFramePr>
        <p:xfrm>
          <a:off x="2124075" y="4029075"/>
          <a:ext cx="13684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65" name="Equation" r:id="rId17" imgW="596880" imgH="431640" progId="Equation.DSMT4">
                  <p:embed/>
                </p:oleObj>
              </mc:Choice>
              <mc:Fallback>
                <p:oleObj name="Equation" r:id="rId17" imgW="5968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4029075"/>
                        <a:ext cx="1368425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91" name="Object 15"/>
          <p:cNvGraphicFramePr>
            <a:graphicFrameLocks noChangeAspect="1"/>
          </p:cNvGraphicFramePr>
          <p:nvPr/>
        </p:nvGraphicFramePr>
        <p:xfrm>
          <a:off x="3563938" y="4395788"/>
          <a:ext cx="2281237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66" name="Equation" r:id="rId19" imgW="927000" imgH="431640" progId="Equation.DSMT4">
                  <p:embed/>
                </p:oleObj>
              </mc:Choice>
              <mc:Fallback>
                <p:oleObj name="Equation" r:id="rId19" imgW="9270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4395788"/>
                        <a:ext cx="2281237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3792" name="Line 16"/>
          <p:cNvSpPr>
            <a:spLocks noChangeShapeType="1"/>
          </p:cNvSpPr>
          <p:nvPr/>
        </p:nvSpPr>
        <p:spPr bwMode="auto">
          <a:xfrm>
            <a:off x="2590800" y="2460625"/>
            <a:ext cx="0" cy="736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3793" name="Rectangle 17"/>
          <p:cNvSpPr>
            <a:spLocks noChangeArrowheads="1"/>
          </p:cNvSpPr>
          <p:nvPr/>
        </p:nvSpPr>
        <p:spPr bwMode="auto">
          <a:xfrm>
            <a:off x="5638800" y="1573213"/>
            <a:ext cx="1981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kumimoji="1" lang="zh-CN" altLang="zh-CN" sz="2800" b="1">
              <a:latin typeface="Times New Roman" pitchFamily="18" charset="0"/>
              <a:ea typeface="新宋体-18030" charset="-122"/>
            </a:endParaRPr>
          </a:p>
        </p:txBody>
      </p:sp>
      <p:sp>
        <p:nvSpPr>
          <p:cNvPr id="203794" name="Text Box 18"/>
          <p:cNvSpPr txBox="1">
            <a:spLocks noChangeArrowheads="1"/>
          </p:cNvSpPr>
          <p:nvPr/>
        </p:nvSpPr>
        <p:spPr bwMode="auto">
          <a:xfrm>
            <a:off x="2554288" y="2474913"/>
            <a:ext cx="1962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再对 </a:t>
            </a:r>
            <a:r>
              <a:rPr kumimoji="1" lang="en-US" altLang="zh-CN" sz="2800" b="1" i="1">
                <a:latin typeface="Times New Roman" pitchFamily="18" charset="0"/>
                <a:ea typeface="新宋体-18030" charset="-122"/>
              </a:rPr>
              <a:t>x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 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求导</a:t>
            </a:r>
          </a:p>
        </p:txBody>
      </p:sp>
      <p:sp>
        <p:nvSpPr>
          <p:cNvPr id="203795" name="Text Box 19"/>
          <p:cNvSpPr txBox="1">
            <a:spLocks noChangeArrowheads="1"/>
          </p:cNvSpPr>
          <p:nvPr/>
        </p:nvSpPr>
        <p:spPr bwMode="auto">
          <a:xfrm>
            <a:off x="215900" y="5573713"/>
            <a:ext cx="83169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CC0000"/>
                </a:solidFill>
                <a:latin typeface="Times New Roman" pitchFamily="18" charset="0"/>
                <a:ea typeface="新宋体-18030" charset="-122"/>
              </a:rPr>
              <a:t>注意：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对</a:t>
            </a:r>
            <a:r>
              <a:rPr lang="en-US" altLang="zh-CN" sz="2800" b="1" i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x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求导时</a:t>
            </a: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,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应把</a:t>
            </a:r>
            <a:r>
              <a:rPr lang="en-US" altLang="zh-CN" sz="2800" b="1" i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y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看成常量</a:t>
            </a: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,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把</a:t>
            </a:r>
            <a:r>
              <a:rPr lang="en-US" altLang="zh-CN" sz="2800" b="1" i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z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看成</a:t>
            </a:r>
            <a:r>
              <a:rPr lang="en-US" altLang="zh-CN" sz="2800" b="1" i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x,y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的函数</a:t>
            </a: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graphicFrame>
        <p:nvGraphicFramePr>
          <p:cNvPr id="203796" name="Object 20"/>
          <p:cNvGraphicFramePr>
            <a:graphicFrameLocks noChangeAspect="1"/>
          </p:cNvGraphicFramePr>
          <p:nvPr/>
        </p:nvGraphicFramePr>
        <p:xfrm>
          <a:off x="1517650" y="260350"/>
          <a:ext cx="3414713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67" name="Equation" r:id="rId21" imgW="1333440" imgH="215640" progId="Equation.DSMT4">
                  <p:embed/>
                </p:oleObj>
              </mc:Choice>
              <mc:Fallback>
                <p:oleObj name="Equation" r:id="rId21" imgW="13334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7650" y="260350"/>
                        <a:ext cx="3414713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97" name="Object 21"/>
          <p:cNvGraphicFramePr>
            <a:graphicFrameLocks noChangeAspect="1"/>
          </p:cNvGraphicFramePr>
          <p:nvPr/>
        </p:nvGraphicFramePr>
        <p:xfrm>
          <a:off x="4829175" y="90488"/>
          <a:ext cx="1255713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68" name="Equation" r:id="rId23" imgW="545760" imgH="431640" progId="Equation.DSMT4">
                  <p:embed/>
                </p:oleObj>
              </mc:Choice>
              <mc:Fallback>
                <p:oleObj name="Equation" r:id="rId23" imgW="5457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9175" y="90488"/>
                        <a:ext cx="1255713" cy="992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98" name="Object 22"/>
          <p:cNvGraphicFramePr>
            <a:graphicFrameLocks noChangeAspect="1"/>
          </p:cNvGraphicFramePr>
          <p:nvPr/>
        </p:nvGraphicFramePr>
        <p:xfrm>
          <a:off x="6732588" y="333375"/>
          <a:ext cx="177958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69" name="Equation" r:id="rId25" imgW="698400" imgH="203040" progId="Equation.DSMT4">
                  <p:embed/>
                </p:oleObj>
              </mc:Choice>
              <mc:Fallback>
                <p:oleObj name="Equation" r:id="rId25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333375"/>
                        <a:ext cx="1779587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217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3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3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3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3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03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3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3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3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3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3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3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03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03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3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3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3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3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81" grpId="0" build="p" autoUpdateAnimBg="0"/>
      <p:bldP spid="203786" grpId="0" animBg="1"/>
      <p:bldP spid="203792" grpId="0" animBg="1"/>
      <p:bldP spid="203793" grpId="0" autoUpdateAnimBg="0"/>
      <p:bldP spid="203794" grpId="0" build="p" autoUpdateAnimBg="0"/>
      <p:bldP spid="20379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601290" y="5852393"/>
            <a:ext cx="2133600" cy="365125"/>
          </a:xfrm>
        </p:spPr>
        <p:txBody>
          <a:bodyPr/>
          <a:lstStyle/>
          <a:p>
            <a:fld id="{14EE385F-E205-49EF-85B8-B42613493F16}" type="slidenum">
              <a:rPr lang="en-US" altLang="zh-CN"/>
              <a:pPr/>
              <a:t>117</a:t>
            </a:fld>
            <a:endParaRPr lang="en-US" altLang="zh-CN"/>
          </a:p>
        </p:txBody>
      </p:sp>
      <p:sp>
        <p:nvSpPr>
          <p:cNvPr id="97305" name="Rectangle 25"/>
          <p:cNvSpPr>
            <a:spLocks noChangeArrowheads="1"/>
          </p:cNvSpPr>
          <p:nvPr/>
        </p:nvSpPr>
        <p:spPr bwMode="auto">
          <a:xfrm>
            <a:off x="540965" y="332656"/>
            <a:ext cx="3887788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解法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2:    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利用公式</a:t>
            </a:r>
          </a:p>
        </p:txBody>
      </p:sp>
      <p:sp>
        <p:nvSpPr>
          <p:cNvPr id="97306" name="Text Box 26"/>
          <p:cNvSpPr txBox="1">
            <a:spLocks noChangeArrowheads="1"/>
          </p:cNvSpPr>
          <p:nvPr/>
        </p:nvSpPr>
        <p:spPr bwMode="auto">
          <a:xfrm>
            <a:off x="540965" y="985118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设</a:t>
            </a:r>
          </a:p>
        </p:txBody>
      </p:sp>
      <p:graphicFrame>
        <p:nvGraphicFramePr>
          <p:cNvPr id="97307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029151"/>
              </p:ext>
            </p:extLst>
          </p:nvPr>
        </p:nvGraphicFramePr>
        <p:xfrm>
          <a:off x="974353" y="983531"/>
          <a:ext cx="4464050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96" name="Equation" r:id="rId3" imgW="1879560" imgH="228600" progId="Equation.DSMT4">
                  <p:embed/>
                </p:oleObj>
              </mc:Choice>
              <mc:Fallback>
                <p:oleObj name="Equation" r:id="rId3" imgW="18795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353" y="983531"/>
                        <a:ext cx="4464050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308" name="Text Box 28"/>
          <p:cNvSpPr txBox="1">
            <a:spLocks noChangeArrowheads="1"/>
          </p:cNvSpPr>
          <p:nvPr/>
        </p:nvSpPr>
        <p:spPr bwMode="auto">
          <a:xfrm>
            <a:off x="5292353" y="980356"/>
            <a:ext cx="685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则</a:t>
            </a:r>
          </a:p>
        </p:txBody>
      </p:sp>
      <p:graphicFrame>
        <p:nvGraphicFramePr>
          <p:cNvPr id="97309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060611"/>
              </p:ext>
            </p:extLst>
          </p:nvPr>
        </p:nvGraphicFramePr>
        <p:xfrm>
          <a:off x="5755903" y="1008931"/>
          <a:ext cx="1225550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97" name="Equation" r:id="rId5" imgW="596880" imgH="228600" progId="Equation.DSMT4">
                  <p:embed/>
                </p:oleObj>
              </mc:Choice>
              <mc:Fallback>
                <p:oleObj name="Equation" r:id="rId5" imgW="596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5903" y="1008931"/>
                        <a:ext cx="1225550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10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614320"/>
              </p:ext>
            </p:extLst>
          </p:nvPr>
        </p:nvGraphicFramePr>
        <p:xfrm>
          <a:off x="971178" y="1542331"/>
          <a:ext cx="190817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98" name="Equation" r:id="rId7" imgW="838080" imgH="444240" progId="Equation.DSMT4">
                  <p:embed/>
                </p:oleObj>
              </mc:Choice>
              <mc:Fallback>
                <p:oleObj name="Equation" r:id="rId7" imgW="8380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178" y="1542331"/>
                        <a:ext cx="1908175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11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389632"/>
              </p:ext>
            </p:extLst>
          </p:nvPr>
        </p:nvGraphicFramePr>
        <p:xfrm>
          <a:off x="756865" y="2898056"/>
          <a:ext cx="2374900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99" name="Equation" r:id="rId9" imgW="1104840" imgH="431640" progId="Equation.DSMT4">
                  <p:embed/>
                </p:oleObj>
              </mc:Choice>
              <mc:Fallback>
                <p:oleObj name="Equation" r:id="rId9" imgW="11048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865" y="2898056"/>
                        <a:ext cx="2374900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12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562472"/>
              </p:ext>
            </p:extLst>
          </p:nvPr>
        </p:nvGraphicFramePr>
        <p:xfrm>
          <a:off x="3060328" y="2458318"/>
          <a:ext cx="2376487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00" name="Equation" r:id="rId11" imgW="1041120" imgH="634680" progId="Equation.DSMT4">
                  <p:embed/>
                </p:oleObj>
              </mc:Choice>
              <mc:Fallback>
                <p:oleObj name="Equation" r:id="rId11" imgW="1041120" imgH="634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328" y="2458318"/>
                        <a:ext cx="2376487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13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031049"/>
              </p:ext>
            </p:extLst>
          </p:nvPr>
        </p:nvGraphicFramePr>
        <p:xfrm>
          <a:off x="5424115" y="2894881"/>
          <a:ext cx="2216150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01" name="Equation" r:id="rId13" imgW="927000" imgH="431640" progId="Equation.DSMT4">
                  <p:embed/>
                </p:oleObj>
              </mc:Choice>
              <mc:Fallback>
                <p:oleObj name="Equation" r:id="rId13" imgW="9270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4115" y="2894881"/>
                        <a:ext cx="2216150" cy="1033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14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9148"/>
              </p:ext>
            </p:extLst>
          </p:nvPr>
        </p:nvGraphicFramePr>
        <p:xfrm>
          <a:off x="2877765" y="1499468"/>
          <a:ext cx="1366838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02" name="Equation" r:id="rId15" imgW="583920" imgH="419040" progId="Equation.DSMT4">
                  <p:embed/>
                </p:oleObj>
              </mc:Choice>
              <mc:Fallback>
                <p:oleObj name="Equation" r:id="rId15" imgW="58392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7765" y="1499468"/>
                        <a:ext cx="1366838" cy="979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15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845384"/>
              </p:ext>
            </p:extLst>
          </p:nvPr>
        </p:nvGraphicFramePr>
        <p:xfrm>
          <a:off x="4282703" y="1508993"/>
          <a:ext cx="1081087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03" name="Equation" r:id="rId17" imgW="482400" imgH="419040" progId="Equation.DSMT4">
                  <p:embed/>
                </p:oleObj>
              </mc:Choice>
              <mc:Fallback>
                <p:oleObj name="Equation" r:id="rId17" imgW="4824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2703" y="1508993"/>
                        <a:ext cx="1081087" cy="94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16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737948"/>
              </p:ext>
            </p:extLst>
          </p:nvPr>
        </p:nvGraphicFramePr>
        <p:xfrm>
          <a:off x="7021140" y="1035918"/>
          <a:ext cx="15113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04" name="Equation" r:id="rId19" imgW="711000" imgH="228600" progId="Equation.DSMT4">
                  <p:embed/>
                </p:oleObj>
              </mc:Choice>
              <mc:Fallback>
                <p:oleObj name="Equation" r:id="rId19" imgW="711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1140" y="1035918"/>
                        <a:ext cx="15113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17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2244653"/>
              </p:ext>
            </p:extLst>
          </p:nvPr>
        </p:nvGraphicFramePr>
        <p:xfrm>
          <a:off x="1117228" y="4595093"/>
          <a:ext cx="4824412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05" name="Equation" r:id="rId21" imgW="1879560" imgH="203040" progId="Equation.DSMT4">
                  <p:embed/>
                </p:oleObj>
              </mc:Choice>
              <mc:Fallback>
                <p:oleObj name="Equation" r:id="rId21" imgW="18795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7228" y="4595093"/>
                        <a:ext cx="4824412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18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1360029"/>
              </p:ext>
            </p:extLst>
          </p:nvPr>
        </p:nvGraphicFramePr>
        <p:xfrm>
          <a:off x="4427165" y="5036418"/>
          <a:ext cx="2057400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06" name="Equation" r:id="rId23" imgW="888840" imgH="431640" progId="Equation.DSMT4">
                  <p:embed/>
                </p:oleObj>
              </mc:Choice>
              <mc:Fallback>
                <p:oleObj name="Equation" r:id="rId23" imgW="8888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165" y="5036418"/>
                        <a:ext cx="2057400" cy="99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19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525794"/>
              </p:ext>
            </p:extLst>
          </p:nvPr>
        </p:nvGraphicFramePr>
        <p:xfrm>
          <a:off x="656853" y="5003081"/>
          <a:ext cx="3757612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07" name="Equation" r:id="rId25" imgW="1650960" imgH="419040" progId="Equation.DSMT4">
                  <p:embed/>
                </p:oleObj>
              </mc:Choice>
              <mc:Fallback>
                <p:oleObj name="Equation" r:id="rId25" imgW="16509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853" y="5003081"/>
                        <a:ext cx="3757612" cy="95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320" name="Text Box 40"/>
          <p:cNvSpPr txBox="1">
            <a:spLocks noChangeArrowheads="1"/>
          </p:cNvSpPr>
          <p:nvPr/>
        </p:nvSpPr>
        <p:spPr bwMode="auto">
          <a:xfrm>
            <a:off x="612403" y="4018831"/>
            <a:ext cx="41767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解法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3 :  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利用微分法求导</a:t>
            </a:r>
          </a:p>
        </p:txBody>
      </p:sp>
    </p:spTree>
    <p:extLst>
      <p:ext uri="{BB962C8B-B14F-4D97-AF65-F5344CB8AC3E}">
        <p14:creationId xmlns:p14="http://schemas.microsoft.com/office/powerpoint/2010/main" val="249458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7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7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7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7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7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7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7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7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7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7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7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7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7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7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7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306" grpId="0" autoUpdateAnimBg="0"/>
      <p:bldP spid="97308" grpId="0" autoUpdateAnimBg="0"/>
      <p:bldP spid="9732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247" name="Group 23"/>
          <p:cNvGrpSpPr>
            <a:grpSpLocks/>
          </p:cNvGrpSpPr>
          <p:nvPr/>
        </p:nvGrpSpPr>
        <p:grpSpPr bwMode="auto">
          <a:xfrm>
            <a:off x="468313" y="549275"/>
            <a:ext cx="8207375" cy="1458913"/>
            <a:chOff x="295" y="346"/>
            <a:chExt cx="5170" cy="919"/>
          </a:xfrm>
        </p:grpSpPr>
        <p:sp>
          <p:nvSpPr>
            <p:cNvPr id="180226" name="Text Box 2"/>
            <p:cNvSpPr txBox="1">
              <a:spLocks noChangeArrowheads="1"/>
            </p:cNvSpPr>
            <p:nvPr/>
          </p:nvSpPr>
          <p:spPr bwMode="auto">
            <a:xfrm>
              <a:off x="295" y="346"/>
              <a:ext cx="5170" cy="7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lnSpc>
                  <a:spcPct val="130000"/>
                </a:lnSpc>
              </a:pPr>
              <a:r>
                <a:rPr lang="zh-CN" altLang="en-US" sz="2800" dirty="0" smtClean="0">
                  <a:solidFill>
                    <a:srgbClr val="FF0000"/>
                  </a:solidFill>
                  <a:latin typeface="Times New Roman" pitchFamily="18" charset="0"/>
                </a:rPr>
                <a:t>练习：</a:t>
              </a:r>
              <a:r>
                <a:rPr lang="en-US" altLang="zh-CN" sz="2800" dirty="0" smtClean="0">
                  <a:solidFill>
                    <a:srgbClr val="FF0000"/>
                  </a:solidFill>
                  <a:latin typeface="Times New Roman" pitchFamily="18" charset="0"/>
                </a:rPr>
                <a:t> </a:t>
              </a:r>
              <a:r>
                <a:rPr lang="zh-CN" altLang="en-US" sz="2800" dirty="0">
                  <a:solidFill>
                    <a:srgbClr val="990099"/>
                  </a:solidFill>
                  <a:latin typeface="Times New Roman" pitchFamily="18" charset="0"/>
                </a:rPr>
                <a:t>设                     是方程                                              确定的隐函数，求</a:t>
              </a:r>
            </a:p>
          </p:txBody>
        </p:sp>
        <p:sp>
          <p:nvSpPr>
            <p:cNvPr id="180228" name="Text Box 4"/>
            <p:cNvSpPr txBox="1">
              <a:spLocks noChangeArrowheads="1"/>
            </p:cNvSpPr>
            <p:nvPr/>
          </p:nvSpPr>
          <p:spPr bwMode="auto">
            <a:xfrm>
              <a:off x="3198" y="799"/>
              <a:ext cx="79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>
                  <a:solidFill>
                    <a:srgbClr val="990099"/>
                  </a:solidFill>
                </a:rPr>
                <a:t>（</a:t>
              </a:r>
              <a:r>
                <a:rPr lang="en-US" altLang="zh-CN" sz="2800">
                  <a:solidFill>
                    <a:srgbClr val="990099"/>
                  </a:solidFill>
                </a:rPr>
                <a:t>06</a:t>
              </a:r>
              <a:r>
                <a:rPr lang="zh-CN" altLang="en-US" sz="2800">
                  <a:solidFill>
                    <a:srgbClr val="990099"/>
                  </a:solidFill>
                </a:rPr>
                <a:t>）</a:t>
              </a:r>
            </a:p>
          </p:txBody>
        </p:sp>
        <p:graphicFrame>
          <p:nvGraphicFramePr>
            <p:cNvPr id="180229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10697054"/>
                </p:ext>
              </p:extLst>
            </p:nvPr>
          </p:nvGraphicFramePr>
          <p:xfrm>
            <a:off x="1395" y="436"/>
            <a:ext cx="1031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186" name="公式" r:id="rId3" imgW="749160" imgH="203040" progId="Equation.3">
                    <p:embed/>
                  </p:oleObj>
                </mc:Choice>
                <mc:Fallback>
                  <p:oleObj name="公式" r:id="rId3" imgW="74916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5" y="436"/>
                          <a:ext cx="1031" cy="2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0230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37541352"/>
                </p:ext>
              </p:extLst>
            </p:nvPr>
          </p:nvGraphicFramePr>
          <p:xfrm>
            <a:off x="3258" y="436"/>
            <a:ext cx="2117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187" name="公式" r:id="rId5" imgW="1536480" imgH="228600" progId="Equation.3">
                    <p:embed/>
                  </p:oleObj>
                </mc:Choice>
                <mc:Fallback>
                  <p:oleObj name="公式" r:id="rId5" imgW="15364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8" y="436"/>
                          <a:ext cx="2117" cy="31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0231" name="Object 7"/>
            <p:cNvGraphicFramePr>
              <a:graphicFrameLocks noChangeAspect="1"/>
            </p:cNvGraphicFramePr>
            <p:nvPr/>
          </p:nvGraphicFramePr>
          <p:xfrm>
            <a:off x="2245" y="663"/>
            <a:ext cx="771" cy="6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188" name="公式" r:id="rId7" imgW="558720" imgH="431640" progId="Equation.3">
                    <p:embed/>
                  </p:oleObj>
                </mc:Choice>
                <mc:Fallback>
                  <p:oleObj name="公式" r:id="rId7" imgW="558720" imgH="431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5" y="663"/>
                          <a:ext cx="771" cy="6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8023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726717"/>
              </p:ext>
            </p:extLst>
          </p:nvPr>
        </p:nvGraphicFramePr>
        <p:xfrm>
          <a:off x="611188" y="1916113"/>
          <a:ext cx="48323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89" name="公式" r:id="rId9" imgW="2209680" imgH="228600" progId="Equation.3">
                  <p:embed/>
                </p:oleObj>
              </mc:Choice>
              <mc:Fallback>
                <p:oleObj name="公式" r:id="rId9" imgW="2209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916113"/>
                        <a:ext cx="4832350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3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967342"/>
              </p:ext>
            </p:extLst>
          </p:nvPr>
        </p:nvGraphicFramePr>
        <p:xfrm>
          <a:off x="611188" y="2420938"/>
          <a:ext cx="2692400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90" name="公式" r:id="rId11" imgW="1231560" imgH="406080" progId="Equation.3">
                  <p:embed/>
                </p:oleObj>
              </mc:Choice>
              <mc:Fallback>
                <p:oleObj name="公式" r:id="rId11" imgW="123156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420938"/>
                        <a:ext cx="2692400" cy="896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3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1786129"/>
              </p:ext>
            </p:extLst>
          </p:nvPr>
        </p:nvGraphicFramePr>
        <p:xfrm>
          <a:off x="3492500" y="2636838"/>
          <a:ext cx="2803525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91" name="公式" r:id="rId13" imgW="1282680" imgH="253800" progId="Equation.3">
                  <p:embed/>
                </p:oleObj>
              </mc:Choice>
              <mc:Fallback>
                <p:oleObj name="公式" r:id="rId13" imgW="12826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2636838"/>
                        <a:ext cx="2803525" cy="560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3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1334119"/>
              </p:ext>
            </p:extLst>
          </p:nvPr>
        </p:nvGraphicFramePr>
        <p:xfrm>
          <a:off x="6516688" y="2636838"/>
          <a:ext cx="20542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92" name="公式" r:id="rId15" imgW="939600" imgH="241200" progId="Equation.3">
                  <p:embed/>
                </p:oleObj>
              </mc:Choice>
              <mc:Fallback>
                <p:oleObj name="公式" r:id="rId15" imgW="939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2636838"/>
                        <a:ext cx="2054225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3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719289"/>
              </p:ext>
            </p:extLst>
          </p:nvPr>
        </p:nvGraphicFramePr>
        <p:xfrm>
          <a:off x="684213" y="3429000"/>
          <a:ext cx="202565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93" name="公式" r:id="rId17" imgW="927000" imgH="444240" progId="Equation.3">
                  <p:embed/>
                </p:oleObj>
              </mc:Choice>
              <mc:Fallback>
                <p:oleObj name="公式" r:id="rId17" imgW="9270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429000"/>
                        <a:ext cx="2025650" cy="981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4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173407"/>
              </p:ext>
            </p:extLst>
          </p:nvPr>
        </p:nvGraphicFramePr>
        <p:xfrm>
          <a:off x="2771775" y="3141663"/>
          <a:ext cx="2220913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94" name="公式" r:id="rId19" imgW="1015920" imgH="596880" progId="Equation.3">
                  <p:embed/>
                </p:oleObj>
              </mc:Choice>
              <mc:Fallback>
                <p:oleObj name="公式" r:id="rId19" imgW="1015920" imgH="596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3141663"/>
                        <a:ext cx="2220913" cy="1317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43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2209314"/>
              </p:ext>
            </p:extLst>
          </p:nvPr>
        </p:nvGraphicFramePr>
        <p:xfrm>
          <a:off x="1060450" y="4567238"/>
          <a:ext cx="1414463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95" name="公式" r:id="rId21" imgW="647640" imgH="457200" progId="Equation.3">
                  <p:embed/>
                </p:oleObj>
              </mc:Choice>
              <mc:Fallback>
                <p:oleObj name="公式" r:id="rId21" imgW="6476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0450" y="4567238"/>
                        <a:ext cx="1414463" cy="1009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44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84641"/>
              </p:ext>
            </p:extLst>
          </p:nvPr>
        </p:nvGraphicFramePr>
        <p:xfrm>
          <a:off x="2555875" y="4652963"/>
          <a:ext cx="26654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96" name="公式" r:id="rId23" imgW="1218960" imgH="444240" progId="Equation.3">
                  <p:embed/>
                </p:oleObj>
              </mc:Choice>
              <mc:Fallback>
                <p:oleObj name="公式" r:id="rId23" imgW="12189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652963"/>
                        <a:ext cx="2665413" cy="981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46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629314"/>
              </p:ext>
            </p:extLst>
          </p:nvPr>
        </p:nvGraphicFramePr>
        <p:xfrm>
          <a:off x="5076825" y="3500438"/>
          <a:ext cx="200025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97" name="公式" r:id="rId25" imgW="914400" imgH="444240" progId="Equation.3">
                  <p:embed/>
                </p:oleObj>
              </mc:Choice>
              <mc:Fallback>
                <p:oleObj name="公式" r:id="rId25" imgW="9144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3500438"/>
                        <a:ext cx="2000250" cy="981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89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0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0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0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0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0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1375203"/>
              </p:ext>
            </p:extLst>
          </p:nvPr>
        </p:nvGraphicFramePr>
        <p:xfrm>
          <a:off x="395536" y="333375"/>
          <a:ext cx="7204075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51" name="Equation" r:id="rId3" imgW="4470120" imgH="444240" progId="Equation.DSMT4">
                  <p:embed/>
                </p:oleObj>
              </mc:Choice>
              <mc:Fallback>
                <p:oleObj name="Equation" r:id="rId3" imgW="447012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333375"/>
                        <a:ext cx="7204075" cy="700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5" name="Object 7"/>
          <p:cNvGraphicFramePr>
            <a:graphicFrameLocks noChangeAspect="1"/>
          </p:cNvGraphicFramePr>
          <p:nvPr/>
        </p:nvGraphicFramePr>
        <p:xfrm>
          <a:off x="468313" y="1341438"/>
          <a:ext cx="82073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52" name="公式" r:id="rId5" imgW="5257800" imgH="254000" progId="Equation.3">
                  <p:embed/>
                </p:oleObj>
              </mc:Choice>
              <mc:Fallback>
                <p:oleObj name="公式" r:id="rId5" imgW="52578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341438"/>
                        <a:ext cx="8207375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4" name="Object 6"/>
          <p:cNvGraphicFramePr>
            <a:graphicFrameLocks noChangeAspect="1"/>
          </p:cNvGraphicFramePr>
          <p:nvPr/>
        </p:nvGraphicFramePr>
        <p:xfrm>
          <a:off x="1258888" y="2133600"/>
          <a:ext cx="4897437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53" name="公式" r:id="rId7" imgW="3048000" imgH="457200" progId="Equation.3">
                  <p:embed/>
                </p:oleObj>
              </mc:Choice>
              <mc:Fallback>
                <p:oleObj name="公式" r:id="rId7" imgW="3048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133600"/>
                        <a:ext cx="4897437" cy="71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5"/>
          <p:cNvGraphicFramePr>
            <a:graphicFrameLocks noChangeAspect="1"/>
          </p:cNvGraphicFramePr>
          <p:nvPr/>
        </p:nvGraphicFramePr>
        <p:xfrm>
          <a:off x="1187450" y="3141663"/>
          <a:ext cx="6985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54" name="公式" r:id="rId9" imgW="4686300" imgH="622300" progId="Equation.3">
                  <p:embed/>
                </p:oleObj>
              </mc:Choice>
              <mc:Fallback>
                <p:oleObj name="公式" r:id="rId9" imgW="46863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141663"/>
                        <a:ext cx="6985000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4"/>
          <p:cNvGraphicFramePr>
            <a:graphicFrameLocks noChangeAspect="1"/>
          </p:cNvGraphicFramePr>
          <p:nvPr/>
        </p:nvGraphicFramePr>
        <p:xfrm>
          <a:off x="611188" y="4292600"/>
          <a:ext cx="7777162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55" name="公式" r:id="rId11" imgW="4699000" imgH="647700" progId="Equation.3">
                  <p:embed/>
                </p:oleObj>
              </mc:Choice>
              <mc:Fallback>
                <p:oleObj name="公式" r:id="rId11" imgW="4699000" imgH="647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292600"/>
                        <a:ext cx="7777162" cy="93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892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595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478966"/>
              </p:ext>
            </p:extLst>
          </p:nvPr>
        </p:nvGraphicFramePr>
        <p:xfrm>
          <a:off x="685800" y="80963"/>
          <a:ext cx="285115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0" name="Equation" r:id="rId3" imgW="1447560" imgH="215640" progId="Equation.DSMT4">
                  <p:embed/>
                </p:oleObj>
              </mc:Choice>
              <mc:Fallback>
                <p:oleObj name="Equation" r:id="rId3" imgW="14475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80963"/>
                        <a:ext cx="2851150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59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544856"/>
              </p:ext>
            </p:extLst>
          </p:nvPr>
        </p:nvGraphicFramePr>
        <p:xfrm>
          <a:off x="3225800" y="573088"/>
          <a:ext cx="141763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1" name="Equation" r:id="rId5" imgW="736560" imgH="203040" progId="Equation.DSMT4">
                  <p:embed/>
                </p:oleObj>
              </mc:Choice>
              <mc:Fallback>
                <p:oleObj name="Equation" r:id="rId5" imgW="7365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5800" y="573088"/>
                        <a:ext cx="1417638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59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206319"/>
              </p:ext>
            </p:extLst>
          </p:nvPr>
        </p:nvGraphicFramePr>
        <p:xfrm>
          <a:off x="4740275" y="549275"/>
          <a:ext cx="3983038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2" name="Equation" r:id="rId7" imgW="2070000" imgH="215640" progId="Equation.DSMT4">
                  <p:embed/>
                </p:oleObj>
              </mc:Choice>
              <mc:Fallback>
                <p:oleObj name="Equation" r:id="rId7" imgW="20700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0275" y="549275"/>
                        <a:ext cx="3983038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595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725785"/>
              </p:ext>
            </p:extLst>
          </p:nvPr>
        </p:nvGraphicFramePr>
        <p:xfrm>
          <a:off x="652463" y="549275"/>
          <a:ext cx="246697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3" name="Equation" r:id="rId9" imgW="1282680" imgH="215640" progId="Equation.DSMT4">
                  <p:embed/>
                </p:oleObj>
              </mc:Choice>
              <mc:Fallback>
                <p:oleObj name="Equation" r:id="rId9" imgW="12826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549275"/>
                        <a:ext cx="246697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595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645486"/>
              </p:ext>
            </p:extLst>
          </p:nvPr>
        </p:nvGraphicFramePr>
        <p:xfrm>
          <a:off x="153988" y="981075"/>
          <a:ext cx="439737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4" name="Equation" r:id="rId11" imgW="228600" imgH="215640" progId="Equation.DSMT4">
                  <p:embed/>
                </p:oleObj>
              </mc:Choice>
              <mc:Fallback>
                <p:oleObj name="Equation" r:id="rId11" imgW="2286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88" y="981075"/>
                        <a:ext cx="439737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595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7415034"/>
              </p:ext>
            </p:extLst>
          </p:nvPr>
        </p:nvGraphicFramePr>
        <p:xfrm>
          <a:off x="660400" y="981075"/>
          <a:ext cx="4081463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5" name="Equation" r:id="rId13" imgW="2120760" imgH="215640" progId="Equation.DSMT4">
                  <p:embed/>
                </p:oleObj>
              </mc:Choice>
              <mc:Fallback>
                <p:oleObj name="Equation" r:id="rId13" imgW="21207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" y="981075"/>
                        <a:ext cx="4081463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596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932285"/>
              </p:ext>
            </p:extLst>
          </p:nvPr>
        </p:nvGraphicFramePr>
        <p:xfrm>
          <a:off x="4837113" y="981075"/>
          <a:ext cx="227330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6" name="Equation" r:id="rId15" imgW="1180800" imgH="215640" progId="Equation.DSMT4">
                  <p:embed/>
                </p:oleObj>
              </mc:Choice>
              <mc:Fallback>
                <p:oleObj name="Equation" r:id="rId15" imgW="11808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7113" y="981075"/>
                        <a:ext cx="2273300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596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163219"/>
              </p:ext>
            </p:extLst>
          </p:nvPr>
        </p:nvGraphicFramePr>
        <p:xfrm>
          <a:off x="1044575" y="1462088"/>
          <a:ext cx="2224088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7" name="Equation" r:id="rId17" imgW="1155600" imgH="419040" progId="Equation.DSMT4">
                  <p:embed/>
                </p:oleObj>
              </mc:Choice>
              <mc:Fallback>
                <p:oleObj name="Equation" r:id="rId17" imgW="11556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1462088"/>
                        <a:ext cx="2224088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596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791270"/>
              </p:ext>
            </p:extLst>
          </p:nvPr>
        </p:nvGraphicFramePr>
        <p:xfrm>
          <a:off x="3313113" y="1484313"/>
          <a:ext cx="190500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8" name="Equation" r:id="rId19" imgW="990360" imgH="393480" progId="Equation.DSMT4">
                  <p:embed/>
                </p:oleObj>
              </mc:Choice>
              <mc:Fallback>
                <p:oleObj name="Equation" r:id="rId19" imgW="9903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113" y="1484313"/>
                        <a:ext cx="1905000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65963" name="Group 11"/>
          <p:cNvGrpSpPr>
            <a:grpSpLocks/>
          </p:cNvGrpSpPr>
          <p:nvPr/>
        </p:nvGrpSpPr>
        <p:grpSpPr bwMode="auto">
          <a:xfrm>
            <a:off x="5219700" y="1641479"/>
            <a:ext cx="3090863" cy="369888"/>
            <a:chOff x="3288" y="1419"/>
            <a:chExt cx="1947" cy="233"/>
          </a:xfrm>
        </p:grpSpPr>
        <p:sp>
          <p:nvSpPr>
            <p:cNvPr id="765964" name="Line 12"/>
            <p:cNvSpPr>
              <a:spLocks noChangeShapeType="1"/>
            </p:cNvSpPr>
            <p:nvPr/>
          </p:nvSpPr>
          <p:spPr bwMode="auto">
            <a:xfrm>
              <a:off x="3288" y="1548"/>
              <a:ext cx="4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765965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25323952"/>
                </p:ext>
              </p:extLst>
            </p:nvPr>
          </p:nvGraphicFramePr>
          <p:xfrm>
            <a:off x="3711" y="1419"/>
            <a:ext cx="1524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39" name="Equation" r:id="rId21" imgW="1257120" imgH="203040" progId="Equation.DSMT4">
                    <p:embed/>
                  </p:oleObj>
                </mc:Choice>
                <mc:Fallback>
                  <p:oleObj name="Equation" r:id="rId21" imgW="125712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1" y="1419"/>
                          <a:ext cx="1524" cy="2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6596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083957"/>
              </p:ext>
            </p:extLst>
          </p:nvPr>
        </p:nvGraphicFramePr>
        <p:xfrm>
          <a:off x="733425" y="2241550"/>
          <a:ext cx="3271838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0" name="Equation" r:id="rId23" imgW="1701720" imgH="215640" progId="Equation.DSMT4">
                  <p:embed/>
                </p:oleObj>
              </mc:Choice>
              <mc:Fallback>
                <p:oleObj name="Equation" r:id="rId23" imgW="17017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425" y="2241550"/>
                        <a:ext cx="3271838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596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1148992"/>
              </p:ext>
            </p:extLst>
          </p:nvPr>
        </p:nvGraphicFramePr>
        <p:xfrm>
          <a:off x="4068763" y="2241550"/>
          <a:ext cx="29813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1" name="Equation" r:id="rId25" imgW="1549080" imgH="215640" progId="Equation.DSMT4">
                  <p:embed/>
                </p:oleObj>
              </mc:Choice>
              <mc:Fallback>
                <p:oleObj name="Equation" r:id="rId25" imgW="15490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8763" y="2241550"/>
                        <a:ext cx="298132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596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4027023"/>
              </p:ext>
            </p:extLst>
          </p:nvPr>
        </p:nvGraphicFramePr>
        <p:xfrm>
          <a:off x="7080250" y="2252663"/>
          <a:ext cx="183038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2" name="Equation" r:id="rId27" imgW="952200" imgH="203040" progId="Equation.DSMT4">
                  <p:embed/>
                </p:oleObj>
              </mc:Choice>
              <mc:Fallback>
                <p:oleObj name="Equation" r:id="rId27" imgW="9522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0" y="2252663"/>
                        <a:ext cx="183038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596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40690"/>
              </p:ext>
            </p:extLst>
          </p:nvPr>
        </p:nvGraphicFramePr>
        <p:xfrm>
          <a:off x="58738" y="2684463"/>
          <a:ext cx="1293812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3" name="Equation" r:id="rId29" imgW="672840" imgH="203040" progId="Equation.DSMT4">
                  <p:embed/>
                </p:oleObj>
              </mc:Choice>
              <mc:Fallback>
                <p:oleObj name="Equation" r:id="rId29" imgW="6728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38" y="2684463"/>
                        <a:ext cx="1293812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597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2296135"/>
              </p:ext>
            </p:extLst>
          </p:nvPr>
        </p:nvGraphicFramePr>
        <p:xfrm>
          <a:off x="676275" y="3105150"/>
          <a:ext cx="1925638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4" name="Equation" r:id="rId31" imgW="977760" imgH="215640" progId="Equation.DSMT4">
                  <p:embed/>
                </p:oleObj>
              </mc:Choice>
              <mc:Fallback>
                <p:oleObj name="Equation" r:id="rId31" imgW="9777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275" y="3105150"/>
                        <a:ext cx="1925638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5971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3153007"/>
              </p:ext>
            </p:extLst>
          </p:nvPr>
        </p:nvGraphicFramePr>
        <p:xfrm>
          <a:off x="2435225" y="3116263"/>
          <a:ext cx="27781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5" name="Equation" r:id="rId33" imgW="1409400" imgH="203040" progId="Equation.DSMT4">
                  <p:embed/>
                </p:oleObj>
              </mc:Choice>
              <mc:Fallback>
                <p:oleObj name="Equation" r:id="rId33" imgW="1409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5225" y="3116263"/>
                        <a:ext cx="27781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597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6395322"/>
              </p:ext>
            </p:extLst>
          </p:nvPr>
        </p:nvGraphicFramePr>
        <p:xfrm>
          <a:off x="842963" y="3536950"/>
          <a:ext cx="26130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6" name="Equation" r:id="rId35" imgW="1358640" imgH="215640" progId="Equation.DSMT4">
                  <p:embed/>
                </p:oleObj>
              </mc:Choice>
              <mc:Fallback>
                <p:oleObj name="Equation" r:id="rId35" imgW="13586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963" y="3536950"/>
                        <a:ext cx="261302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5973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0627840"/>
              </p:ext>
            </p:extLst>
          </p:nvPr>
        </p:nvGraphicFramePr>
        <p:xfrm>
          <a:off x="781050" y="3968750"/>
          <a:ext cx="510857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7" name="Equation" r:id="rId37" imgW="2654280" imgH="215640" progId="Equation.DSMT4">
                  <p:embed/>
                </p:oleObj>
              </mc:Choice>
              <mc:Fallback>
                <p:oleObj name="Equation" r:id="rId37" imgW="26542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050" y="3968750"/>
                        <a:ext cx="510857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5974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03824"/>
              </p:ext>
            </p:extLst>
          </p:nvPr>
        </p:nvGraphicFramePr>
        <p:xfrm>
          <a:off x="1811338" y="4332288"/>
          <a:ext cx="168592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8" name="Equation" r:id="rId39" imgW="876240" imgH="393480" progId="Equation.DSMT4">
                  <p:embed/>
                </p:oleObj>
              </mc:Choice>
              <mc:Fallback>
                <p:oleObj name="Equation" r:id="rId39" imgW="8762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1338" y="4332288"/>
                        <a:ext cx="1685925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5975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900181"/>
              </p:ext>
            </p:extLst>
          </p:nvPr>
        </p:nvGraphicFramePr>
        <p:xfrm>
          <a:off x="3702050" y="4292600"/>
          <a:ext cx="1684338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9" name="Equation" r:id="rId41" imgW="876240" imgH="419040" progId="Equation.DSMT4">
                  <p:embed/>
                </p:oleObj>
              </mc:Choice>
              <mc:Fallback>
                <p:oleObj name="Equation" r:id="rId41" imgW="8762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2050" y="4292600"/>
                        <a:ext cx="1684338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597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368880"/>
              </p:ext>
            </p:extLst>
          </p:nvPr>
        </p:nvGraphicFramePr>
        <p:xfrm>
          <a:off x="120650" y="5041900"/>
          <a:ext cx="4052888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0" name="Equation" r:id="rId43" imgW="2108160" imgH="241200" progId="Equation.DSMT4">
                  <p:embed/>
                </p:oleObj>
              </mc:Choice>
              <mc:Fallback>
                <p:oleObj name="Equation" r:id="rId43" imgW="21081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50" y="5041900"/>
                        <a:ext cx="4052888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597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880683"/>
              </p:ext>
            </p:extLst>
          </p:nvPr>
        </p:nvGraphicFramePr>
        <p:xfrm>
          <a:off x="4311650" y="5049838"/>
          <a:ext cx="46164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1" name="Equation" r:id="rId45" imgW="2400120" imgH="215640" progId="Equation.DSMT4">
                  <p:embed/>
                </p:oleObj>
              </mc:Choice>
              <mc:Fallback>
                <p:oleObj name="Equation" r:id="rId45" imgW="24001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1650" y="5049838"/>
                        <a:ext cx="46164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5978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1327563"/>
              </p:ext>
            </p:extLst>
          </p:nvPr>
        </p:nvGraphicFramePr>
        <p:xfrm>
          <a:off x="893763" y="5384800"/>
          <a:ext cx="3052762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2" name="Equation" r:id="rId47" imgW="1587240" imgH="419040" progId="Equation.DSMT4">
                  <p:embed/>
                </p:oleObj>
              </mc:Choice>
              <mc:Fallback>
                <p:oleObj name="Equation" r:id="rId47" imgW="15872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763" y="5384800"/>
                        <a:ext cx="3052762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5979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97226"/>
              </p:ext>
            </p:extLst>
          </p:nvPr>
        </p:nvGraphicFramePr>
        <p:xfrm>
          <a:off x="4116388" y="5362575"/>
          <a:ext cx="3198812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3" name="Equation" r:id="rId49" imgW="1663560" imgH="444240" progId="Equation.DSMT4">
                  <p:embed/>
                </p:oleObj>
              </mc:Choice>
              <mc:Fallback>
                <p:oleObj name="Equation" r:id="rId49" imgW="166356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6388" y="5362575"/>
                        <a:ext cx="3198812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5980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205267"/>
              </p:ext>
            </p:extLst>
          </p:nvPr>
        </p:nvGraphicFramePr>
        <p:xfrm>
          <a:off x="828675" y="6086475"/>
          <a:ext cx="3078163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4" name="Equation" r:id="rId51" imgW="1600200" imgH="444240" progId="Equation.DSMT4">
                  <p:embed/>
                </p:oleObj>
              </mc:Choice>
              <mc:Fallback>
                <p:oleObj name="Equation" r:id="rId51" imgW="16002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675" y="6086475"/>
                        <a:ext cx="3078163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5981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48260"/>
              </p:ext>
            </p:extLst>
          </p:nvPr>
        </p:nvGraphicFramePr>
        <p:xfrm>
          <a:off x="4116388" y="6086475"/>
          <a:ext cx="3198812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5" name="Equation" r:id="rId53" imgW="1663560" imgH="444240" progId="Equation.DSMT4">
                  <p:embed/>
                </p:oleObj>
              </mc:Choice>
              <mc:Fallback>
                <p:oleObj name="Equation" r:id="rId53" imgW="166356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6388" y="6086475"/>
                        <a:ext cx="3198812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5982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931766"/>
              </p:ext>
            </p:extLst>
          </p:nvPr>
        </p:nvGraphicFramePr>
        <p:xfrm>
          <a:off x="7324725" y="5492750"/>
          <a:ext cx="366713" cy="129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6" name="Equation" r:id="rId55" imgW="190440" imgH="711000" progId="Equation.DSMT4">
                  <p:embed/>
                </p:oleObj>
              </mc:Choice>
              <mc:Fallback>
                <p:oleObj name="Equation" r:id="rId55" imgW="19044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4725" y="5492750"/>
                        <a:ext cx="366713" cy="1296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5983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45662"/>
              </p:ext>
            </p:extLst>
          </p:nvPr>
        </p:nvGraphicFramePr>
        <p:xfrm>
          <a:off x="7778750" y="5924550"/>
          <a:ext cx="1244600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7" name="Equation" r:id="rId57" imgW="647640" imgH="203040" progId="Equation.DSMT4">
                  <p:embed/>
                </p:oleObj>
              </mc:Choice>
              <mc:Fallback>
                <p:oleObj name="Equation" r:id="rId57" imgW="6476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0" y="5924550"/>
                        <a:ext cx="1244600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5984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4862688"/>
              </p:ext>
            </p:extLst>
          </p:nvPr>
        </p:nvGraphicFramePr>
        <p:xfrm>
          <a:off x="476250" y="5600700"/>
          <a:ext cx="304800" cy="129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8" name="Equation" r:id="rId59" imgW="190440" imgH="711000" progId="Equation.DSMT4">
                  <p:embed/>
                </p:oleObj>
              </mc:Choice>
              <mc:Fallback>
                <p:oleObj name="Equation" r:id="rId59" imgW="19044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" y="5600700"/>
                        <a:ext cx="304800" cy="1296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5985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0408696"/>
              </p:ext>
            </p:extLst>
          </p:nvPr>
        </p:nvGraphicFramePr>
        <p:xfrm>
          <a:off x="47625" y="5605463"/>
          <a:ext cx="365125" cy="122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9" name="Equation" r:id="rId61" imgW="190440" imgH="672840" progId="Equation.DSMT4">
                  <p:embed/>
                </p:oleObj>
              </mc:Choice>
              <mc:Fallback>
                <p:oleObj name="Equation" r:id="rId61" imgW="190440" imgH="672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" y="5605463"/>
                        <a:ext cx="365125" cy="122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2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65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65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765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765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765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765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765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765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765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765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0"/>
                                        <p:tgtEl>
                                          <p:spTgt spid="765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0"/>
                                        <p:tgtEl>
                                          <p:spTgt spid="765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765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0"/>
                                        <p:tgtEl>
                                          <p:spTgt spid="765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000"/>
                                        <p:tgtEl>
                                          <p:spTgt spid="765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000"/>
                                        <p:tgtEl>
                                          <p:spTgt spid="765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0"/>
                                        <p:tgtEl>
                                          <p:spTgt spid="765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000"/>
                                        <p:tgtEl>
                                          <p:spTgt spid="765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000"/>
                                        <p:tgtEl>
                                          <p:spTgt spid="765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000"/>
                                        <p:tgtEl>
                                          <p:spTgt spid="765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000"/>
                                        <p:tgtEl>
                                          <p:spTgt spid="765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000"/>
                                        <p:tgtEl>
                                          <p:spTgt spid="765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000"/>
                                        <p:tgtEl>
                                          <p:spTgt spid="765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000"/>
                                        <p:tgtEl>
                                          <p:spTgt spid="765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2000"/>
                                        <p:tgtEl>
                                          <p:spTgt spid="765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2000"/>
                                        <p:tgtEl>
                                          <p:spTgt spid="765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2000"/>
                                        <p:tgtEl>
                                          <p:spTgt spid="765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2000"/>
                                        <p:tgtEl>
                                          <p:spTgt spid="765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000"/>
                                        <p:tgtEl>
                                          <p:spTgt spid="765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2000"/>
                                        <p:tgtEl>
                                          <p:spTgt spid="765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6" name="Text Box 2"/>
          <p:cNvSpPr txBox="1">
            <a:spLocks noChangeArrowheads="1"/>
          </p:cNvSpPr>
          <p:nvPr/>
        </p:nvSpPr>
        <p:spPr bwMode="auto">
          <a:xfrm>
            <a:off x="533400" y="342900"/>
            <a:ext cx="14221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</a:rPr>
              <a:t>练习：</a:t>
            </a:r>
            <a:r>
              <a:rPr lang="zh-CN" altLang="en-US" sz="2400" b="1" dirty="0"/>
              <a:t>设</a:t>
            </a:r>
          </a:p>
        </p:txBody>
      </p:sp>
      <p:graphicFrame>
        <p:nvGraphicFramePr>
          <p:cNvPr id="69734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430306"/>
              </p:ext>
            </p:extLst>
          </p:nvPr>
        </p:nvGraphicFramePr>
        <p:xfrm>
          <a:off x="1805338" y="260648"/>
          <a:ext cx="2022069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11" name="Equation" r:id="rId3" imgW="711000" imgH="203040" progId="Equation.DSMT4">
                  <p:embed/>
                </p:oleObj>
              </mc:Choice>
              <mc:Fallback>
                <p:oleObj name="Equation" r:id="rId3" imgW="7110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5338" y="260648"/>
                        <a:ext cx="2022069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3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915325"/>
              </p:ext>
            </p:extLst>
          </p:nvPr>
        </p:nvGraphicFramePr>
        <p:xfrm>
          <a:off x="5156627" y="288949"/>
          <a:ext cx="2530575" cy="493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12" name="Equation" r:id="rId5" imgW="1066680" imgH="203040" progId="Equation.DSMT4">
                  <p:embed/>
                </p:oleObj>
              </mc:Choice>
              <mc:Fallback>
                <p:oleObj name="Equation" r:id="rId5" imgW="10666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6627" y="288949"/>
                        <a:ext cx="2530575" cy="4933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7349" name="Text Box 5"/>
          <p:cNvSpPr txBox="1">
            <a:spLocks noChangeArrowheads="1"/>
          </p:cNvSpPr>
          <p:nvPr/>
        </p:nvSpPr>
        <p:spPr bwMode="auto">
          <a:xfrm>
            <a:off x="3733800" y="304800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/>
              <a:t>是由方程</a:t>
            </a:r>
          </a:p>
        </p:txBody>
      </p:sp>
      <p:sp>
        <p:nvSpPr>
          <p:cNvPr id="697350" name="Text Box 6"/>
          <p:cNvSpPr txBox="1">
            <a:spLocks noChangeArrowheads="1"/>
          </p:cNvSpPr>
          <p:nvPr/>
        </p:nvSpPr>
        <p:spPr bwMode="auto">
          <a:xfrm>
            <a:off x="381000" y="1963738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解：</a:t>
            </a:r>
            <a:r>
              <a:rPr lang="zh-CN" altLang="en-US" sz="2400" b="1" dirty="0"/>
              <a:t>两边取全微分</a:t>
            </a:r>
          </a:p>
        </p:txBody>
      </p:sp>
      <p:graphicFrame>
        <p:nvGraphicFramePr>
          <p:cNvPr id="69735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78188"/>
              </p:ext>
            </p:extLst>
          </p:nvPr>
        </p:nvGraphicFramePr>
        <p:xfrm>
          <a:off x="4008557" y="804565"/>
          <a:ext cx="1603905" cy="1067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13" name="Equation" r:id="rId7" imgW="685800" imgH="444240" progId="Equation.DSMT4">
                  <p:embed/>
                </p:oleObj>
              </mc:Choice>
              <mc:Fallback>
                <p:oleObj name="Equation" r:id="rId7" imgW="6858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8557" y="804565"/>
                        <a:ext cx="1603905" cy="10674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35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591950"/>
              </p:ext>
            </p:extLst>
          </p:nvPr>
        </p:nvGraphicFramePr>
        <p:xfrm>
          <a:off x="3131840" y="1793578"/>
          <a:ext cx="4410264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14" name="Equation" r:id="rId9" imgW="1739880" imgH="228600" progId="Equation.DSMT4">
                  <p:embed/>
                </p:oleObj>
              </mc:Choice>
              <mc:Fallback>
                <p:oleObj name="Equation" r:id="rId9" imgW="1739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1793578"/>
                        <a:ext cx="4410264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35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005429"/>
              </p:ext>
            </p:extLst>
          </p:nvPr>
        </p:nvGraphicFramePr>
        <p:xfrm>
          <a:off x="2390724" y="2492896"/>
          <a:ext cx="3339147" cy="962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15" name="Equation" r:id="rId11" imgW="1574640" imgH="419040" progId="Equation.DSMT4">
                  <p:embed/>
                </p:oleObj>
              </mc:Choice>
              <mc:Fallback>
                <p:oleObj name="Equation" r:id="rId11" imgW="15746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0724" y="2492896"/>
                        <a:ext cx="3339147" cy="9622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7354" name="Text Box 10"/>
          <p:cNvSpPr txBox="1">
            <a:spLocks noChangeArrowheads="1"/>
          </p:cNvSpPr>
          <p:nvPr/>
        </p:nvSpPr>
        <p:spPr bwMode="auto">
          <a:xfrm>
            <a:off x="746125" y="1114425"/>
            <a:ext cx="32624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/>
              <a:t>所确定的二元函数，求</a:t>
            </a:r>
          </a:p>
        </p:txBody>
      </p:sp>
      <p:sp>
        <p:nvSpPr>
          <p:cNvPr id="697355" name="Text Box 11"/>
          <p:cNvSpPr txBox="1">
            <a:spLocks noChangeArrowheads="1"/>
          </p:cNvSpPr>
          <p:nvPr/>
        </p:nvSpPr>
        <p:spPr bwMode="auto">
          <a:xfrm>
            <a:off x="533400" y="2786063"/>
            <a:ext cx="1723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/>
              <a:t>整理并解得</a:t>
            </a:r>
          </a:p>
        </p:txBody>
      </p:sp>
      <p:graphicFrame>
        <p:nvGraphicFramePr>
          <p:cNvPr id="69735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106556"/>
              </p:ext>
            </p:extLst>
          </p:nvPr>
        </p:nvGraphicFramePr>
        <p:xfrm>
          <a:off x="5872111" y="2492896"/>
          <a:ext cx="1670882" cy="962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16" name="Equation" r:id="rId13" imgW="787320" imgH="419040" progId="Equation.DSMT4">
                  <p:embed/>
                </p:oleObj>
              </mc:Choice>
              <mc:Fallback>
                <p:oleObj name="Equation" r:id="rId13" imgW="78732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2111" y="2492896"/>
                        <a:ext cx="1670882" cy="9622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35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5804852"/>
              </p:ext>
            </p:extLst>
          </p:nvPr>
        </p:nvGraphicFramePr>
        <p:xfrm>
          <a:off x="727595" y="3717032"/>
          <a:ext cx="2476253" cy="1022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17" name="Equation" r:id="rId15" imgW="1168200" imgH="444240" progId="Equation.DSMT4">
                  <p:embed/>
                </p:oleObj>
              </mc:Choice>
              <mc:Fallback>
                <p:oleObj name="Equation" r:id="rId15" imgW="11682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595" y="3717032"/>
                        <a:ext cx="2476253" cy="10224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35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513528"/>
              </p:ext>
            </p:extLst>
          </p:nvPr>
        </p:nvGraphicFramePr>
        <p:xfrm>
          <a:off x="1456505" y="4797152"/>
          <a:ext cx="5059711" cy="1432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18" name="Equation" r:id="rId17" imgW="2387520" imgH="622080" progId="Equation.DSMT4">
                  <p:embed/>
                </p:oleObj>
              </mc:Choice>
              <mc:Fallback>
                <p:oleObj name="Equation" r:id="rId17" imgW="2387520" imgH="622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6505" y="4797152"/>
                        <a:ext cx="5059711" cy="14329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36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405805"/>
              </p:ext>
            </p:extLst>
          </p:nvPr>
        </p:nvGraphicFramePr>
        <p:xfrm>
          <a:off x="3275856" y="3717032"/>
          <a:ext cx="4735471" cy="1053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19" name="Equation" r:id="rId19" imgW="2234880" imgH="457200" progId="Equation.DSMT4">
                  <p:embed/>
                </p:oleObj>
              </mc:Choice>
              <mc:Fallback>
                <p:oleObj name="Equation" r:id="rId19" imgW="223488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3717032"/>
                        <a:ext cx="4735471" cy="10537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963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9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7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697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97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7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97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97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97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7350" grpId="0" autoUpdateAnimBg="0"/>
      <p:bldP spid="697355" grpId="0" autoUpdateAnimBg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7343775" cy="8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323850" y="1628775"/>
            <a:ext cx="1152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解析</a:t>
            </a:r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auto">
          <a:xfrm>
            <a:off x="0" y="3124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8134" name="Object 6"/>
          <p:cNvGraphicFramePr>
            <a:graphicFrameLocks noChangeAspect="1"/>
          </p:cNvGraphicFramePr>
          <p:nvPr/>
        </p:nvGraphicFramePr>
        <p:xfrm>
          <a:off x="1258888" y="2924175"/>
          <a:ext cx="4565650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46" name="公式" r:id="rId4" imgW="2057400" imgH="431640" progId="Equation.3">
                  <p:embed/>
                </p:oleObj>
              </mc:Choice>
              <mc:Fallback>
                <p:oleObj name="公式" r:id="rId4" imgW="20574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924175"/>
                        <a:ext cx="4565650" cy="960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7" name="Rectangle 9"/>
          <p:cNvSpPr>
            <a:spLocks noChangeArrowheads="1"/>
          </p:cNvSpPr>
          <p:nvPr/>
        </p:nvSpPr>
        <p:spPr bwMode="auto">
          <a:xfrm>
            <a:off x="0" y="3124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422400" y="1544638"/>
          <a:ext cx="3205163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47" name="公式" r:id="rId6" imgW="1485720" imgH="431640" progId="Equation.3">
                  <p:embed/>
                </p:oleObj>
              </mc:Choice>
              <mc:Fallback>
                <p:oleObj name="公式" r:id="rId6" imgW="14857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2400" y="1544638"/>
                        <a:ext cx="3205163" cy="933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9" name="Rectangle 11"/>
          <p:cNvSpPr>
            <a:spLocks noChangeArrowheads="1"/>
          </p:cNvSpPr>
          <p:nvPr/>
        </p:nvSpPr>
        <p:spPr bwMode="auto">
          <a:xfrm>
            <a:off x="0" y="3243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8138" name="Object 10"/>
          <p:cNvGraphicFramePr>
            <a:graphicFrameLocks noChangeAspect="1"/>
          </p:cNvGraphicFramePr>
          <p:nvPr/>
        </p:nvGraphicFramePr>
        <p:xfrm>
          <a:off x="4787900" y="1700213"/>
          <a:ext cx="1624013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48" name="公式" r:id="rId8" imgW="622080" imgH="241200" progId="Equation.3">
                  <p:embed/>
                </p:oleObj>
              </mc:Choice>
              <mc:Fallback>
                <p:oleObj name="公式" r:id="rId8" imgW="6220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1700213"/>
                        <a:ext cx="1624013" cy="639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0" name="AutoShape 12"/>
          <p:cNvSpPr>
            <a:spLocks noChangeArrowheads="1"/>
          </p:cNvSpPr>
          <p:nvPr/>
        </p:nvSpPr>
        <p:spPr bwMode="auto">
          <a:xfrm>
            <a:off x="6588125" y="1989138"/>
            <a:ext cx="1728788" cy="863600"/>
          </a:xfrm>
          <a:prstGeom prst="wedgeRoundRectCallout">
            <a:avLst>
              <a:gd name="adj1" fmla="val -60833"/>
              <a:gd name="adj2" fmla="val -34375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400" b="1">
                <a:solidFill>
                  <a:schemeClr val="tx2"/>
                </a:solidFill>
              </a:rPr>
              <a:t>隐函数求导问题</a:t>
            </a:r>
          </a:p>
        </p:txBody>
      </p:sp>
      <p:graphicFrame>
        <p:nvGraphicFramePr>
          <p:cNvPr id="48141" name="Object 13"/>
          <p:cNvGraphicFramePr>
            <a:graphicFrameLocks noChangeAspect="1"/>
          </p:cNvGraphicFramePr>
          <p:nvPr/>
        </p:nvGraphicFramePr>
        <p:xfrm>
          <a:off x="2627313" y="4292600"/>
          <a:ext cx="3643312" cy="1211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49" name="公式" r:id="rId10" imgW="1396800" imgH="457200" progId="Equation.3">
                  <p:embed/>
                </p:oleObj>
              </mc:Choice>
              <mc:Fallback>
                <p:oleObj name="公式" r:id="rId10" imgW="1396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4292600"/>
                        <a:ext cx="3643312" cy="1211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323528" y="548680"/>
            <a:ext cx="888385" cy="46166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</a:rPr>
              <a:t>练习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: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5627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3" grpId="0"/>
      <p:bldP spid="48140" grpId="0" animBg="1"/>
      <p:bldP spid="13" grpId="0" autoUpdateAnimBg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BDB0D-7251-42AB-8DA3-BBF37B817275}" type="slidenum">
              <a:rPr lang="en-US" altLang="zh-CN"/>
              <a:pPr/>
              <a:t>122</a:t>
            </a:fld>
            <a:endParaRPr lang="en-US" altLang="zh-CN"/>
          </a:p>
        </p:txBody>
      </p:sp>
      <p:graphicFrame>
        <p:nvGraphicFramePr>
          <p:cNvPr id="245762" name="Object 2"/>
          <p:cNvGraphicFramePr>
            <a:graphicFrameLocks noChangeAspect="1"/>
          </p:cNvGraphicFramePr>
          <p:nvPr/>
        </p:nvGraphicFramePr>
        <p:xfrm>
          <a:off x="250825" y="44450"/>
          <a:ext cx="8281988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60" name="Equation" r:id="rId3" imgW="3682800" imgH="406080" progId="Equation.DSMT4">
                  <p:embed/>
                </p:oleObj>
              </mc:Choice>
              <mc:Fallback>
                <p:oleObj name="Equation" r:id="rId3" imgW="368280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4450"/>
                        <a:ext cx="8281988" cy="93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63" name="Object 3"/>
          <p:cNvGraphicFramePr>
            <a:graphicFrameLocks noChangeAspect="1"/>
          </p:cNvGraphicFramePr>
          <p:nvPr/>
        </p:nvGraphicFramePr>
        <p:xfrm>
          <a:off x="922338" y="1846263"/>
          <a:ext cx="5305425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61" name="Equation" r:id="rId5" imgW="2501640" imgH="203040" progId="Equation.DSMT4">
                  <p:embed/>
                </p:oleObj>
              </mc:Choice>
              <mc:Fallback>
                <p:oleObj name="Equation" r:id="rId5" imgW="25016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2338" y="1846263"/>
                        <a:ext cx="5305425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64" name="Object 4"/>
          <p:cNvGraphicFramePr>
            <a:graphicFrameLocks noChangeAspect="1"/>
          </p:cNvGraphicFramePr>
          <p:nvPr/>
        </p:nvGraphicFramePr>
        <p:xfrm>
          <a:off x="6121400" y="1190625"/>
          <a:ext cx="369888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62" name="Equation" r:id="rId7" imgW="164880" imgH="164880" progId="Equation.DSMT4">
                  <p:embed/>
                </p:oleObj>
              </mc:Choice>
              <mc:Fallback>
                <p:oleObj name="Equation" r:id="rId7" imgW="1648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1400" y="1190625"/>
                        <a:ext cx="369888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65" name="Rectangle 5"/>
          <p:cNvSpPr>
            <a:spLocks noChangeArrowheads="1"/>
          </p:cNvSpPr>
          <p:nvPr/>
        </p:nvSpPr>
        <p:spPr bwMode="auto">
          <a:xfrm>
            <a:off x="6827838" y="1133475"/>
            <a:ext cx="1993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(10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数学一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,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二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)</a:t>
            </a:r>
          </a:p>
        </p:txBody>
      </p:sp>
      <p:graphicFrame>
        <p:nvGraphicFramePr>
          <p:cNvPr id="245766" name="Object 6"/>
          <p:cNvGraphicFramePr>
            <a:graphicFrameLocks noChangeAspect="1"/>
          </p:cNvGraphicFramePr>
          <p:nvPr/>
        </p:nvGraphicFramePr>
        <p:xfrm>
          <a:off x="898525" y="889000"/>
          <a:ext cx="5761038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63" name="Equation" r:id="rId9" imgW="2514600" imgH="431640" progId="Equation.DSMT4">
                  <p:embed/>
                </p:oleObj>
              </mc:Choice>
              <mc:Fallback>
                <p:oleObj name="Equation" r:id="rId9" imgW="25146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525" y="889000"/>
                        <a:ext cx="5761038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67" name="Object 7"/>
          <p:cNvGraphicFramePr>
            <a:graphicFrameLocks noChangeAspect="1"/>
          </p:cNvGraphicFramePr>
          <p:nvPr/>
        </p:nvGraphicFramePr>
        <p:xfrm>
          <a:off x="250825" y="2444750"/>
          <a:ext cx="900113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64" name="Equation" r:id="rId11" imgW="406080" imgH="203040" progId="Equation.DSMT4">
                  <p:embed/>
                </p:oleObj>
              </mc:Choice>
              <mc:Fallback>
                <p:oleObj name="Equation" r:id="rId11" imgW="4060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444750"/>
                        <a:ext cx="900113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36638" y="2276475"/>
          <a:ext cx="3409950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65" name="Equation" r:id="rId13" imgW="1574640" imgH="406080" progId="Equation.DSMT4">
                  <p:embed/>
                </p:oleObj>
              </mc:Choice>
              <mc:Fallback>
                <p:oleObj name="Equation" r:id="rId13" imgW="157464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2276475"/>
                        <a:ext cx="3409950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69" name="Object 9"/>
          <p:cNvGraphicFramePr>
            <a:graphicFrameLocks noChangeAspect="1"/>
          </p:cNvGraphicFramePr>
          <p:nvPr/>
        </p:nvGraphicFramePr>
        <p:xfrm>
          <a:off x="1062038" y="3024188"/>
          <a:ext cx="3786187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66" name="Equation" r:id="rId15" imgW="1765080" imgH="457200" progId="Equation.DSMT4">
                  <p:embed/>
                </p:oleObj>
              </mc:Choice>
              <mc:Fallback>
                <p:oleObj name="Equation" r:id="rId15" imgW="176508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038" y="3024188"/>
                        <a:ext cx="3786187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5770" name="Group 10"/>
          <p:cNvGrpSpPr>
            <a:grpSpLocks/>
          </p:cNvGrpSpPr>
          <p:nvPr/>
        </p:nvGrpSpPr>
        <p:grpSpPr bwMode="auto">
          <a:xfrm>
            <a:off x="7021513" y="1919288"/>
            <a:ext cx="1684337" cy="1654175"/>
            <a:chOff x="1821" y="2596"/>
            <a:chExt cx="1061" cy="1042"/>
          </a:xfrm>
        </p:grpSpPr>
        <p:graphicFrame>
          <p:nvGraphicFramePr>
            <p:cNvPr id="245771" name="Object 11"/>
            <p:cNvGraphicFramePr>
              <a:graphicFrameLocks noChangeAspect="1"/>
            </p:cNvGraphicFramePr>
            <p:nvPr/>
          </p:nvGraphicFramePr>
          <p:xfrm>
            <a:off x="2033" y="2596"/>
            <a:ext cx="662" cy="2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667" name="Equation" r:id="rId17" imgW="444240" imgH="177480" progId="Equation.DSMT4">
                    <p:embed/>
                  </p:oleObj>
                </mc:Choice>
                <mc:Fallback>
                  <p:oleObj name="Equation" r:id="rId17" imgW="44424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33" y="2596"/>
                          <a:ext cx="662" cy="2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772" name="Object 12"/>
            <p:cNvGraphicFramePr>
              <a:graphicFrameLocks noChangeAspect="1"/>
            </p:cNvGraphicFramePr>
            <p:nvPr/>
          </p:nvGraphicFramePr>
          <p:xfrm>
            <a:off x="2008" y="3019"/>
            <a:ext cx="708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668" name="Equation" r:id="rId19" imgW="469800" imgH="164880" progId="Equation.DSMT4">
                    <p:embed/>
                  </p:oleObj>
                </mc:Choice>
                <mc:Fallback>
                  <p:oleObj name="Equation" r:id="rId19" imgW="46980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8" y="3019"/>
                          <a:ext cx="708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773" name="Object 13"/>
            <p:cNvGraphicFramePr>
              <a:graphicFrameLocks noChangeAspect="1"/>
            </p:cNvGraphicFramePr>
            <p:nvPr/>
          </p:nvGraphicFramePr>
          <p:xfrm>
            <a:off x="1821" y="3394"/>
            <a:ext cx="1061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669" name="Equation" r:id="rId21" imgW="749160" imgH="164880" progId="Equation.DSMT4">
                    <p:embed/>
                  </p:oleObj>
                </mc:Choice>
                <mc:Fallback>
                  <p:oleObj name="Equation" r:id="rId21" imgW="74916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1" y="3394"/>
                          <a:ext cx="1061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774" name="Freeform 14"/>
            <p:cNvSpPr>
              <a:spLocks/>
            </p:cNvSpPr>
            <p:nvPr/>
          </p:nvSpPr>
          <p:spPr bwMode="auto">
            <a:xfrm>
              <a:off x="2136" y="2831"/>
              <a:ext cx="441" cy="227"/>
            </a:xfrm>
            <a:custGeom>
              <a:avLst/>
              <a:gdLst>
                <a:gd name="T0" fmla="*/ 0 w 1152"/>
                <a:gd name="T1" fmla="*/ 576 h 576"/>
                <a:gd name="T2" fmla="*/ 576 w 1152"/>
                <a:gd name="T3" fmla="*/ 0 h 576"/>
                <a:gd name="T4" fmla="*/ 1152 w 1152"/>
                <a:gd name="T5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2" h="576">
                  <a:moveTo>
                    <a:pt x="0" y="576"/>
                  </a:moveTo>
                  <a:lnTo>
                    <a:pt x="576" y="0"/>
                  </a:lnTo>
                  <a:lnTo>
                    <a:pt x="1152" y="576"/>
                  </a:ln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775" name="Freeform 15"/>
            <p:cNvSpPr>
              <a:spLocks/>
            </p:cNvSpPr>
            <p:nvPr/>
          </p:nvSpPr>
          <p:spPr bwMode="auto">
            <a:xfrm>
              <a:off x="1920" y="3194"/>
              <a:ext cx="348" cy="227"/>
            </a:xfrm>
            <a:custGeom>
              <a:avLst/>
              <a:gdLst>
                <a:gd name="T0" fmla="*/ 0 w 1152"/>
                <a:gd name="T1" fmla="*/ 576 h 576"/>
                <a:gd name="T2" fmla="*/ 576 w 1152"/>
                <a:gd name="T3" fmla="*/ 0 h 576"/>
                <a:gd name="T4" fmla="*/ 1152 w 1152"/>
                <a:gd name="T5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2" h="576">
                  <a:moveTo>
                    <a:pt x="0" y="576"/>
                  </a:moveTo>
                  <a:lnTo>
                    <a:pt x="576" y="0"/>
                  </a:lnTo>
                  <a:lnTo>
                    <a:pt x="1152" y="576"/>
                  </a:ln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776" name="Freeform 16"/>
            <p:cNvSpPr>
              <a:spLocks/>
            </p:cNvSpPr>
            <p:nvPr/>
          </p:nvSpPr>
          <p:spPr bwMode="auto">
            <a:xfrm>
              <a:off x="2452" y="3194"/>
              <a:ext cx="348" cy="227"/>
            </a:xfrm>
            <a:custGeom>
              <a:avLst/>
              <a:gdLst>
                <a:gd name="T0" fmla="*/ 0 w 1152"/>
                <a:gd name="T1" fmla="*/ 576 h 576"/>
                <a:gd name="T2" fmla="*/ 576 w 1152"/>
                <a:gd name="T3" fmla="*/ 0 h 576"/>
                <a:gd name="T4" fmla="*/ 1152 w 1152"/>
                <a:gd name="T5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2" h="576">
                  <a:moveTo>
                    <a:pt x="0" y="576"/>
                  </a:moveTo>
                  <a:lnTo>
                    <a:pt x="576" y="0"/>
                  </a:lnTo>
                  <a:lnTo>
                    <a:pt x="1152" y="576"/>
                  </a:ln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45777" name="Object 17"/>
          <p:cNvGraphicFramePr>
            <a:graphicFrameLocks noChangeAspect="1"/>
          </p:cNvGraphicFramePr>
          <p:nvPr/>
        </p:nvGraphicFramePr>
        <p:xfrm>
          <a:off x="706438" y="3933825"/>
          <a:ext cx="356235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70" name="Equation" r:id="rId23" imgW="1625400" imgH="406080" progId="Equation.DSMT4">
                  <p:embed/>
                </p:oleObj>
              </mc:Choice>
              <mc:Fallback>
                <p:oleObj name="Equation" r:id="rId23" imgW="162540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8" y="3933825"/>
                        <a:ext cx="3562350" cy="89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78" name="Object 18"/>
          <p:cNvGraphicFramePr>
            <a:graphicFrameLocks noChangeAspect="1"/>
          </p:cNvGraphicFramePr>
          <p:nvPr/>
        </p:nvGraphicFramePr>
        <p:xfrm>
          <a:off x="4427538" y="3938588"/>
          <a:ext cx="2089150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71" name="Equation" r:id="rId25" imgW="939600" imgH="406080" progId="Equation.DSMT4">
                  <p:embed/>
                </p:oleObj>
              </mc:Choice>
              <mc:Fallback>
                <p:oleObj name="Equation" r:id="rId25" imgW="93960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3938588"/>
                        <a:ext cx="2089150" cy="90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79" name="Object 19"/>
          <p:cNvGraphicFramePr>
            <a:graphicFrameLocks noChangeAspect="1"/>
          </p:cNvGraphicFramePr>
          <p:nvPr/>
        </p:nvGraphicFramePr>
        <p:xfrm>
          <a:off x="6659563" y="3938588"/>
          <a:ext cx="1873250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72" name="Equation" r:id="rId27" imgW="876240" imgH="406080" progId="Equation.DSMT4">
                  <p:embed/>
                </p:oleObj>
              </mc:Choice>
              <mc:Fallback>
                <p:oleObj name="Equation" r:id="rId27" imgW="87624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3938588"/>
                        <a:ext cx="1873250" cy="86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80" name="Rectangle 20"/>
          <p:cNvSpPr>
            <a:spLocks noChangeArrowheads="1"/>
          </p:cNvSpPr>
          <p:nvPr/>
        </p:nvSpPr>
        <p:spPr bwMode="auto">
          <a:xfrm>
            <a:off x="7021513" y="1917700"/>
            <a:ext cx="1727200" cy="1655763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45781" name="Object 21"/>
          <p:cNvGraphicFramePr>
            <a:graphicFrameLocks noChangeAspect="1"/>
          </p:cNvGraphicFramePr>
          <p:nvPr/>
        </p:nvGraphicFramePr>
        <p:xfrm>
          <a:off x="592138" y="4797425"/>
          <a:ext cx="2357437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73" name="Equation" r:id="rId29" imgW="1028520" imgH="431640" progId="Equation.DSMT4">
                  <p:embed/>
                </p:oleObj>
              </mc:Choice>
              <mc:Fallback>
                <p:oleObj name="Equation" r:id="rId29" imgW="10285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138" y="4797425"/>
                        <a:ext cx="2357437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82" name="Object 22"/>
          <p:cNvGraphicFramePr>
            <a:graphicFrameLocks noChangeAspect="1"/>
          </p:cNvGraphicFramePr>
          <p:nvPr/>
        </p:nvGraphicFramePr>
        <p:xfrm>
          <a:off x="2874963" y="4806950"/>
          <a:ext cx="2560637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74" name="Equation" r:id="rId31" imgW="1193760" imgH="457200" progId="Equation.DSMT4">
                  <p:embed/>
                </p:oleObj>
              </mc:Choice>
              <mc:Fallback>
                <p:oleObj name="Equation" r:id="rId31" imgW="119376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4963" y="4806950"/>
                        <a:ext cx="2560637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83" name="Object 23"/>
          <p:cNvGraphicFramePr>
            <a:graphicFrameLocks noChangeAspect="1"/>
          </p:cNvGraphicFramePr>
          <p:nvPr/>
        </p:nvGraphicFramePr>
        <p:xfrm>
          <a:off x="34925" y="5589588"/>
          <a:ext cx="7920038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75" name="Equation" r:id="rId33" imgW="3708360" imgH="469800" progId="Equation.DSMT4">
                  <p:embed/>
                </p:oleObj>
              </mc:Choice>
              <mc:Fallback>
                <p:oleObj name="Equation" r:id="rId33" imgW="370836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5589588"/>
                        <a:ext cx="7920038" cy="1042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84" name="Object 24"/>
          <p:cNvGraphicFramePr>
            <a:graphicFrameLocks noChangeAspect="1"/>
          </p:cNvGraphicFramePr>
          <p:nvPr/>
        </p:nvGraphicFramePr>
        <p:xfrm>
          <a:off x="7667625" y="5815013"/>
          <a:ext cx="1403350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76" name="Equation" r:id="rId35" imgW="634680" imgH="241200" progId="Equation.DSMT4">
                  <p:embed/>
                </p:oleObj>
              </mc:Choice>
              <mc:Fallback>
                <p:oleObj name="Equation" r:id="rId35" imgW="6346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625" y="5815013"/>
                        <a:ext cx="1403350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85" name="Object 25"/>
          <p:cNvGraphicFramePr>
            <a:graphicFrameLocks noChangeAspect="1"/>
          </p:cNvGraphicFramePr>
          <p:nvPr/>
        </p:nvGraphicFramePr>
        <p:xfrm>
          <a:off x="7920038" y="5867400"/>
          <a:ext cx="1163637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77" name="Equation" r:id="rId37" imgW="583920" imgH="164880" progId="Equation.DSMT4">
                  <p:embed/>
                </p:oleObj>
              </mc:Choice>
              <mc:Fallback>
                <p:oleObj name="Equation" r:id="rId37" imgW="5839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0038" y="5867400"/>
                        <a:ext cx="1163637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178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5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45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5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5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5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45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45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5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5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5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5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578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57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578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57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578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57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578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578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0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9BE1A-7C5C-4313-9D8F-684EBD396D32}" type="slidenum">
              <a:rPr lang="en-US" altLang="zh-CN"/>
              <a:pPr/>
              <a:t>123</a:t>
            </a:fld>
            <a:endParaRPr lang="en-US" altLang="zh-CN"/>
          </a:p>
        </p:txBody>
      </p:sp>
      <p:sp>
        <p:nvSpPr>
          <p:cNvPr id="11361" name="Rectangle 97"/>
          <p:cNvSpPr>
            <a:spLocks noChangeArrowheads="1"/>
          </p:cNvSpPr>
          <p:nvPr/>
        </p:nvSpPr>
        <p:spPr bwMode="auto">
          <a:xfrm>
            <a:off x="323850" y="2266950"/>
            <a:ext cx="152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解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: </a:t>
            </a:r>
          </a:p>
        </p:txBody>
      </p:sp>
      <p:graphicFrame>
        <p:nvGraphicFramePr>
          <p:cNvPr id="11362" name="Object 98"/>
          <p:cNvGraphicFramePr>
            <a:graphicFrameLocks noChangeAspect="1"/>
          </p:cNvGraphicFramePr>
          <p:nvPr/>
        </p:nvGraphicFramePr>
        <p:xfrm>
          <a:off x="1357313" y="1293813"/>
          <a:ext cx="2446337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39" name="Equation" r:id="rId3" imgW="1054080" imgH="469800" progId="Equation.DSMT4">
                  <p:embed/>
                </p:oleObj>
              </mc:Choice>
              <mc:Fallback>
                <p:oleObj name="Equation" r:id="rId3" imgW="105408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313" y="1293813"/>
                        <a:ext cx="2446337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3" name="Text Box 99"/>
          <p:cNvSpPr txBox="1">
            <a:spLocks noChangeArrowheads="1"/>
          </p:cNvSpPr>
          <p:nvPr/>
        </p:nvSpPr>
        <p:spPr bwMode="auto">
          <a:xfrm>
            <a:off x="830263" y="2355850"/>
            <a:ext cx="3352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方程两边求微分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, 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得</a:t>
            </a:r>
          </a:p>
        </p:txBody>
      </p:sp>
      <p:sp>
        <p:nvSpPr>
          <p:cNvPr id="11364" name="Text Box 100"/>
          <p:cNvSpPr txBox="1">
            <a:spLocks noChangeArrowheads="1"/>
          </p:cNvSpPr>
          <p:nvPr/>
        </p:nvSpPr>
        <p:spPr bwMode="auto">
          <a:xfrm>
            <a:off x="336550" y="4287838"/>
            <a:ext cx="1066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即</a:t>
            </a:r>
          </a:p>
        </p:txBody>
      </p:sp>
      <p:graphicFrame>
        <p:nvGraphicFramePr>
          <p:cNvPr id="11365" name="Object 101"/>
          <p:cNvGraphicFramePr>
            <a:graphicFrameLocks noChangeAspect="1"/>
          </p:cNvGraphicFramePr>
          <p:nvPr/>
        </p:nvGraphicFramePr>
        <p:xfrm>
          <a:off x="5795963" y="4178300"/>
          <a:ext cx="2879725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40" name="Equation" r:id="rId5" imgW="1269720" imgH="431640" progId="Equation.DSMT4">
                  <p:embed/>
                </p:oleObj>
              </mc:Choice>
              <mc:Fallback>
                <p:oleObj name="Equation" r:id="rId5" imgW="12697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4178300"/>
                        <a:ext cx="2879725" cy="979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6" name="Object 102"/>
          <p:cNvGraphicFramePr>
            <a:graphicFrameLocks noChangeAspect="1"/>
          </p:cNvGraphicFramePr>
          <p:nvPr/>
        </p:nvGraphicFramePr>
        <p:xfrm>
          <a:off x="2905125" y="4084638"/>
          <a:ext cx="150495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41" name="Equation" r:id="rId7" imgW="660240" imgH="203040" progId="Equation.DSMT4">
                  <p:embed/>
                </p:oleObj>
              </mc:Choice>
              <mc:Fallback>
                <p:oleObj name="Equation" r:id="rId7" imgW="6602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25" y="4084638"/>
                        <a:ext cx="150495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" name="Object 103"/>
          <p:cNvGraphicFramePr>
            <a:graphicFrameLocks noChangeAspect="1"/>
          </p:cNvGraphicFramePr>
          <p:nvPr/>
        </p:nvGraphicFramePr>
        <p:xfrm>
          <a:off x="4283075" y="4078288"/>
          <a:ext cx="1296988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42" name="Equation" r:id="rId9" imgW="545760" imgH="203040" progId="Equation.DSMT4">
                  <p:embed/>
                </p:oleObj>
              </mc:Choice>
              <mc:Fallback>
                <p:oleObj name="Equation" r:id="rId9" imgW="5457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075" y="4078288"/>
                        <a:ext cx="1296988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8" name="Object 104"/>
          <p:cNvGraphicFramePr>
            <a:graphicFrameLocks noChangeAspect="1"/>
          </p:cNvGraphicFramePr>
          <p:nvPr/>
        </p:nvGraphicFramePr>
        <p:xfrm>
          <a:off x="1016000" y="2927350"/>
          <a:ext cx="41751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43" name="Equation" r:id="rId11" imgW="1726920" imgH="203040" progId="Equation.DSMT4">
                  <p:embed/>
                </p:oleObj>
              </mc:Choice>
              <mc:Fallback>
                <p:oleObj name="Equation" r:id="rId11" imgW="17269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000" y="2927350"/>
                        <a:ext cx="4175125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9" name="Object 105"/>
          <p:cNvGraphicFramePr>
            <a:graphicFrameLocks noChangeAspect="1"/>
          </p:cNvGraphicFramePr>
          <p:nvPr/>
        </p:nvGraphicFramePr>
        <p:xfrm>
          <a:off x="963613" y="3444875"/>
          <a:ext cx="3824287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44" name="Equation" r:id="rId13" imgW="1523880" imgH="228600" progId="Equation.DSMT4">
                  <p:embed/>
                </p:oleObj>
              </mc:Choice>
              <mc:Fallback>
                <p:oleObj name="Equation" r:id="rId13" imgW="1523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13" y="3444875"/>
                        <a:ext cx="3824287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70" name="Object 106"/>
          <p:cNvGraphicFramePr>
            <a:graphicFrameLocks noChangeAspect="1"/>
          </p:cNvGraphicFramePr>
          <p:nvPr/>
        </p:nvGraphicFramePr>
        <p:xfrm>
          <a:off x="960438" y="4097338"/>
          <a:ext cx="19446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45" name="Equation" r:id="rId15" imgW="863280" imgH="203040" progId="Equation.DSMT4">
                  <p:embed/>
                </p:oleObj>
              </mc:Choice>
              <mc:Fallback>
                <p:oleObj name="Equation" r:id="rId15" imgW="8632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438" y="4097338"/>
                        <a:ext cx="194468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71" name="AutoShape 107"/>
          <p:cNvSpPr>
            <a:spLocks/>
          </p:cNvSpPr>
          <p:nvPr/>
        </p:nvSpPr>
        <p:spPr bwMode="auto">
          <a:xfrm>
            <a:off x="900113" y="3059113"/>
            <a:ext cx="74612" cy="750887"/>
          </a:xfrm>
          <a:prstGeom prst="leftBrace">
            <a:avLst>
              <a:gd name="adj1" fmla="val 83866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72" name="AutoShape 108"/>
          <p:cNvSpPr>
            <a:spLocks/>
          </p:cNvSpPr>
          <p:nvPr/>
        </p:nvSpPr>
        <p:spPr bwMode="auto">
          <a:xfrm>
            <a:off x="839788" y="4197350"/>
            <a:ext cx="155575" cy="715963"/>
          </a:xfrm>
          <a:prstGeom prst="leftBrace">
            <a:avLst>
              <a:gd name="adj1" fmla="val 38350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73" name="Rectangle 109"/>
          <p:cNvSpPr>
            <a:spLocks noChangeArrowheads="1"/>
          </p:cNvSpPr>
          <p:nvPr/>
        </p:nvSpPr>
        <p:spPr bwMode="auto">
          <a:xfrm>
            <a:off x="107504" y="96838"/>
            <a:ext cx="149269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例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36.</a:t>
            </a:r>
            <a:r>
              <a:rPr lang="zh-CN" altLang="en-US" sz="2800" b="1" dirty="0">
                <a:latin typeface="Times New Roman" pitchFamily="18" charset="0"/>
                <a:ea typeface="新宋体-18030" charset="-122"/>
              </a:rPr>
              <a:t>设</a:t>
            </a:r>
          </a:p>
        </p:txBody>
      </p:sp>
      <p:graphicFrame>
        <p:nvGraphicFramePr>
          <p:cNvPr id="11374" name="Object 110"/>
          <p:cNvGraphicFramePr>
            <a:graphicFrameLocks noChangeAspect="1"/>
          </p:cNvGraphicFramePr>
          <p:nvPr/>
        </p:nvGraphicFramePr>
        <p:xfrm>
          <a:off x="1476375" y="201613"/>
          <a:ext cx="25908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46" name="Equation" r:id="rId17" imgW="1180800" imgH="203040" progId="Equation.DSMT4">
                  <p:embed/>
                </p:oleObj>
              </mc:Choice>
              <mc:Fallback>
                <p:oleObj name="Equation" r:id="rId17" imgW="11808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01613"/>
                        <a:ext cx="2590800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75" name="Text Box 111"/>
          <p:cNvSpPr txBox="1">
            <a:spLocks noChangeArrowheads="1"/>
          </p:cNvSpPr>
          <p:nvPr/>
        </p:nvSpPr>
        <p:spPr bwMode="auto">
          <a:xfrm>
            <a:off x="4038600" y="111125"/>
            <a:ext cx="175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是由方程</a:t>
            </a:r>
          </a:p>
        </p:txBody>
      </p:sp>
      <p:graphicFrame>
        <p:nvGraphicFramePr>
          <p:cNvPr id="11376" name="Object 112"/>
          <p:cNvGraphicFramePr>
            <a:graphicFrameLocks noChangeAspect="1"/>
          </p:cNvGraphicFramePr>
          <p:nvPr/>
        </p:nvGraphicFramePr>
        <p:xfrm>
          <a:off x="5651500" y="161925"/>
          <a:ext cx="20161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47" name="Equation" r:id="rId19" imgW="888840" imgH="203040" progId="Equation.DSMT4">
                  <p:embed/>
                </p:oleObj>
              </mc:Choice>
              <mc:Fallback>
                <p:oleObj name="Equation" r:id="rId19" imgW="8888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161925"/>
                        <a:ext cx="2016125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77" name="Text Box 113"/>
          <p:cNvSpPr txBox="1">
            <a:spLocks noChangeArrowheads="1"/>
          </p:cNvSpPr>
          <p:nvPr/>
        </p:nvSpPr>
        <p:spPr bwMode="auto">
          <a:xfrm>
            <a:off x="7620000" y="111125"/>
            <a:ext cx="762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和</a:t>
            </a:r>
          </a:p>
        </p:txBody>
      </p:sp>
      <p:graphicFrame>
        <p:nvGraphicFramePr>
          <p:cNvPr id="11378" name="Object 114"/>
          <p:cNvGraphicFramePr>
            <a:graphicFrameLocks noChangeAspect="1"/>
          </p:cNvGraphicFramePr>
          <p:nvPr/>
        </p:nvGraphicFramePr>
        <p:xfrm>
          <a:off x="468313" y="788988"/>
          <a:ext cx="194468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48" name="Equation" r:id="rId21" imgW="888840" imgH="203040" progId="Equation.DSMT4">
                  <p:embed/>
                </p:oleObj>
              </mc:Choice>
              <mc:Fallback>
                <p:oleObj name="Equation" r:id="rId21" imgW="8888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788988"/>
                        <a:ext cx="1944687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79" name="Text Box 115"/>
          <p:cNvSpPr txBox="1">
            <a:spLocks noChangeArrowheads="1"/>
          </p:cNvSpPr>
          <p:nvPr/>
        </p:nvSpPr>
        <p:spPr bwMode="auto">
          <a:xfrm>
            <a:off x="2286000" y="754063"/>
            <a:ext cx="2971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所确定的函数 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, 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求</a:t>
            </a:r>
          </a:p>
        </p:txBody>
      </p:sp>
      <p:graphicFrame>
        <p:nvGraphicFramePr>
          <p:cNvPr id="11380" name="Object 116"/>
          <p:cNvGraphicFramePr>
            <a:graphicFrameLocks noChangeAspect="1"/>
          </p:cNvGraphicFramePr>
          <p:nvPr/>
        </p:nvGraphicFramePr>
        <p:xfrm>
          <a:off x="5127625" y="611188"/>
          <a:ext cx="739775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49" name="Equation" r:id="rId23" imgW="279360" imgH="304560" progId="Equation.DSMT4">
                  <p:embed/>
                </p:oleObj>
              </mc:Choice>
              <mc:Fallback>
                <p:oleObj name="Equation" r:id="rId23" imgW="27936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625" y="611188"/>
                        <a:ext cx="739775" cy="804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81" name="Line 117"/>
          <p:cNvSpPr>
            <a:spLocks noChangeShapeType="1"/>
          </p:cNvSpPr>
          <p:nvPr/>
        </p:nvSpPr>
        <p:spPr bwMode="auto">
          <a:xfrm>
            <a:off x="5638800" y="601663"/>
            <a:ext cx="21336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382" name="Line 118"/>
          <p:cNvSpPr>
            <a:spLocks noChangeShapeType="1"/>
          </p:cNvSpPr>
          <p:nvPr/>
        </p:nvSpPr>
        <p:spPr bwMode="auto">
          <a:xfrm>
            <a:off x="5638800" y="601663"/>
            <a:ext cx="2133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383" name="Rectangle 119"/>
          <p:cNvSpPr>
            <a:spLocks noChangeArrowheads="1"/>
          </p:cNvSpPr>
          <p:nvPr/>
        </p:nvSpPr>
        <p:spPr bwMode="auto">
          <a:xfrm>
            <a:off x="5916613" y="787400"/>
            <a:ext cx="166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(99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考研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)</a:t>
            </a:r>
          </a:p>
        </p:txBody>
      </p:sp>
      <p:graphicFrame>
        <p:nvGraphicFramePr>
          <p:cNvPr id="11384" name="Object 120"/>
          <p:cNvGraphicFramePr>
            <a:graphicFrameLocks noChangeAspect="1"/>
          </p:cNvGraphicFramePr>
          <p:nvPr/>
        </p:nvGraphicFramePr>
        <p:xfrm>
          <a:off x="3733800" y="1293813"/>
          <a:ext cx="1917700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50" name="Equation" r:id="rId25" imgW="863280" imgH="469800" progId="Equation.DSMT4">
                  <p:embed/>
                </p:oleObj>
              </mc:Choice>
              <mc:Fallback>
                <p:oleObj name="Equation" r:id="rId25" imgW="86328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1293813"/>
                        <a:ext cx="1917700" cy="1042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85" name="Object 121"/>
          <p:cNvGraphicFramePr>
            <a:graphicFrameLocks noChangeAspect="1"/>
          </p:cNvGraphicFramePr>
          <p:nvPr/>
        </p:nvGraphicFramePr>
        <p:xfrm>
          <a:off x="960438" y="4602163"/>
          <a:ext cx="374332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51" name="Equation" r:id="rId27" imgW="1523880" imgH="228600" progId="Equation.DSMT4">
                  <p:embed/>
                </p:oleObj>
              </mc:Choice>
              <mc:Fallback>
                <p:oleObj name="Equation" r:id="rId27" imgW="1523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438" y="4602163"/>
                        <a:ext cx="374332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86" name="Rectangle 122"/>
          <p:cNvSpPr>
            <a:spLocks noChangeArrowheads="1"/>
          </p:cNvSpPr>
          <p:nvPr/>
        </p:nvSpPr>
        <p:spPr bwMode="auto">
          <a:xfrm>
            <a:off x="409575" y="1438275"/>
            <a:ext cx="152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分析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: </a:t>
            </a:r>
          </a:p>
        </p:txBody>
      </p:sp>
      <p:sp>
        <p:nvSpPr>
          <p:cNvPr id="11387" name="Text Box 123"/>
          <p:cNvSpPr txBox="1">
            <a:spLocks noChangeArrowheads="1"/>
          </p:cNvSpPr>
          <p:nvPr/>
        </p:nvSpPr>
        <p:spPr bwMode="auto">
          <a:xfrm>
            <a:off x="539750" y="5167313"/>
            <a:ext cx="6400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自变量个数 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= 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变量总个数 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– 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方程总个数</a:t>
            </a:r>
          </a:p>
        </p:txBody>
      </p:sp>
      <p:sp>
        <p:nvSpPr>
          <p:cNvPr id="11388" name="Text Box 124"/>
          <p:cNvSpPr txBox="1">
            <a:spLocks noChangeArrowheads="1"/>
          </p:cNvSpPr>
          <p:nvPr/>
        </p:nvSpPr>
        <p:spPr bwMode="auto">
          <a:xfrm>
            <a:off x="577850" y="5988050"/>
            <a:ext cx="5162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自变量与因变量由所求对象判定</a:t>
            </a:r>
          </a:p>
        </p:txBody>
      </p:sp>
      <p:sp>
        <p:nvSpPr>
          <p:cNvPr id="11389" name="Rectangle 125"/>
          <p:cNvSpPr>
            <a:spLocks noChangeArrowheads="1"/>
          </p:cNvSpPr>
          <p:nvPr/>
        </p:nvSpPr>
        <p:spPr bwMode="auto">
          <a:xfrm>
            <a:off x="539750" y="5183188"/>
            <a:ext cx="6553200" cy="12954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90" name="Text Box 126"/>
          <p:cNvSpPr txBox="1">
            <a:spLocks noChangeArrowheads="1"/>
          </p:cNvSpPr>
          <p:nvPr/>
        </p:nvSpPr>
        <p:spPr bwMode="auto">
          <a:xfrm>
            <a:off x="611188" y="5591175"/>
            <a:ext cx="3943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函数的个数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=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方程的个数</a:t>
            </a:r>
          </a:p>
        </p:txBody>
      </p:sp>
    </p:spTree>
    <p:extLst>
      <p:ext uri="{BB962C8B-B14F-4D97-AF65-F5344CB8AC3E}">
        <p14:creationId xmlns:p14="http://schemas.microsoft.com/office/powerpoint/2010/main" val="269846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1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3" grpId="0" autoUpdateAnimBg="0"/>
      <p:bldP spid="11364" grpId="0" autoUpdateAnimBg="0"/>
      <p:bldP spid="11371" grpId="0" animBg="1"/>
      <p:bldP spid="11372" grpId="0" animBg="1"/>
      <p:bldP spid="11387" grpId="0" build="p" autoUpdateAnimBg="0"/>
      <p:bldP spid="11388" grpId="0" build="p" autoUpdateAnimBg="0"/>
      <p:bldP spid="11389" grpId="0" animBg="1"/>
      <p:bldP spid="11390" grpId="0" build="p" autoUpdateAnimBg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63538"/>
            <a:ext cx="1676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3200" b="1" dirty="0" smtClean="0">
                <a:solidFill>
                  <a:srgbClr val="FF0000"/>
                </a:solidFill>
                <a:ea typeface="楷体_GB2312" pitchFamily="49" charset="-122"/>
              </a:rPr>
              <a:t>例</a:t>
            </a:r>
            <a:r>
              <a:rPr lang="en-US" altLang="zh-CN" sz="3200" b="1" dirty="0" smtClean="0">
                <a:solidFill>
                  <a:srgbClr val="FF0000"/>
                </a:solidFill>
                <a:ea typeface="楷体_GB2312" pitchFamily="49" charset="-122"/>
              </a:rPr>
              <a:t>37</a:t>
            </a:r>
            <a:r>
              <a:rPr lang="en-US" altLang="zh-CN" sz="3200" b="1" dirty="0" smtClean="0">
                <a:ea typeface="楷体_GB2312" pitchFamily="49" charset="-122"/>
              </a:rPr>
              <a:t>.</a:t>
            </a:r>
            <a:r>
              <a:rPr lang="en-US" altLang="zh-CN" sz="3200" dirty="0" smtClean="0">
                <a:solidFill>
                  <a:schemeClr val="tx1"/>
                </a:solidFill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chemeClr val="tx1"/>
                </a:solidFill>
                <a:ea typeface="楷体_GB2312" pitchFamily="49" charset="-122"/>
              </a:rPr>
              <a:t>设</a:t>
            </a:r>
          </a:p>
        </p:txBody>
      </p:sp>
      <p:graphicFrame>
        <p:nvGraphicFramePr>
          <p:cNvPr id="92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6546197"/>
              </p:ext>
            </p:extLst>
          </p:nvPr>
        </p:nvGraphicFramePr>
        <p:xfrm>
          <a:off x="1681163" y="134938"/>
          <a:ext cx="2039937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62" name="公式" r:id="rId3" imgW="812520" imgH="393480" progId="Equation.3">
                  <p:embed/>
                </p:oleObj>
              </mc:Choice>
              <mc:Fallback>
                <p:oleObj name="公式" r:id="rId3" imgW="8125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163" y="134938"/>
                        <a:ext cx="2039937" cy="985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3644900" y="363538"/>
            <a:ext cx="1219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/>
              <a:t>其中</a:t>
            </a:r>
          </a:p>
        </p:txBody>
      </p:sp>
      <p:graphicFrame>
        <p:nvGraphicFramePr>
          <p:cNvPr id="92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4952177"/>
              </p:ext>
            </p:extLst>
          </p:nvPr>
        </p:nvGraphicFramePr>
        <p:xfrm>
          <a:off x="4462463" y="419100"/>
          <a:ext cx="1335087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63" name="Equation" r:id="rId5" imgW="533160" imgH="228600" progId="Equation.DSMT4">
                  <p:embed/>
                </p:oleObj>
              </mc:Choice>
              <mc:Fallback>
                <p:oleObj name="Equation" r:id="rId5" imgW="5331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2463" y="419100"/>
                        <a:ext cx="1335087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6007100" y="363538"/>
            <a:ext cx="914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/>
              <a:t>求</a:t>
            </a:r>
          </a:p>
        </p:txBody>
      </p:sp>
      <p:graphicFrame>
        <p:nvGraphicFramePr>
          <p:cNvPr id="922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6693076"/>
              </p:ext>
            </p:extLst>
          </p:nvPr>
        </p:nvGraphicFramePr>
        <p:xfrm>
          <a:off x="6562725" y="117475"/>
          <a:ext cx="180657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64" name="公式" r:id="rId7" imgW="723600" imgH="457200" progId="Equation.3">
                  <p:embed/>
                </p:oleObj>
              </mc:Choice>
              <mc:Fallback>
                <p:oleObj name="公式" r:id="rId7" imgW="723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2725" y="117475"/>
                        <a:ext cx="1806575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609600" y="1249363"/>
            <a:ext cx="1219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tx2"/>
                </a:solidFill>
              </a:rPr>
              <a:t>解</a:t>
            </a:r>
            <a:r>
              <a:rPr lang="en-US" altLang="zh-CN" sz="3200">
                <a:solidFill>
                  <a:schemeClr val="tx2"/>
                </a:solidFill>
              </a:rPr>
              <a:t>:</a:t>
            </a:r>
          </a:p>
        </p:txBody>
      </p:sp>
      <p:graphicFrame>
        <p:nvGraphicFramePr>
          <p:cNvPr id="922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4702048"/>
              </p:ext>
            </p:extLst>
          </p:nvPr>
        </p:nvGraphicFramePr>
        <p:xfrm>
          <a:off x="1409700" y="1052513"/>
          <a:ext cx="1943100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65" name="公式" r:id="rId9" imgW="774360" imgH="431640" progId="Equation.3">
                  <p:embed/>
                </p:oleObj>
              </mc:Choice>
              <mc:Fallback>
                <p:oleObj name="公式" r:id="rId9" imgW="7743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700" y="1052513"/>
                        <a:ext cx="1943100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4632243"/>
              </p:ext>
            </p:extLst>
          </p:nvPr>
        </p:nvGraphicFramePr>
        <p:xfrm>
          <a:off x="3429000" y="1060450"/>
          <a:ext cx="1752600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66" name="公式" r:id="rId11" imgW="698400" imgH="393480" progId="Equation.3">
                  <p:embed/>
                </p:oleObj>
              </mc:Choice>
              <mc:Fallback>
                <p:oleObj name="公式" r:id="rId11" imgW="6984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060450"/>
                        <a:ext cx="1752600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537167"/>
              </p:ext>
            </p:extLst>
          </p:nvPr>
        </p:nvGraphicFramePr>
        <p:xfrm>
          <a:off x="1374775" y="4257675"/>
          <a:ext cx="21304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67" name="公式" r:id="rId13" imgW="850680" imgH="431640" progId="Equation.3">
                  <p:embed/>
                </p:oleObj>
              </mc:Choice>
              <mc:Fallback>
                <p:oleObj name="公式" r:id="rId13" imgW="8506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4775" y="4257675"/>
                        <a:ext cx="2130425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238732"/>
              </p:ext>
            </p:extLst>
          </p:nvPr>
        </p:nvGraphicFramePr>
        <p:xfrm>
          <a:off x="1376363" y="2057400"/>
          <a:ext cx="2947987" cy="126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68" name="公式" r:id="rId15" imgW="1180800" imgH="507960" progId="Equation.3">
                  <p:embed/>
                </p:oleObj>
              </mc:Choice>
              <mc:Fallback>
                <p:oleObj name="公式" r:id="rId15" imgW="118080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6363" y="2057400"/>
                        <a:ext cx="2947987" cy="1265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75661"/>
              </p:ext>
            </p:extLst>
          </p:nvPr>
        </p:nvGraphicFramePr>
        <p:xfrm>
          <a:off x="4271963" y="2179638"/>
          <a:ext cx="191452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69" name="公式" r:id="rId17" imgW="761760" imgH="393480" progId="Equation.3">
                  <p:embed/>
                </p:oleObj>
              </mc:Choice>
              <mc:Fallback>
                <p:oleObj name="公式" r:id="rId17" imgW="7617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1963" y="2179638"/>
                        <a:ext cx="1914525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304439"/>
              </p:ext>
            </p:extLst>
          </p:nvPr>
        </p:nvGraphicFramePr>
        <p:xfrm>
          <a:off x="6176963" y="2120900"/>
          <a:ext cx="1976437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70" name="公式" r:id="rId19" imgW="787320" imgH="419040" progId="Equation.3">
                  <p:embed/>
                </p:oleObj>
              </mc:Choice>
              <mc:Fallback>
                <p:oleObj name="公式" r:id="rId19" imgW="7873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6963" y="2120900"/>
                        <a:ext cx="1976437" cy="1049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541051"/>
              </p:ext>
            </p:extLst>
          </p:nvPr>
        </p:nvGraphicFramePr>
        <p:xfrm>
          <a:off x="2109788" y="3167063"/>
          <a:ext cx="2005012" cy="117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71" name="公式" r:id="rId21" imgW="799920" imgH="469800" progId="Equation.3">
                  <p:embed/>
                </p:oleObj>
              </mc:Choice>
              <mc:Fallback>
                <p:oleObj name="公式" r:id="rId21" imgW="79992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9788" y="3167063"/>
                        <a:ext cx="2005012" cy="1176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910953"/>
              </p:ext>
            </p:extLst>
          </p:nvPr>
        </p:nvGraphicFramePr>
        <p:xfrm>
          <a:off x="4465638" y="4114800"/>
          <a:ext cx="2544762" cy="127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72" name="公式" r:id="rId23" imgW="1015920" imgH="507960" progId="Equation.3">
                  <p:embed/>
                </p:oleObj>
              </mc:Choice>
              <mc:Fallback>
                <p:oleObj name="公式" r:id="rId23" imgW="101592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5638" y="4114800"/>
                        <a:ext cx="2544762" cy="127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983727"/>
              </p:ext>
            </p:extLst>
          </p:nvPr>
        </p:nvGraphicFramePr>
        <p:xfrm>
          <a:off x="685800" y="5410200"/>
          <a:ext cx="5424488" cy="126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73" name="公式" r:id="rId25" imgW="2171520" imgH="507960" progId="Equation.3">
                  <p:embed/>
                </p:oleObj>
              </mc:Choice>
              <mc:Fallback>
                <p:oleObj name="公式" r:id="rId25" imgW="217152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410200"/>
                        <a:ext cx="5424488" cy="12652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05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 autoUpdateAnimBg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6" y="328613"/>
            <a:ext cx="1823120" cy="509587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3200" b="1" dirty="0" smtClean="0">
                <a:solidFill>
                  <a:srgbClr val="FF0000"/>
                </a:solidFill>
                <a:ea typeface="楷体_GB2312" pitchFamily="49" charset="-122"/>
              </a:rPr>
              <a:t>练习：</a:t>
            </a:r>
            <a:r>
              <a:rPr lang="en-US" altLang="zh-CN" sz="3200" dirty="0" smtClean="0">
                <a:solidFill>
                  <a:srgbClr val="FF0000"/>
                </a:solidFill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chemeClr val="tx1"/>
                </a:solidFill>
                <a:ea typeface="楷体_GB2312" pitchFamily="49" charset="-122"/>
              </a:rPr>
              <a:t>设</a:t>
            </a:r>
          </a:p>
        </p:txBody>
      </p:sp>
      <p:graphicFrame>
        <p:nvGraphicFramePr>
          <p:cNvPr id="102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134243"/>
              </p:ext>
            </p:extLst>
          </p:nvPr>
        </p:nvGraphicFramePr>
        <p:xfrm>
          <a:off x="1732533" y="314325"/>
          <a:ext cx="1866900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13" name="公式" r:id="rId3" imgW="685800" imgH="203040" progId="Equation.3">
                  <p:embed/>
                </p:oleObj>
              </mc:Choice>
              <mc:Fallback>
                <p:oleObj name="公式" r:id="rId3" imgW="685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2533" y="314325"/>
                        <a:ext cx="1866900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3450208" y="266700"/>
            <a:ext cx="1447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/>
              <a:t>由方程</a:t>
            </a:r>
          </a:p>
        </p:txBody>
      </p:sp>
      <p:graphicFrame>
        <p:nvGraphicFramePr>
          <p:cNvPr id="1024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790928"/>
              </p:ext>
            </p:extLst>
          </p:nvPr>
        </p:nvGraphicFramePr>
        <p:xfrm>
          <a:off x="4837683" y="117475"/>
          <a:ext cx="3278187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14" name="公式" r:id="rId5" imgW="1307880" imgH="419040" progId="Equation.3">
                  <p:embed/>
                </p:oleObj>
              </mc:Choice>
              <mc:Fallback>
                <p:oleObj name="公式" r:id="rId5" imgW="13078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7683" y="117475"/>
                        <a:ext cx="3278187" cy="1049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8033320" y="266700"/>
            <a:ext cx="1219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/>
              <a:t>确定 </a:t>
            </a:r>
            <a:r>
              <a:rPr lang="en-US" altLang="zh-CN" sz="3200" dirty="0"/>
              <a:t>,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228600" y="1128713"/>
            <a:ext cx="31511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/>
              <a:t>其中</a:t>
            </a:r>
            <a:r>
              <a:rPr lang="en-US" altLang="zh-CN" sz="3200" i="1"/>
              <a:t>F</a:t>
            </a:r>
            <a:r>
              <a:rPr lang="en-US" altLang="zh-CN" sz="3200"/>
              <a:t> </a:t>
            </a:r>
            <a:r>
              <a:rPr lang="zh-CN" altLang="en-US" sz="3200"/>
              <a:t>可微 </a:t>
            </a:r>
            <a:r>
              <a:rPr lang="en-US" altLang="zh-CN" sz="3200"/>
              <a:t>, </a:t>
            </a:r>
            <a:r>
              <a:rPr lang="zh-CN" altLang="en-US" sz="3200"/>
              <a:t>求</a:t>
            </a:r>
          </a:p>
        </p:txBody>
      </p:sp>
      <p:graphicFrame>
        <p:nvGraphicFramePr>
          <p:cNvPr id="1024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604899"/>
              </p:ext>
            </p:extLst>
          </p:nvPr>
        </p:nvGraphicFramePr>
        <p:xfrm>
          <a:off x="3084513" y="935038"/>
          <a:ext cx="2009775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15" name="Equation" r:id="rId7" imgW="799920" imgH="431640" progId="Equation.3">
                  <p:embed/>
                </p:oleObj>
              </mc:Choice>
              <mc:Fallback>
                <p:oleObj name="Equation" r:id="rId7" imgW="7999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4513" y="935038"/>
                        <a:ext cx="2009775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152400" y="2147888"/>
            <a:ext cx="914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tx2"/>
                </a:solidFill>
              </a:rPr>
              <a:t>解</a:t>
            </a:r>
            <a:r>
              <a:rPr lang="en-US" altLang="zh-CN" sz="3200">
                <a:solidFill>
                  <a:schemeClr val="tx2"/>
                </a:solidFill>
              </a:rPr>
              <a:t>:</a:t>
            </a:r>
          </a:p>
        </p:txBody>
      </p:sp>
      <p:graphicFrame>
        <p:nvGraphicFramePr>
          <p:cNvPr id="1025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3469568"/>
              </p:ext>
            </p:extLst>
          </p:nvPr>
        </p:nvGraphicFramePr>
        <p:xfrm>
          <a:off x="914400" y="1968500"/>
          <a:ext cx="3573463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16" name="公式" r:id="rId9" imgW="1422360" imgH="431640" progId="Equation.3">
                  <p:embed/>
                </p:oleObj>
              </mc:Choice>
              <mc:Fallback>
                <p:oleObj name="公式" r:id="rId9" imgW="14223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968500"/>
                        <a:ext cx="3573463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903693"/>
              </p:ext>
            </p:extLst>
          </p:nvPr>
        </p:nvGraphicFramePr>
        <p:xfrm>
          <a:off x="4495800" y="1968500"/>
          <a:ext cx="44704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17" name="公式" r:id="rId11" imgW="1777680" imgH="393480" progId="Equation.3">
                  <p:embed/>
                </p:oleObj>
              </mc:Choice>
              <mc:Fallback>
                <p:oleObj name="公式" r:id="rId11" imgW="17776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1968500"/>
                        <a:ext cx="447040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3" name="Text Box 13"/>
          <p:cNvSpPr txBox="1">
            <a:spLocks noChangeArrowheads="1"/>
          </p:cNvSpPr>
          <p:nvPr/>
        </p:nvSpPr>
        <p:spPr bwMode="auto">
          <a:xfrm>
            <a:off x="533400" y="3502025"/>
            <a:ext cx="990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/>
              <a:t>得</a:t>
            </a:r>
          </a:p>
        </p:txBody>
      </p:sp>
      <p:graphicFrame>
        <p:nvGraphicFramePr>
          <p:cNvPr id="1025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056658"/>
              </p:ext>
            </p:extLst>
          </p:nvPr>
        </p:nvGraphicFramePr>
        <p:xfrm>
          <a:off x="1219200" y="2814638"/>
          <a:ext cx="3124200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18" name="公式" r:id="rId13" imgW="1244520" imgH="622080" progId="Equation.3">
                  <p:embed/>
                </p:oleObj>
              </mc:Choice>
              <mc:Fallback>
                <p:oleObj name="公式" r:id="rId13" imgW="1244520" imgH="622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814638"/>
                        <a:ext cx="3124200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258501"/>
              </p:ext>
            </p:extLst>
          </p:nvPr>
        </p:nvGraphicFramePr>
        <p:xfrm>
          <a:off x="4419600" y="2738438"/>
          <a:ext cx="2667000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19" name="公式" r:id="rId15" imgW="1041120" imgH="647640" progId="Equation.3">
                  <p:embed/>
                </p:oleObj>
              </mc:Choice>
              <mc:Fallback>
                <p:oleObj name="公式" r:id="rId15" imgW="1041120" imgH="647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738438"/>
                        <a:ext cx="2667000" cy="165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549032"/>
              </p:ext>
            </p:extLst>
          </p:nvPr>
        </p:nvGraphicFramePr>
        <p:xfrm>
          <a:off x="4876800" y="3748088"/>
          <a:ext cx="1524000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20" name="公式" r:id="rId17" imgW="545760" imgH="431640" progId="Equation.3">
                  <p:embed/>
                </p:oleObj>
              </mc:Choice>
              <mc:Fallback>
                <p:oleObj name="公式" r:id="rId17" imgW="5457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748088"/>
                        <a:ext cx="1524000" cy="1204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249916"/>
              </p:ext>
            </p:extLst>
          </p:nvPr>
        </p:nvGraphicFramePr>
        <p:xfrm>
          <a:off x="2133600" y="3748088"/>
          <a:ext cx="1447800" cy="11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21" name="公式" r:id="rId19" imgW="545760" imgH="431640" progId="Equation.3">
                  <p:embed/>
                </p:oleObj>
              </mc:Choice>
              <mc:Fallback>
                <p:oleObj name="公式" r:id="rId19" imgW="5457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748088"/>
                        <a:ext cx="1447800" cy="1144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441221"/>
              </p:ext>
            </p:extLst>
          </p:nvPr>
        </p:nvGraphicFramePr>
        <p:xfrm>
          <a:off x="700088" y="4926013"/>
          <a:ext cx="22606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22" name="公式" r:id="rId21" imgW="901440" imgH="431640" progId="Equation.3">
                  <p:embed/>
                </p:oleObj>
              </mc:Choice>
              <mc:Fallback>
                <p:oleObj name="公式" r:id="rId21" imgW="9014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8" y="4926013"/>
                        <a:ext cx="226060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0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556334"/>
              </p:ext>
            </p:extLst>
          </p:nvPr>
        </p:nvGraphicFramePr>
        <p:xfrm>
          <a:off x="3052763" y="4930775"/>
          <a:ext cx="1431925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23" name="公式" r:id="rId23" imgW="571320" imgH="393480" progId="Equation.3">
                  <p:embed/>
                </p:oleObj>
              </mc:Choice>
              <mc:Fallback>
                <p:oleObj name="公式" r:id="rId23" imgW="5713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2763" y="4930775"/>
                        <a:ext cx="1431925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627671"/>
              </p:ext>
            </p:extLst>
          </p:nvPr>
        </p:nvGraphicFramePr>
        <p:xfrm>
          <a:off x="2960688" y="5456238"/>
          <a:ext cx="166211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24" name="公式" r:id="rId25" imgW="660240" imgH="215640" progId="Equation.3">
                  <p:embed/>
                </p:oleObj>
              </mc:Choice>
              <mc:Fallback>
                <p:oleObj name="公式" r:id="rId25" imgW="6602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0688" y="5456238"/>
                        <a:ext cx="166211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4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4550212"/>
              </p:ext>
            </p:extLst>
          </p:nvPr>
        </p:nvGraphicFramePr>
        <p:xfrm>
          <a:off x="4637088" y="4959350"/>
          <a:ext cx="4125912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25" name="公式" r:id="rId27" imgW="1650960" imgH="419040" progId="Equation.3">
                  <p:embed/>
                </p:oleObj>
              </mc:Choice>
              <mc:Fallback>
                <p:oleObj name="公式" r:id="rId27" imgW="16509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7088" y="4959350"/>
                        <a:ext cx="4125912" cy="1049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389264"/>
              </p:ext>
            </p:extLst>
          </p:nvPr>
        </p:nvGraphicFramePr>
        <p:xfrm>
          <a:off x="2590800" y="6213475"/>
          <a:ext cx="630238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26" name="公式" r:id="rId29" imgW="241200" imgH="126720" progId="Equation.3">
                  <p:embed/>
                </p:oleObj>
              </mc:Choice>
              <mc:Fallback>
                <p:oleObj name="公式" r:id="rId29" imgW="24120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6213475"/>
                        <a:ext cx="630238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6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268944"/>
              </p:ext>
            </p:extLst>
          </p:nvPr>
        </p:nvGraphicFramePr>
        <p:xfrm>
          <a:off x="3200400" y="6207125"/>
          <a:ext cx="86836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27" name="公式" r:id="rId31" imgW="330120" imgH="164880" progId="Equation.3">
                  <p:embed/>
                </p:oleObj>
              </mc:Choice>
              <mc:Fallback>
                <p:oleObj name="公式" r:id="rId31" imgW="3301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6207125"/>
                        <a:ext cx="868363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7" name="Line 27"/>
          <p:cNvSpPr>
            <a:spLocks noChangeShapeType="1"/>
          </p:cNvSpPr>
          <p:nvPr/>
        </p:nvSpPr>
        <p:spPr bwMode="auto">
          <a:xfrm>
            <a:off x="4800600" y="5932488"/>
            <a:ext cx="6858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200"/>
          </a:p>
        </p:txBody>
      </p:sp>
      <p:sp>
        <p:nvSpPr>
          <p:cNvPr id="10268" name="Line 28"/>
          <p:cNvSpPr>
            <a:spLocks noChangeShapeType="1"/>
          </p:cNvSpPr>
          <p:nvPr/>
        </p:nvSpPr>
        <p:spPr bwMode="auto">
          <a:xfrm>
            <a:off x="6781800" y="6008688"/>
            <a:ext cx="6858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200"/>
          </a:p>
        </p:txBody>
      </p:sp>
      <p:sp>
        <p:nvSpPr>
          <p:cNvPr id="10269" name="Line 29"/>
          <p:cNvSpPr>
            <a:spLocks noChangeShapeType="1"/>
          </p:cNvSpPr>
          <p:nvPr/>
        </p:nvSpPr>
        <p:spPr bwMode="auto">
          <a:xfrm>
            <a:off x="5638800" y="5741988"/>
            <a:ext cx="8382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200"/>
          </a:p>
        </p:txBody>
      </p:sp>
      <p:sp>
        <p:nvSpPr>
          <p:cNvPr id="10270" name="Line 30"/>
          <p:cNvSpPr>
            <a:spLocks noChangeShapeType="1"/>
          </p:cNvSpPr>
          <p:nvPr/>
        </p:nvSpPr>
        <p:spPr bwMode="auto">
          <a:xfrm>
            <a:off x="7620000" y="5741988"/>
            <a:ext cx="8382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215198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0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0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0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0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0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0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0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" grpId="0" autoUpdateAnimBg="0"/>
      <p:bldP spid="10246" grpId="0" autoUpdateAnimBg="0"/>
      <p:bldP spid="10247" grpId="0" autoUpdateAnimBg="0"/>
      <p:bldP spid="10250" grpId="0" autoUpdateAnimBg="0"/>
      <p:bldP spid="10253" grpId="0" autoUpdateAnimBg="0"/>
      <p:bldP spid="10267" grpId="0" animBg="1"/>
      <p:bldP spid="10268" grpId="0" animBg="1"/>
      <p:bldP spid="10269" grpId="0" animBg="1"/>
      <p:bldP spid="1027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171450"/>
            <a:ext cx="7620000" cy="762000"/>
          </a:xfrm>
        </p:spPr>
        <p:txBody>
          <a:bodyPr/>
          <a:lstStyle/>
          <a:p>
            <a:pPr algn="l"/>
            <a:r>
              <a:rPr lang="zh-CN" altLang="en-US" sz="3200" b="1" dirty="0" smtClean="0">
                <a:solidFill>
                  <a:srgbClr val="FF0000"/>
                </a:solidFill>
                <a:ea typeface="楷体_GB2312" pitchFamily="49" charset="-122"/>
              </a:rPr>
              <a:t>练习：</a:t>
            </a:r>
            <a:r>
              <a:rPr lang="zh-CN" altLang="en-US" sz="3200" dirty="0" smtClean="0">
                <a:solidFill>
                  <a:schemeClr val="tx1"/>
                </a:solidFill>
                <a:ea typeface="楷体_GB2312" pitchFamily="49" charset="-122"/>
              </a:rPr>
              <a:t>求</a:t>
            </a:r>
            <a:r>
              <a:rPr lang="zh-CN" altLang="en-US" sz="3200" dirty="0">
                <a:solidFill>
                  <a:schemeClr val="tx1"/>
                </a:solidFill>
                <a:ea typeface="楷体_GB2312" pitchFamily="49" charset="-122"/>
              </a:rPr>
              <a:t>下列函数的全微分</a:t>
            </a:r>
          </a:p>
        </p:txBody>
      </p:sp>
      <p:grpSp>
        <p:nvGrpSpPr>
          <p:cNvPr id="38934" name="Group 22"/>
          <p:cNvGrpSpPr>
            <a:grpSpLocks/>
          </p:cNvGrpSpPr>
          <p:nvPr/>
        </p:nvGrpSpPr>
        <p:grpSpPr bwMode="auto">
          <a:xfrm>
            <a:off x="390525" y="890588"/>
            <a:ext cx="2486025" cy="593725"/>
            <a:chOff x="246" y="561"/>
            <a:chExt cx="1566" cy="374"/>
          </a:xfrm>
        </p:grpSpPr>
        <p:sp>
          <p:nvSpPr>
            <p:cNvPr id="38915" name="Text Box 3"/>
            <p:cNvSpPr txBox="1">
              <a:spLocks noChangeArrowheads="1"/>
            </p:cNvSpPr>
            <p:nvPr/>
          </p:nvSpPr>
          <p:spPr bwMode="auto">
            <a:xfrm>
              <a:off x="246" y="570"/>
              <a:ext cx="39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/>
                <a:t>1) </a:t>
              </a:r>
            </a:p>
          </p:txBody>
        </p:sp>
        <p:graphicFrame>
          <p:nvGraphicFramePr>
            <p:cNvPr id="38916" name="Object 4"/>
            <p:cNvGraphicFramePr>
              <a:graphicFrameLocks noChangeAspect="1"/>
            </p:cNvGraphicFramePr>
            <p:nvPr/>
          </p:nvGraphicFramePr>
          <p:xfrm>
            <a:off x="672" y="561"/>
            <a:ext cx="1140" cy="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310" name="Equation" r:id="rId3" imgW="698400" imgH="228600" progId="Equation.3">
                    <p:embed/>
                  </p:oleObj>
                </mc:Choice>
                <mc:Fallback>
                  <p:oleObj name="Equation" r:id="rId3" imgW="6984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561"/>
                          <a:ext cx="1140" cy="3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937" name="Group 25"/>
          <p:cNvGrpSpPr>
            <a:grpSpLocks/>
          </p:cNvGrpSpPr>
          <p:nvPr/>
        </p:nvGrpSpPr>
        <p:grpSpPr bwMode="auto">
          <a:xfrm>
            <a:off x="381000" y="1535113"/>
            <a:ext cx="8610600" cy="593725"/>
            <a:chOff x="240" y="967"/>
            <a:chExt cx="5424" cy="374"/>
          </a:xfrm>
        </p:grpSpPr>
        <p:sp>
          <p:nvSpPr>
            <p:cNvPr id="38917" name="Text Box 5"/>
            <p:cNvSpPr txBox="1">
              <a:spLocks noChangeArrowheads="1"/>
            </p:cNvSpPr>
            <p:nvPr/>
          </p:nvSpPr>
          <p:spPr bwMode="auto">
            <a:xfrm>
              <a:off x="240" y="967"/>
              <a:ext cx="39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/>
                <a:t>2) </a:t>
              </a:r>
            </a:p>
          </p:txBody>
        </p:sp>
        <p:graphicFrame>
          <p:nvGraphicFramePr>
            <p:cNvPr id="38918" name="Object 6"/>
            <p:cNvGraphicFramePr>
              <a:graphicFrameLocks noChangeAspect="1"/>
            </p:cNvGraphicFramePr>
            <p:nvPr/>
          </p:nvGraphicFramePr>
          <p:xfrm>
            <a:off x="606" y="968"/>
            <a:ext cx="5058" cy="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311" name="Equation" r:id="rId5" imgW="3098520" imgH="228600" progId="Equation.3">
                    <p:embed/>
                  </p:oleObj>
                </mc:Choice>
                <mc:Fallback>
                  <p:oleObj name="Equation" r:id="rId5" imgW="309852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6" y="968"/>
                          <a:ext cx="5058" cy="3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936" name="Group 24"/>
          <p:cNvGrpSpPr>
            <a:grpSpLocks/>
          </p:cNvGrpSpPr>
          <p:nvPr/>
        </p:nvGrpSpPr>
        <p:grpSpPr bwMode="auto">
          <a:xfrm>
            <a:off x="381000" y="2133600"/>
            <a:ext cx="8382000" cy="922338"/>
            <a:chOff x="240" y="1344"/>
            <a:chExt cx="5280" cy="581"/>
          </a:xfrm>
        </p:grpSpPr>
        <p:sp>
          <p:nvSpPr>
            <p:cNvPr id="38919" name="Text Box 7"/>
            <p:cNvSpPr txBox="1">
              <a:spLocks noChangeArrowheads="1"/>
            </p:cNvSpPr>
            <p:nvPr/>
          </p:nvSpPr>
          <p:spPr bwMode="auto">
            <a:xfrm>
              <a:off x="240" y="1420"/>
              <a:ext cx="39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/>
                <a:t>3) </a:t>
              </a:r>
            </a:p>
          </p:txBody>
        </p:sp>
        <p:graphicFrame>
          <p:nvGraphicFramePr>
            <p:cNvPr id="38920" name="Object 8"/>
            <p:cNvGraphicFramePr>
              <a:graphicFrameLocks noChangeAspect="1"/>
            </p:cNvGraphicFramePr>
            <p:nvPr/>
          </p:nvGraphicFramePr>
          <p:xfrm>
            <a:off x="628" y="1344"/>
            <a:ext cx="4892" cy="5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312" name="Equation" r:id="rId7" imgW="2997000" imgH="355320" progId="Equation.3">
                    <p:embed/>
                  </p:oleObj>
                </mc:Choice>
                <mc:Fallback>
                  <p:oleObj name="Equation" r:id="rId7" imgW="2997000" imgH="3553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8" y="1344"/>
                          <a:ext cx="4892" cy="5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8921" name="Text Box 9"/>
          <p:cNvSpPr txBox="1">
            <a:spLocks noChangeArrowheads="1"/>
          </p:cNvSpPr>
          <p:nvPr/>
        </p:nvSpPr>
        <p:spPr bwMode="auto">
          <a:xfrm>
            <a:off x="228600" y="3062288"/>
            <a:ext cx="3378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/>
              <a:t>解</a:t>
            </a:r>
            <a:r>
              <a:rPr lang="en-US" altLang="zh-CN" sz="3200"/>
              <a:t>: 1)  </a:t>
            </a:r>
            <a:r>
              <a:rPr lang="zh-CN" altLang="en-US" sz="3200"/>
              <a:t>对数微分法</a:t>
            </a:r>
          </a:p>
        </p:txBody>
      </p:sp>
      <p:graphicFrame>
        <p:nvGraphicFramePr>
          <p:cNvPr id="3892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367523"/>
              </p:ext>
            </p:extLst>
          </p:nvPr>
        </p:nvGraphicFramePr>
        <p:xfrm>
          <a:off x="3981450" y="3143250"/>
          <a:ext cx="42767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13" name="Equation" r:id="rId9" imgW="1650960" imgH="203040" progId="Equation.3">
                  <p:embed/>
                </p:oleObj>
              </mc:Choice>
              <mc:Fallback>
                <p:oleObj name="Equation" r:id="rId9" imgW="16509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1450" y="3143250"/>
                        <a:ext cx="4276725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3" name="Text Box 11"/>
          <p:cNvSpPr txBox="1">
            <a:spLocks noChangeArrowheads="1"/>
          </p:cNvSpPr>
          <p:nvPr/>
        </p:nvSpPr>
        <p:spPr bwMode="auto">
          <a:xfrm>
            <a:off x="304800" y="3883025"/>
            <a:ext cx="1809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/>
              <a:t>两端微分</a:t>
            </a:r>
          </a:p>
        </p:txBody>
      </p:sp>
      <p:graphicFrame>
        <p:nvGraphicFramePr>
          <p:cNvPr id="3892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659163"/>
              </p:ext>
            </p:extLst>
          </p:nvPr>
        </p:nvGraphicFramePr>
        <p:xfrm>
          <a:off x="2117725" y="3700463"/>
          <a:ext cx="5986463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14" name="Equation" r:id="rId11" imgW="2311200" imgH="393480" progId="Equation.3">
                  <p:embed/>
                </p:oleObj>
              </mc:Choice>
              <mc:Fallback>
                <p:oleObj name="Equation" r:id="rId11" imgW="23112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7725" y="3700463"/>
                        <a:ext cx="5986463" cy="1020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350595"/>
              </p:ext>
            </p:extLst>
          </p:nvPr>
        </p:nvGraphicFramePr>
        <p:xfrm>
          <a:off x="871538" y="4876800"/>
          <a:ext cx="1512887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15" name="Equation" r:id="rId13" imgW="583920" imgH="203040" progId="Equation.3">
                  <p:embed/>
                </p:oleObj>
              </mc:Choice>
              <mc:Fallback>
                <p:oleObj name="Equation" r:id="rId13" imgW="5839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8" y="4876800"/>
                        <a:ext cx="1512887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3949629"/>
              </p:ext>
            </p:extLst>
          </p:nvPr>
        </p:nvGraphicFramePr>
        <p:xfrm>
          <a:off x="2362200" y="4633913"/>
          <a:ext cx="1150938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16" name="Equation" r:id="rId15" imgW="444240" imgH="393480" progId="Equation.3">
                  <p:embed/>
                </p:oleObj>
              </mc:Choice>
              <mc:Fallback>
                <p:oleObj name="Equation" r:id="rId15" imgW="4442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633913"/>
                        <a:ext cx="1150938" cy="1020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35608"/>
              </p:ext>
            </p:extLst>
          </p:nvPr>
        </p:nvGraphicFramePr>
        <p:xfrm>
          <a:off x="3505200" y="4910138"/>
          <a:ext cx="147955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17" name="Equation" r:id="rId17" imgW="571320" imgH="203040" progId="Equation.3">
                  <p:embed/>
                </p:oleObj>
              </mc:Choice>
              <mc:Fallback>
                <p:oleObj name="Equation" r:id="rId17" imgW="571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4910138"/>
                        <a:ext cx="1479550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076885"/>
              </p:ext>
            </p:extLst>
          </p:nvPr>
        </p:nvGraphicFramePr>
        <p:xfrm>
          <a:off x="4972050" y="4633913"/>
          <a:ext cx="1217613" cy="10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18" name="Equation" r:id="rId19" imgW="469800" imgH="419040" progId="Equation.3">
                  <p:embed/>
                </p:oleObj>
              </mc:Choice>
              <mc:Fallback>
                <p:oleObj name="Equation" r:id="rId19" imgW="4698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2050" y="4633913"/>
                        <a:ext cx="1217613" cy="1087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3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240603"/>
              </p:ext>
            </p:extLst>
          </p:nvPr>
        </p:nvGraphicFramePr>
        <p:xfrm>
          <a:off x="6153150" y="4921250"/>
          <a:ext cx="1446213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19" name="Equation" r:id="rId21" imgW="558720" imgH="203040" progId="Equation.3">
                  <p:embed/>
                </p:oleObj>
              </mc:Choice>
              <mc:Fallback>
                <p:oleObj name="Equation" r:id="rId21" imgW="5587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3150" y="4921250"/>
                        <a:ext cx="1446213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31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733164"/>
              </p:ext>
            </p:extLst>
          </p:nvPr>
        </p:nvGraphicFramePr>
        <p:xfrm>
          <a:off x="7605713" y="4648200"/>
          <a:ext cx="1152525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20" name="Equation" r:id="rId23" imgW="444240" imgH="393480" progId="Equation.3">
                  <p:embed/>
                </p:oleObj>
              </mc:Choice>
              <mc:Fallback>
                <p:oleObj name="Equation" r:id="rId23" imgW="4442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5713" y="4648200"/>
                        <a:ext cx="1152525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33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9810295"/>
              </p:ext>
            </p:extLst>
          </p:nvPr>
        </p:nvGraphicFramePr>
        <p:xfrm>
          <a:off x="817563" y="5562600"/>
          <a:ext cx="7077075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21" name="Equation" r:id="rId25" imgW="2730240" imgH="419040" progId="Equation.3">
                  <p:embed/>
                </p:oleObj>
              </mc:Choice>
              <mc:Fallback>
                <p:oleObj name="Equation" r:id="rId25" imgW="273024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563" y="5562600"/>
                        <a:ext cx="7077075" cy="1087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787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8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8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8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8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8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1" grpId="0" build="p" autoUpdateAnimBg="0"/>
      <p:bldP spid="38923" grpId="0" build="p" autoUpdateAnimBg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1" name="Group 11"/>
          <p:cNvGrpSpPr>
            <a:grpSpLocks/>
          </p:cNvGrpSpPr>
          <p:nvPr/>
        </p:nvGrpSpPr>
        <p:grpSpPr bwMode="auto">
          <a:xfrm>
            <a:off x="381000" y="176213"/>
            <a:ext cx="8520113" cy="593725"/>
            <a:chOff x="249" y="162"/>
            <a:chExt cx="5367" cy="374"/>
          </a:xfrm>
        </p:grpSpPr>
        <p:sp>
          <p:nvSpPr>
            <p:cNvPr id="40965" name="Text Box 5"/>
            <p:cNvSpPr txBox="1">
              <a:spLocks noChangeArrowheads="1"/>
            </p:cNvSpPr>
            <p:nvPr/>
          </p:nvSpPr>
          <p:spPr bwMode="auto">
            <a:xfrm>
              <a:off x="249" y="162"/>
              <a:ext cx="39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/>
                <a:t>2) </a:t>
              </a:r>
            </a:p>
          </p:txBody>
        </p:sp>
        <p:graphicFrame>
          <p:nvGraphicFramePr>
            <p:cNvPr id="40966" name="Object 6"/>
            <p:cNvGraphicFramePr>
              <a:graphicFrameLocks noChangeAspect="1"/>
            </p:cNvGraphicFramePr>
            <p:nvPr/>
          </p:nvGraphicFramePr>
          <p:xfrm>
            <a:off x="600" y="163"/>
            <a:ext cx="5016" cy="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306" name="Equation" r:id="rId3" imgW="3073320" imgH="228600" progId="Equation.3">
                    <p:embed/>
                  </p:oleObj>
                </mc:Choice>
                <mc:Fallback>
                  <p:oleObj name="Equation" r:id="rId3" imgW="307332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0" y="163"/>
                          <a:ext cx="5016" cy="3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967" name="Text Box 7"/>
          <p:cNvSpPr txBox="1">
            <a:spLocks noChangeArrowheads="1"/>
          </p:cNvSpPr>
          <p:nvPr/>
        </p:nvSpPr>
        <p:spPr bwMode="auto">
          <a:xfrm>
            <a:off x="304800" y="762000"/>
            <a:ext cx="546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/>
              <a:t>解：方程两边同时微分，可得</a:t>
            </a:r>
          </a:p>
        </p:txBody>
      </p:sp>
      <p:graphicFrame>
        <p:nvGraphicFramePr>
          <p:cNvPr id="4097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602764"/>
              </p:ext>
            </p:extLst>
          </p:nvPr>
        </p:nvGraphicFramePr>
        <p:xfrm>
          <a:off x="1292225" y="1490663"/>
          <a:ext cx="5065713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07" name="Equation" r:id="rId5" imgW="1955520" imgH="228600" progId="Equation.3">
                  <p:embed/>
                </p:oleObj>
              </mc:Choice>
              <mc:Fallback>
                <p:oleObj name="Equation" r:id="rId5" imgW="19555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2225" y="1490663"/>
                        <a:ext cx="5065713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678301"/>
              </p:ext>
            </p:extLst>
          </p:nvPr>
        </p:nvGraphicFramePr>
        <p:xfrm>
          <a:off x="1071563" y="2138363"/>
          <a:ext cx="6842125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08" name="Equation" r:id="rId7" imgW="2641320" imgH="228600" progId="Equation.3">
                  <p:embed/>
                </p:oleObj>
              </mc:Choice>
              <mc:Fallback>
                <p:oleObj name="Equation" r:id="rId7" imgW="26413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2138363"/>
                        <a:ext cx="6842125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3" name="Line 13"/>
          <p:cNvSpPr>
            <a:spLocks noChangeShapeType="1"/>
          </p:cNvSpPr>
          <p:nvPr/>
        </p:nvSpPr>
        <p:spPr bwMode="auto">
          <a:xfrm>
            <a:off x="3810000" y="2747963"/>
            <a:ext cx="1676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3200"/>
          </a:p>
        </p:txBody>
      </p:sp>
      <p:graphicFrame>
        <p:nvGraphicFramePr>
          <p:cNvPr id="4097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325393"/>
              </p:ext>
            </p:extLst>
          </p:nvPr>
        </p:nvGraphicFramePr>
        <p:xfrm>
          <a:off x="3200400" y="2917825"/>
          <a:ext cx="3816350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09" name="Equation" r:id="rId9" imgW="1473120" imgH="228600" progId="Equation.3">
                  <p:embed/>
                </p:oleObj>
              </mc:Choice>
              <mc:Fallback>
                <p:oleObj name="Equation" r:id="rId9" imgW="14731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917825"/>
                        <a:ext cx="3816350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5" name="Text Box 15"/>
          <p:cNvSpPr txBox="1">
            <a:spLocks noChangeArrowheads="1"/>
          </p:cNvSpPr>
          <p:nvPr/>
        </p:nvSpPr>
        <p:spPr bwMode="auto">
          <a:xfrm>
            <a:off x="1466850" y="3363913"/>
            <a:ext cx="18097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/>
              <a:t>化简即可</a:t>
            </a:r>
          </a:p>
        </p:txBody>
      </p:sp>
      <p:grpSp>
        <p:nvGrpSpPr>
          <p:cNvPr id="40976" name="Group 16"/>
          <p:cNvGrpSpPr>
            <a:grpSpLocks/>
          </p:cNvGrpSpPr>
          <p:nvPr/>
        </p:nvGrpSpPr>
        <p:grpSpPr bwMode="auto">
          <a:xfrm>
            <a:off x="381000" y="3838575"/>
            <a:ext cx="8382000" cy="922338"/>
            <a:chOff x="240" y="1344"/>
            <a:chExt cx="5280" cy="581"/>
          </a:xfrm>
        </p:grpSpPr>
        <p:sp>
          <p:nvSpPr>
            <p:cNvPr id="40977" name="Text Box 17"/>
            <p:cNvSpPr txBox="1">
              <a:spLocks noChangeArrowheads="1"/>
            </p:cNvSpPr>
            <p:nvPr/>
          </p:nvSpPr>
          <p:spPr bwMode="auto">
            <a:xfrm>
              <a:off x="240" y="1420"/>
              <a:ext cx="39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/>
                <a:t>3) </a:t>
              </a:r>
            </a:p>
          </p:txBody>
        </p:sp>
        <p:graphicFrame>
          <p:nvGraphicFramePr>
            <p:cNvPr id="40978" name="Object 18"/>
            <p:cNvGraphicFramePr>
              <a:graphicFrameLocks noChangeAspect="1"/>
            </p:cNvGraphicFramePr>
            <p:nvPr/>
          </p:nvGraphicFramePr>
          <p:xfrm>
            <a:off x="628" y="1344"/>
            <a:ext cx="4892" cy="5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310" name="Equation" r:id="rId11" imgW="2997000" imgH="355320" progId="Equation.3">
                    <p:embed/>
                  </p:oleObj>
                </mc:Choice>
                <mc:Fallback>
                  <p:oleObj name="Equation" r:id="rId11" imgW="2997000" imgH="3553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8" y="1344"/>
                          <a:ext cx="4892" cy="5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984" name="Group 24"/>
          <p:cNvGrpSpPr>
            <a:grpSpLocks/>
          </p:cNvGrpSpPr>
          <p:nvPr/>
        </p:nvGrpSpPr>
        <p:grpSpPr bwMode="auto">
          <a:xfrm>
            <a:off x="517525" y="4905375"/>
            <a:ext cx="4654550" cy="579438"/>
            <a:chOff x="326" y="3180"/>
            <a:chExt cx="2932" cy="365"/>
          </a:xfrm>
        </p:grpSpPr>
        <p:sp>
          <p:nvSpPr>
            <p:cNvPr id="40979" name="Text Box 19"/>
            <p:cNvSpPr txBox="1">
              <a:spLocks noChangeArrowheads="1"/>
            </p:cNvSpPr>
            <p:nvPr/>
          </p:nvSpPr>
          <p:spPr bwMode="auto">
            <a:xfrm>
              <a:off x="326" y="3180"/>
              <a:ext cx="293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200"/>
                <a:t>解：两边同时    对求偏导</a:t>
              </a:r>
            </a:p>
          </p:txBody>
        </p:sp>
        <p:graphicFrame>
          <p:nvGraphicFramePr>
            <p:cNvPr id="40983" name="Object 23"/>
            <p:cNvGraphicFramePr>
              <a:graphicFrameLocks noChangeAspect="1"/>
            </p:cNvGraphicFramePr>
            <p:nvPr/>
          </p:nvGraphicFramePr>
          <p:xfrm>
            <a:off x="1863" y="3270"/>
            <a:ext cx="331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311" name="Equation" r:id="rId13" imgW="203040" imgH="164880" progId="Equation.3">
                    <p:embed/>
                  </p:oleObj>
                </mc:Choice>
                <mc:Fallback>
                  <p:oleObj name="Equation" r:id="rId13" imgW="20304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3" y="3270"/>
                          <a:ext cx="331" cy="2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098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8276102"/>
              </p:ext>
            </p:extLst>
          </p:nvPr>
        </p:nvGraphicFramePr>
        <p:xfrm>
          <a:off x="4514850" y="3278188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12" name="Equation" r:id="rId15" imgW="114120" imgH="215640" progId="Equation.3">
                  <p:embed/>
                </p:oleObj>
              </mc:Choice>
              <mc:Fallback>
                <p:oleObj name="Equation" r:id="rId15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278188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86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1320609"/>
              </p:ext>
            </p:extLst>
          </p:nvPr>
        </p:nvGraphicFramePr>
        <p:xfrm>
          <a:off x="5167313" y="4610100"/>
          <a:ext cx="3290887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13" name="Equation" r:id="rId17" imgW="1269720" imgH="431640" progId="Equation.3">
                  <p:embed/>
                </p:oleObj>
              </mc:Choice>
              <mc:Fallback>
                <p:oleObj name="Equation" r:id="rId17" imgW="12697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7313" y="4610100"/>
                        <a:ext cx="3290887" cy="1119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990" name="Group 30"/>
          <p:cNvGrpSpPr>
            <a:grpSpLocks/>
          </p:cNvGrpSpPr>
          <p:nvPr/>
        </p:nvGrpSpPr>
        <p:grpSpPr bwMode="auto">
          <a:xfrm>
            <a:off x="1365250" y="5840413"/>
            <a:ext cx="3841750" cy="579437"/>
            <a:chOff x="336" y="3571"/>
            <a:chExt cx="2420" cy="365"/>
          </a:xfrm>
        </p:grpSpPr>
        <p:sp>
          <p:nvSpPr>
            <p:cNvPr id="40988" name="Text Box 28"/>
            <p:cNvSpPr txBox="1">
              <a:spLocks noChangeArrowheads="1"/>
            </p:cNvSpPr>
            <p:nvPr/>
          </p:nvSpPr>
          <p:spPr bwMode="auto">
            <a:xfrm>
              <a:off x="336" y="3571"/>
              <a:ext cx="242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200"/>
                <a:t>两边同时    对求偏导</a:t>
              </a:r>
            </a:p>
          </p:txBody>
        </p:sp>
        <p:graphicFrame>
          <p:nvGraphicFramePr>
            <p:cNvPr id="40989" name="Object 29"/>
            <p:cNvGraphicFramePr>
              <a:graphicFrameLocks noChangeAspect="1"/>
            </p:cNvGraphicFramePr>
            <p:nvPr/>
          </p:nvGraphicFramePr>
          <p:xfrm>
            <a:off x="1440" y="3661"/>
            <a:ext cx="227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314" name="Equation" r:id="rId19" imgW="139680" imgH="164880" progId="Equation.3">
                    <p:embed/>
                  </p:oleObj>
                </mc:Choice>
                <mc:Fallback>
                  <p:oleObj name="Equation" r:id="rId19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3661"/>
                          <a:ext cx="227" cy="2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0991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345532"/>
              </p:ext>
            </p:extLst>
          </p:nvPr>
        </p:nvGraphicFramePr>
        <p:xfrm>
          <a:off x="5176838" y="5667375"/>
          <a:ext cx="3357562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15" name="Equation" r:id="rId21" imgW="1295280" imgH="431640" progId="Equation.3">
                  <p:embed/>
                </p:oleObj>
              </mc:Choice>
              <mc:Fallback>
                <p:oleObj name="Equation" r:id="rId21" imgW="12952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6838" y="5667375"/>
                        <a:ext cx="3357562" cy="1119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273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0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7" grpId="0" build="p" autoUpdateAnimBg="0"/>
      <p:bldP spid="40973" grpId="0" animBg="1"/>
      <p:bldP spid="40975" grpId="0" build="p" autoUpdateAnimBg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9C5A-22C8-455C-A268-559F427C1CE0}" type="slidenum">
              <a:rPr lang="en-US" altLang="zh-CN"/>
              <a:pPr/>
              <a:t>128</a:t>
            </a:fld>
            <a:endParaRPr lang="en-US" altLang="zh-CN"/>
          </a:p>
        </p:txBody>
      </p:sp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323850" y="727075"/>
            <a:ext cx="39608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" pitchFamily="49" charset="-122"/>
              </a:rPr>
              <a:t>1</a:t>
            </a:r>
            <a:r>
              <a:rPr lang="en-US" altLang="zh-CN" sz="2800">
                <a:solidFill>
                  <a:srgbClr val="FF0000"/>
                </a:solidFill>
                <a:latin typeface="Times New Roman" pitchFamily="18" charset="0"/>
                <a:ea typeface="新宋体" pitchFamily="49" charset="-122"/>
              </a:rPr>
              <a:t>.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" pitchFamily="49" charset="-122"/>
              </a:rPr>
              <a:t>在几何中的应用</a:t>
            </a:r>
            <a:endParaRPr lang="zh-CN" altLang="en-US">
              <a:latin typeface="Times New Roman" pitchFamily="18" charset="0"/>
              <a:ea typeface="新宋体" pitchFamily="49" charset="-122"/>
            </a:endParaRPr>
          </a:p>
        </p:txBody>
      </p:sp>
      <p:sp>
        <p:nvSpPr>
          <p:cNvPr id="131096" name="Text Box 24"/>
          <p:cNvSpPr txBox="1">
            <a:spLocks noChangeArrowheads="1"/>
          </p:cNvSpPr>
          <p:nvPr/>
        </p:nvSpPr>
        <p:spPr bwMode="auto">
          <a:xfrm>
            <a:off x="395288" y="1274763"/>
            <a:ext cx="72374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" pitchFamily="49" charset="-122"/>
              </a:rPr>
              <a:t>★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求曲面的切平面及法线 </a:t>
            </a:r>
            <a:r>
              <a:rPr lang="en-US" altLang="zh-CN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宋体" pitchFamily="49" charset="-122"/>
              </a:rPr>
              <a:t>(</a:t>
            </a:r>
            <a:r>
              <a:rPr lang="zh-CN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宋体" pitchFamily="49" charset="-122"/>
              </a:rPr>
              <a:t>关键</a:t>
            </a:r>
            <a:r>
              <a:rPr lang="en-US" altLang="zh-CN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宋体" pitchFamily="49" charset="-122"/>
              </a:rPr>
              <a:t>: </a:t>
            </a:r>
            <a:r>
              <a:rPr lang="zh-CN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宋体" pitchFamily="49" charset="-122"/>
              </a:rPr>
              <a:t>抓住法向量</a:t>
            </a:r>
            <a:r>
              <a:rPr lang="en-US" altLang="zh-CN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宋体" pitchFamily="49" charset="-122"/>
              </a:rPr>
              <a:t>)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 </a:t>
            </a:r>
            <a:endParaRPr lang="en-US" altLang="zh-CN">
              <a:solidFill>
                <a:srgbClr val="0000FF"/>
              </a:solidFill>
              <a:latin typeface="Times New Roman" pitchFamily="18" charset="0"/>
              <a:ea typeface="新宋体" pitchFamily="49" charset="-122"/>
            </a:endParaRPr>
          </a:p>
        </p:txBody>
      </p:sp>
      <p:sp>
        <p:nvSpPr>
          <p:cNvPr id="131102" name="Rectangle 30"/>
          <p:cNvSpPr>
            <a:spLocks noChangeArrowheads="1"/>
          </p:cNvSpPr>
          <p:nvPr/>
        </p:nvSpPr>
        <p:spPr bwMode="auto">
          <a:xfrm>
            <a:off x="179388" y="115888"/>
            <a:ext cx="533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200" b="1">
                <a:latin typeface="Times New Roman" pitchFamily="18" charset="0"/>
                <a:ea typeface="新宋体-18030" charset="-122"/>
              </a:rPr>
              <a:t>三、多元函数微分法的应用</a:t>
            </a:r>
            <a:endParaRPr lang="zh-CN" altLang="en-US"/>
          </a:p>
        </p:txBody>
      </p:sp>
      <p:sp>
        <p:nvSpPr>
          <p:cNvPr id="131103" name="Text Box 31"/>
          <p:cNvSpPr txBox="1">
            <a:spLocks noChangeArrowheads="1"/>
          </p:cNvSpPr>
          <p:nvPr/>
        </p:nvSpPr>
        <p:spPr bwMode="auto">
          <a:xfrm>
            <a:off x="2762250" y="1851025"/>
            <a:ext cx="2819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曲面</a:t>
            </a:r>
          </a:p>
        </p:txBody>
      </p:sp>
      <p:graphicFrame>
        <p:nvGraphicFramePr>
          <p:cNvPr id="131104" name="Object 32"/>
          <p:cNvGraphicFramePr>
            <a:graphicFrameLocks noChangeAspect="1"/>
          </p:cNvGraphicFramePr>
          <p:nvPr/>
        </p:nvGraphicFramePr>
        <p:xfrm>
          <a:off x="3517900" y="1927225"/>
          <a:ext cx="26384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38" name="Equation" r:id="rId3" imgW="1117440" imgH="203040" progId="Equation.DSMT4">
                  <p:embed/>
                </p:oleObj>
              </mc:Choice>
              <mc:Fallback>
                <p:oleObj name="Equation" r:id="rId3" imgW="11174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7900" y="1927225"/>
                        <a:ext cx="26384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105" name="Text Box 33"/>
          <p:cNvSpPr txBox="1">
            <a:spLocks noChangeArrowheads="1"/>
          </p:cNvSpPr>
          <p:nvPr/>
        </p:nvSpPr>
        <p:spPr bwMode="auto">
          <a:xfrm>
            <a:off x="323850" y="2416175"/>
            <a:ext cx="243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曲面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itchFamily="18" charset="0"/>
                <a:ea typeface="新宋体-18030" charset="-122"/>
              </a:rPr>
              <a:t> 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  <a:sym typeface="Symbol" pitchFamily="18" charset="2"/>
              </a:rPr>
              <a:t>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itchFamily="18" charset="0"/>
                <a:ea typeface="新宋体-18030" charset="-122"/>
                <a:sym typeface="Symbol" pitchFamily="18" charset="2"/>
              </a:rPr>
              <a:t> 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  <a:sym typeface="Symbol" pitchFamily="18" charset="2"/>
              </a:rPr>
              <a:t>在点</a:t>
            </a:r>
            <a:endParaRPr kumimoji="1" lang="zh-CN" altLang="en-US" sz="2800" b="1">
              <a:latin typeface="Times New Roman" pitchFamily="18" charset="0"/>
              <a:ea typeface="新宋体-18030" charset="-122"/>
            </a:endParaRPr>
          </a:p>
        </p:txBody>
      </p:sp>
      <p:sp>
        <p:nvSpPr>
          <p:cNvPr id="131106" name="Text Box 34"/>
          <p:cNvSpPr txBox="1">
            <a:spLocks noChangeArrowheads="1"/>
          </p:cNvSpPr>
          <p:nvPr/>
        </p:nvSpPr>
        <p:spPr bwMode="auto">
          <a:xfrm>
            <a:off x="660400" y="1858963"/>
            <a:ext cx="2590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1) 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隐式情况 ：</a:t>
            </a:r>
          </a:p>
        </p:txBody>
      </p:sp>
      <p:sp>
        <p:nvSpPr>
          <p:cNvPr id="131107" name="Text Box 35"/>
          <p:cNvSpPr txBox="1">
            <a:spLocks noChangeArrowheads="1"/>
          </p:cNvSpPr>
          <p:nvPr/>
        </p:nvSpPr>
        <p:spPr bwMode="auto">
          <a:xfrm>
            <a:off x="4100513" y="2416175"/>
            <a:ext cx="2057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  <a:sym typeface="Symbol" pitchFamily="18" charset="2"/>
              </a:rPr>
              <a:t>的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itchFamily="18" charset="0"/>
                <a:ea typeface="新宋体-18030" charset="-122"/>
              </a:rPr>
              <a:t>法向量：</a:t>
            </a:r>
            <a:endParaRPr kumimoji="1" lang="zh-CN" altLang="en-US" sz="2800" b="1">
              <a:latin typeface="Times New Roman" pitchFamily="18" charset="0"/>
              <a:ea typeface="新宋体-18030" charset="-122"/>
            </a:endParaRPr>
          </a:p>
        </p:txBody>
      </p:sp>
      <p:graphicFrame>
        <p:nvGraphicFramePr>
          <p:cNvPr id="131108" name="Object 36"/>
          <p:cNvGraphicFramePr>
            <a:graphicFrameLocks noChangeAspect="1"/>
          </p:cNvGraphicFramePr>
          <p:nvPr/>
        </p:nvGraphicFramePr>
        <p:xfrm>
          <a:off x="2279650" y="2451100"/>
          <a:ext cx="1871663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39" name="Equation" r:id="rId5" imgW="825480" imgH="228600" progId="Equation.DSMT4">
                  <p:embed/>
                </p:oleObj>
              </mc:Choice>
              <mc:Fallback>
                <p:oleObj name="Equation" r:id="rId5" imgW="825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650" y="2451100"/>
                        <a:ext cx="1871663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109" name="Object 37"/>
          <p:cNvGraphicFramePr>
            <a:graphicFrameLocks noChangeAspect="1"/>
          </p:cNvGraphicFramePr>
          <p:nvPr/>
        </p:nvGraphicFramePr>
        <p:xfrm>
          <a:off x="1255713" y="3019425"/>
          <a:ext cx="648493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40" name="Equation" r:id="rId7" imgW="3009600" imgH="241200" progId="Equation.DSMT4">
                  <p:embed/>
                </p:oleObj>
              </mc:Choice>
              <mc:Fallback>
                <p:oleObj name="Equation" r:id="rId7" imgW="30096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5713" y="3019425"/>
                        <a:ext cx="6484937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1110" name="Group 38"/>
          <p:cNvGrpSpPr>
            <a:grpSpLocks/>
          </p:cNvGrpSpPr>
          <p:nvPr/>
        </p:nvGrpSpPr>
        <p:grpSpPr bwMode="auto">
          <a:xfrm>
            <a:off x="6157913" y="1827213"/>
            <a:ext cx="2568575" cy="581025"/>
            <a:chOff x="3893" y="300"/>
            <a:chExt cx="1618" cy="366"/>
          </a:xfrm>
        </p:grpSpPr>
        <p:graphicFrame>
          <p:nvGraphicFramePr>
            <p:cNvPr id="131111" name="Object 39"/>
            <p:cNvGraphicFramePr>
              <a:graphicFrameLocks noChangeAspect="1"/>
            </p:cNvGraphicFramePr>
            <p:nvPr/>
          </p:nvGraphicFramePr>
          <p:xfrm>
            <a:off x="4362" y="357"/>
            <a:ext cx="1149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741" name="Equation" r:id="rId9" imgW="850680" imgH="228600" progId="Equation.DSMT4">
                    <p:embed/>
                  </p:oleObj>
                </mc:Choice>
                <mc:Fallback>
                  <p:oleObj name="Equation" r:id="rId9" imgW="8506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2" y="357"/>
                          <a:ext cx="1149" cy="3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1112" name="Rectangle 40"/>
            <p:cNvSpPr>
              <a:spLocks noChangeArrowheads="1"/>
            </p:cNvSpPr>
            <p:nvPr/>
          </p:nvSpPr>
          <p:spPr bwMode="auto">
            <a:xfrm>
              <a:off x="3893" y="300"/>
              <a:ext cx="71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2800" b="1">
                  <a:latin typeface="Times New Roman" pitchFamily="18" charset="0"/>
                  <a:ea typeface="新宋体-18030" charset="-122"/>
                </a:rPr>
                <a:t>切点</a:t>
              </a:r>
            </a:p>
          </p:txBody>
        </p:sp>
      </p:grpSp>
      <p:sp>
        <p:nvSpPr>
          <p:cNvPr id="131113" name="Text Box 41"/>
          <p:cNvSpPr txBox="1">
            <a:spLocks noChangeArrowheads="1"/>
          </p:cNvSpPr>
          <p:nvPr/>
        </p:nvSpPr>
        <p:spPr bwMode="auto">
          <a:xfrm>
            <a:off x="2595563" y="3632200"/>
            <a:ext cx="2514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曲面</a:t>
            </a:r>
          </a:p>
        </p:txBody>
      </p:sp>
      <p:graphicFrame>
        <p:nvGraphicFramePr>
          <p:cNvPr id="131114" name="Object 42"/>
          <p:cNvGraphicFramePr>
            <a:graphicFrameLocks noChangeAspect="1"/>
          </p:cNvGraphicFramePr>
          <p:nvPr/>
        </p:nvGraphicFramePr>
        <p:xfrm>
          <a:off x="3448050" y="3713163"/>
          <a:ext cx="2322513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42" name="Equation" r:id="rId11" imgW="977760" imgH="203040" progId="Equation.DSMT4">
                  <p:embed/>
                </p:oleObj>
              </mc:Choice>
              <mc:Fallback>
                <p:oleObj name="Equation" r:id="rId11" imgW="9777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8050" y="3713163"/>
                        <a:ext cx="2322513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115" name="Object 43"/>
          <p:cNvGraphicFramePr>
            <a:graphicFrameLocks noChangeAspect="1"/>
          </p:cNvGraphicFramePr>
          <p:nvPr/>
        </p:nvGraphicFramePr>
        <p:xfrm>
          <a:off x="3203575" y="4810125"/>
          <a:ext cx="316865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43" name="Equation" r:id="rId13" imgW="1612800" imgH="482400" progId="Equation.DSMT4">
                  <p:embed/>
                </p:oleObj>
              </mc:Choice>
              <mc:Fallback>
                <p:oleObj name="Equation" r:id="rId13" imgW="161280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4810125"/>
                        <a:ext cx="3168650" cy="94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116" name="Rectangle 44"/>
          <p:cNvSpPr>
            <a:spLocks noChangeArrowheads="1"/>
          </p:cNvSpPr>
          <p:nvPr/>
        </p:nvSpPr>
        <p:spPr bwMode="auto">
          <a:xfrm>
            <a:off x="614363" y="3649663"/>
            <a:ext cx="2590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2) 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显式情况：</a:t>
            </a:r>
          </a:p>
        </p:txBody>
      </p:sp>
      <p:sp>
        <p:nvSpPr>
          <p:cNvPr id="131117" name="Text Box 45"/>
          <p:cNvSpPr txBox="1">
            <a:spLocks noChangeArrowheads="1"/>
          </p:cNvSpPr>
          <p:nvPr/>
        </p:nvSpPr>
        <p:spPr bwMode="auto">
          <a:xfrm>
            <a:off x="323850" y="4957763"/>
            <a:ext cx="3124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法线的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itchFamily="18" charset="0"/>
                <a:ea typeface="新宋体-18030" charset="-122"/>
              </a:rPr>
              <a:t>方向余弦：</a:t>
            </a:r>
            <a:endParaRPr kumimoji="1" lang="zh-CN" altLang="en-US" sz="2800" b="1">
              <a:latin typeface="Times New Roman" pitchFamily="18" charset="0"/>
              <a:ea typeface="新宋体-18030" charset="-122"/>
            </a:endParaRPr>
          </a:p>
        </p:txBody>
      </p:sp>
      <p:graphicFrame>
        <p:nvGraphicFramePr>
          <p:cNvPr id="131118" name="Object 46"/>
          <p:cNvGraphicFramePr>
            <a:graphicFrameLocks noChangeAspect="1"/>
          </p:cNvGraphicFramePr>
          <p:nvPr/>
        </p:nvGraphicFramePr>
        <p:xfrm>
          <a:off x="1350963" y="5592763"/>
          <a:ext cx="6029325" cy="10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44" name="Equation" r:id="rId15" imgW="2946240" imgH="495000" progId="Equation.DSMT4">
                  <p:embed/>
                </p:oleObj>
              </mc:Choice>
              <mc:Fallback>
                <p:oleObj name="Equation" r:id="rId15" imgW="2946240" imgH="49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0963" y="5592763"/>
                        <a:ext cx="6029325" cy="1014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119" name="Text Box 47"/>
          <p:cNvSpPr txBox="1">
            <a:spLocks noChangeArrowheads="1"/>
          </p:cNvSpPr>
          <p:nvPr/>
        </p:nvSpPr>
        <p:spPr bwMode="auto">
          <a:xfrm>
            <a:off x="538163" y="4200525"/>
            <a:ext cx="22336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chemeClr val="tx2"/>
                </a:solidFill>
                <a:latin typeface="Times New Roman" pitchFamily="18" charset="0"/>
                <a:ea typeface="新宋体-18030" charset="-122"/>
              </a:rPr>
              <a:t>法向量：</a:t>
            </a:r>
            <a:endParaRPr kumimoji="1" lang="zh-CN" altLang="en-US" sz="2800" b="1">
              <a:latin typeface="Times New Roman" pitchFamily="18" charset="0"/>
              <a:ea typeface="新宋体-18030" charset="-122"/>
            </a:endParaRPr>
          </a:p>
        </p:txBody>
      </p:sp>
      <p:graphicFrame>
        <p:nvGraphicFramePr>
          <p:cNvPr id="131120" name="Object 48"/>
          <p:cNvGraphicFramePr>
            <a:graphicFrameLocks noChangeAspect="1"/>
          </p:cNvGraphicFramePr>
          <p:nvPr/>
        </p:nvGraphicFramePr>
        <p:xfrm>
          <a:off x="1851025" y="4248150"/>
          <a:ext cx="466566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45" name="Equation" r:id="rId17" imgW="2057400" imgH="241200" progId="Equation.DSMT4">
                  <p:embed/>
                </p:oleObj>
              </mc:Choice>
              <mc:Fallback>
                <p:oleObj name="Equation" r:id="rId17" imgW="20574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1025" y="4248150"/>
                        <a:ext cx="4665663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1121" name="Group 49"/>
          <p:cNvGrpSpPr>
            <a:grpSpLocks/>
          </p:cNvGrpSpPr>
          <p:nvPr/>
        </p:nvGrpSpPr>
        <p:grpSpPr bwMode="auto">
          <a:xfrm>
            <a:off x="6084888" y="3657600"/>
            <a:ext cx="2568575" cy="581025"/>
            <a:chOff x="3893" y="300"/>
            <a:chExt cx="1618" cy="366"/>
          </a:xfrm>
        </p:grpSpPr>
        <p:graphicFrame>
          <p:nvGraphicFramePr>
            <p:cNvPr id="131122" name="Object 50"/>
            <p:cNvGraphicFramePr>
              <a:graphicFrameLocks noChangeAspect="1"/>
            </p:cNvGraphicFramePr>
            <p:nvPr/>
          </p:nvGraphicFramePr>
          <p:xfrm>
            <a:off x="4362" y="357"/>
            <a:ext cx="1149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746" name="Equation" r:id="rId19" imgW="850680" imgH="228600" progId="Equation.DSMT4">
                    <p:embed/>
                  </p:oleObj>
                </mc:Choice>
                <mc:Fallback>
                  <p:oleObj name="Equation" r:id="rId19" imgW="8506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2" y="357"/>
                          <a:ext cx="1149" cy="3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1123" name="Rectangle 51"/>
            <p:cNvSpPr>
              <a:spLocks noChangeArrowheads="1"/>
            </p:cNvSpPr>
            <p:nvPr/>
          </p:nvSpPr>
          <p:spPr bwMode="auto">
            <a:xfrm>
              <a:off x="3893" y="300"/>
              <a:ext cx="71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2800" b="1">
                  <a:latin typeface="Times New Roman" pitchFamily="18" charset="0"/>
                  <a:ea typeface="新宋体-18030" charset="-122"/>
                </a:rPr>
                <a:t>切点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101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3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3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3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3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6" grpId="0"/>
      <p:bldP spid="131096" grpId="0"/>
      <p:bldP spid="131103" grpId="0"/>
      <p:bldP spid="131105" grpId="0"/>
      <p:bldP spid="131106" grpId="0"/>
      <p:bldP spid="131107" grpId="0"/>
      <p:bldP spid="131113" grpId="0"/>
      <p:bldP spid="131116" grpId="0"/>
      <p:bldP spid="131117" grpId="0"/>
      <p:bldP spid="131119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F7698-7D19-4EE5-BA6A-FA8E728681E9}" type="slidenum">
              <a:rPr lang="en-US" altLang="zh-CN"/>
              <a:pPr/>
              <a:t>129</a:t>
            </a:fld>
            <a:endParaRPr lang="en-US" altLang="zh-CN"/>
          </a:p>
        </p:txBody>
      </p:sp>
      <p:sp>
        <p:nvSpPr>
          <p:cNvPr id="132100" name="Text Box 4"/>
          <p:cNvSpPr txBox="1">
            <a:spLocks noChangeArrowheads="1"/>
          </p:cNvSpPr>
          <p:nvPr/>
        </p:nvSpPr>
        <p:spPr bwMode="auto">
          <a:xfrm>
            <a:off x="323850" y="222250"/>
            <a:ext cx="446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★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求曲线的切线及法平面</a:t>
            </a:r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32101" name="Text Box 5"/>
          <p:cNvSpPr txBox="1">
            <a:spLocks noChangeArrowheads="1"/>
          </p:cNvSpPr>
          <p:nvPr/>
        </p:nvSpPr>
        <p:spPr bwMode="auto">
          <a:xfrm>
            <a:off x="4303713" y="255588"/>
            <a:ext cx="32083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宋体-18030" charset="-122"/>
              </a:rPr>
              <a:t>(</a:t>
            </a:r>
            <a:r>
              <a:rPr lang="zh-CN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宋体-18030" charset="-122"/>
              </a:rPr>
              <a:t>关键</a:t>
            </a:r>
            <a:r>
              <a:rPr lang="en-US" altLang="zh-CN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宋体-18030" charset="-122"/>
              </a:rPr>
              <a:t>: </a:t>
            </a:r>
            <a:r>
              <a:rPr lang="zh-CN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宋体-18030" charset="-122"/>
              </a:rPr>
              <a:t>抓住切向量</a:t>
            </a:r>
            <a:r>
              <a:rPr lang="en-US" altLang="zh-CN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宋体-18030" charset="-122"/>
              </a:rPr>
              <a:t>)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 </a:t>
            </a:r>
            <a:endParaRPr lang="en-US" altLang="zh-CN">
              <a:solidFill>
                <a:srgbClr val="0000FF"/>
              </a:solidFill>
            </a:endParaRPr>
          </a:p>
        </p:txBody>
      </p:sp>
      <p:sp>
        <p:nvSpPr>
          <p:cNvPr id="132124" name="Text Box 28"/>
          <p:cNvSpPr txBox="1">
            <a:spLocks noChangeArrowheads="1"/>
          </p:cNvSpPr>
          <p:nvPr/>
        </p:nvSpPr>
        <p:spPr bwMode="auto">
          <a:xfrm>
            <a:off x="369888" y="1123950"/>
            <a:ext cx="2971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1) 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参数式情况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graphicFrame>
        <p:nvGraphicFramePr>
          <p:cNvPr id="132125" name="Object 29"/>
          <p:cNvGraphicFramePr>
            <a:graphicFrameLocks noChangeAspect="1"/>
          </p:cNvGraphicFramePr>
          <p:nvPr/>
        </p:nvGraphicFramePr>
        <p:xfrm>
          <a:off x="2897188" y="750888"/>
          <a:ext cx="1851025" cy="141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46" name="Equation" r:id="rId3" imgW="914400" imgH="698400" progId="Equation.DSMT4">
                  <p:embed/>
                </p:oleObj>
              </mc:Choice>
              <mc:Fallback>
                <p:oleObj name="Equation" r:id="rId3" imgW="914400" imgH="698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188" y="750888"/>
                        <a:ext cx="1851025" cy="141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26" name="Object 30"/>
          <p:cNvGraphicFramePr>
            <a:graphicFrameLocks noChangeAspect="1"/>
          </p:cNvGraphicFramePr>
          <p:nvPr/>
        </p:nvGraphicFramePr>
        <p:xfrm>
          <a:off x="4964113" y="1235075"/>
          <a:ext cx="36830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47" name="Equation" r:id="rId5" imgW="1765080" imgH="228600" progId="Equation.DSMT4">
                  <p:embed/>
                </p:oleObj>
              </mc:Choice>
              <mc:Fallback>
                <p:oleObj name="Equation" r:id="rId5" imgW="17650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4113" y="1235075"/>
                        <a:ext cx="36830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27" name="Text Box 31"/>
          <p:cNvSpPr txBox="1">
            <a:spLocks noChangeArrowheads="1"/>
          </p:cNvSpPr>
          <p:nvPr/>
        </p:nvSpPr>
        <p:spPr bwMode="auto">
          <a:xfrm>
            <a:off x="1744663" y="2151063"/>
            <a:ext cx="1524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切向量</a:t>
            </a:r>
          </a:p>
        </p:txBody>
      </p:sp>
      <p:graphicFrame>
        <p:nvGraphicFramePr>
          <p:cNvPr id="132128" name="Object 32"/>
          <p:cNvGraphicFramePr>
            <a:graphicFrameLocks noChangeAspect="1"/>
          </p:cNvGraphicFramePr>
          <p:nvPr/>
        </p:nvGraphicFramePr>
        <p:xfrm>
          <a:off x="2968625" y="2176463"/>
          <a:ext cx="332422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48" name="Equation" r:id="rId7" imgW="1676160" imgH="253800" progId="Equation.DSMT4">
                  <p:embed/>
                </p:oleObj>
              </mc:Choice>
              <mc:Fallback>
                <p:oleObj name="Equation" r:id="rId7" imgW="16761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8625" y="2176463"/>
                        <a:ext cx="3324225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30" name="Object 34"/>
          <p:cNvGraphicFramePr>
            <a:graphicFrameLocks noChangeAspect="1"/>
          </p:cNvGraphicFramePr>
          <p:nvPr/>
        </p:nvGraphicFramePr>
        <p:xfrm>
          <a:off x="2824163" y="3138488"/>
          <a:ext cx="2906712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49" name="Equation" r:id="rId9" imgW="1333440" imgH="469800" progId="Equation.DSMT4">
                  <p:embed/>
                </p:oleObj>
              </mc:Choice>
              <mc:Fallback>
                <p:oleObj name="Equation" r:id="rId9" imgW="133344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4163" y="3138488"/>
                        <a:ext cx="2906712" cy="1023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31" name="Rectangle 35"/>
          <p:cNvSpPr>
            <a:spLocks noChangeArrowheads="1"/>
          </p:cNvSpPr>
          <p:nvPr/>
        </p:nvSpPr>
        <p:spPr bwMode="auto">
          <a:xfrm>
            <a:off x="325438" y="3362325"/>
            <a:ext cx="3124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2) 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一般式情况</a:t>
            </a: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grpSp>
        <p:nvGrpSpPr>
          <p:cNvPr id="132132" name="Group 36"/>
          <p:cNvGrpSpPr>
            <a:grpSpLocks/>
          </p:cNvGrpSpPr>
          <p:nvPr/>
        </p:nvGrpSpPr>
        <p:grpSpPr bwMode="auto">
          <a:xfrm>
            <a:off x="5705475" y="3330575"/>
            <a:ext cx="2568575" cy="581025"/>
            <a:chOff x="3893" y="300"/>
            <a:chExt cx="1618" cy="366"/>
          </a:xfrm>
        </p:grpSpPr>
        <p:graphicFrame>
          <p:nvGraphicFramePr>
            <p:cNvPr id="132133" name="Object 37"/>
            <p:cNvGraphicFramePr>
              <a:graphicFrameLocks noChangeAspect="1"/>
            </p:cNvGraphicFramePr>
            <p:nvPr/>
          </p:nvGraphicFramePr>
          <p:xfrm>
            <a:off x="4362" y="357"/>
            <a:ext cx="1149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50" name="Equation" r:id="rId11" imgW="850680" imgH="228600" progId="Equation.DSMT4">
                    <p:embed/>
                  </p:oleObj>
                </mc:Choice>
                <mc:Fallback>
                  <p:oleObj name="Equation" r:id="rId11" imgW="8506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2" y="357"/>
                          <a:ext cx="1149" cy="3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2134" name="Rectangle 38"/>
            <p:cNvSpPr>
              <a:spLocks noChangeArrowheads="1"/>
            </p:cNvSpPr>
            <p:nvPr/>
          </p:nvSpPr>
          <p:spPr bwMode="auto">
            <a:xfrm>
              <a:off x="3893" y="300"/>
              <a:ext cx="71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2800" b="1">
                  <a:latin typeface="Times New Roman" pitchFamily="18" charset="0"/>
                  <a:ea typeface="新宋体-18030" charset="-122"/>
                </a:rPr>
                <a:t>切点</a:t>
              </a:r>
            </a:p>
          </p:txBody>
        </p:sp>
      </p:grpSp>
      <p:sp>
        <p:nvSpPr>
          <p:cNvPr id="132135" name="Text Box 39"/>
          <p:cNvSpPr txBox="1">
            <a:spLocks noChangeArrowheads="1"/>
          </p:cNvSpPr>
          <p:nvPr/>
        </p:nvSpPr>
        <p:spPr bwMode="auto">
          <a:xfrm>
            <a:off x="1809750" y="4725988"/>
            <a:ext cx="1447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切向量</a:t>
            </a:r>
          </a:p>
        </p:txBody>
      </p:sp>
      <p:sp>
        <p:nvSpPr>
          <p:cNvPr id="132136" name="AutoShape 40"/>
          <p:cNvSpPr>
            <a:spLocks noChangeArrowheads="1"/>
          </p:cNvSpPr>
          <p:nvPr/>
        </p:nvSpPr>
        <p:spPr bwMode="auto">
          <a:xfrm>
            <a:off x="1312863" y="4933950"/>
            <a:ext cx="576262" cy="144463"/>
          </a:xfrm>
          <a:prstGeom prst="rightArrow">
            <a:avLst>
              <a:gd name="adj1" fmla="val 50000"/>
              <a:gd name="adj2" fmla="val 99725"/>
            </a:avLst>
          </a:prstGeom>
          <a:solidFill>
            <a:srgbClr val="008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32137" name="Object 41"/>
          <p:cNvGraphicFramePr>
            <a:graphicFrameLocks noChangeAspect="1"/>
          </p:cNvGraphicFramePr>
          <p:nvPr/>
        </p:nvGraphicFramePr>
        <p:xfrm>
          <a:off x="2990850" y="4203700"/>
          <a:ext cx="5233988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51" name="Equation" r:id="rId13" imgW="2514600" imgH="799920" progId="Equation.DSMT4">
                  <p:embed/>
                </p:oleObj>
              </mc:Choice>
              <mc:Fallback>
                <p:oleObj name="Equation" r:id="rId13" imgW="2514600" imgH="799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0850" y="4203700"/>
                        <a:ext cx="5233988" cy="166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>
                                <a:alpha val="88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38" name="Object 42"/>
          <p:cNvGraphicFramePr>
            <a:graphicFrameLocks noChangeAspect="1"/>
          </p:cNvGraphicFramePr>
          <p:nvPr/>
        </p:nvGraphicFramePr>
        <p:xfrm>
          <a:off x="365125" y="6029325"/>
          <a:ext cx="8509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52" name="Equation" r:id="rId15" imgW="3949560" imgH="241200" progId="Equation.DSMT4">
                  <p:embed/>
                </p:oleObj>
              </mc:Choice>
              <mc:Fallback>
                <p:oleObj name="Equation" r:id="rId15" imgW="39495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25" y="6029325"/>
                        <a:ext cx="85090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39" name="Rectangle 43"/>
          <p:cNvSpPr>
            <a:spLocks noChangeArrowheads="1"/>
          </p:cNvSpPr>
          <p:nvPr/>
        </p:nvSpPr>
        <p:spPr bwMode="auto">
          <a:xfrm>
            <a:off x="6281738" y="2074863"/>
            <a:ext cx="2519362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其指向与</a:t>
            </a:r>
            <a:r>
              <a:rPr kumimoji="1" lang="en-US" altLang="zh-CN" sz="2800" b="1" i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t 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的增长方向一致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sp>
        <p:nvSpPr>
          <p:cNvPr id="132140" name="AutoShape 44"/>
          <p:cNvSpPr>
            <a:spLocks noChangeArrowheads="1"/>
          </p:cNvSpPr>
          <p:nvPr/>
        </p:nvSpPr>
        <p:spPr bwMode="auto">
          <a:xfrm>
            <a:off x="1258888" y="2387600"/>
            <a:ext cx="576262" cy="144463"/>
          </a:xfrm>
          <a:prstGeom prst="rightArrow">
            <a:avLst>
              <a:gd name="adj1" fmla="val 50000"/>
              <a:gd name="adj2" fmla="val 99725"/>
            </a:avLst>
          </a:prstGeom>
          <a:solidFill>
            <a:srgbClr val="008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09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2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2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2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2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2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2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2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2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2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32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2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24" grpId="0" autoUpdateAnimBg="0"/>
      <p:bldP spid="132127" grpId="0"/>
      <p:bldP spid="132131" grpId="0"/>
      <p:bldP spid="132135" grpId="0"/>
      <p:bldP spid="132136" grpId="0" animBg="1"/>
      <p:bldP spid="132139" grpId="0"/>
      <p:bldP spid="1321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698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952548"/>
              </p:ext>
            </p:extLst>
          </p:nvPr>
        </p:nvGraphicFramePr>
        <p:xfrm>
          <a:off x="661988" y="115888"/>
          <a:ext cx="4418012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6" name="Equation" r:id="rId3" imgW="2298600" imgH="215640" progId="Equation.DSMT4">
                  <p:embed/>
                </p:oleObj>
              </mc:Choice>
              <mc:Fallback>
                <p:oleObj name="Equation" r:id="rId3" imgW="22986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115888"/>
                        <a:ext cx="4418012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698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994911"/>
              </p:ext>
            </p:extLst>
          </p:nvPr>
        </p:nvGraphicFramePr>
        <p:xfrm>
          <a:off x="649288" y="666750"/>
          <a:ext cx="757237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7" name="Equation" r:id="rId5" imgW="393480" imgH="203040" progId="Equation.DSMT4">
                  <p:embed/>
                </p:oleObj>
              </mc:Choice>
              <mc:Fallback>
                <p:oleObj name="Equation" r:id="rId5" imgW="393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88" y="666750"/>
                        <a:ext cx="757237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698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794448"/>
              </p:ext>
            </p:extLst>
          </p:nvPr>
        </p:nvGraphicFramePr>
        <p:xfrm>
          <a:off x="1493838" y="428625"/>
          <a:ext cx="5176837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8" name="Equation" r:id="rId7" imgW="2692080" imgH="444240" progId="Equation.DSMT4">
                  <p:embed/>
                </p:oleObj>
              </mc:Choice>
              <mc:Fallback>
                <p:oleObj name="Equation" r:id="rId7" imgW="26920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3838" y="428625"/>
                        <a:ext cx="5176837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698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0567112"/>
              </p:ext>
            </p:extLst>
          </p:nvPr>
        </p:nvGraphicFramePr>
        <p:xfrm>
          <a:off x="6716713" y="428625"/>
          <a:ext cx="1658937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9" name="Equation" r:id="rId9" imgW="863280" imgH="444240" progId="Equation.DSMT4">
                  <p:embed/>
                </p:oleObj>
              </mc:Choice>
              <mc:Fallback>
                <p:oleObj name="Equation" r:id="rId9" imgW="8632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6713" y="428625"/>
                        <a:ext cx="1658937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698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0842859"/>
              </p:ext>
            </p:extLst>
          </p:nvPr>
        </p:nvGraphicFramePr>
        <p:xfrm>
          <a:off x="312787" y="1246188"/>
          <a:ext cx="65881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0" name="Equation" r:id="rId11" imgW="342720" imgH="203040" progId="Equation.DSMT4">
                  <p:embed/>
                </p:oleObj>
              </mc:Choice>
              <mc:Fallback>
                <p:oleObj name="Equation" r:id="rId11" imgW="3427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787" y="1246188"/>
                        <a:ext cx="658813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698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573677"/>
              </p:ext>
            </p:extLst>
          </p:nvPr>
        </p:nvGraphicFramePr>
        <p:xfrm>
          <a:off x="2124075" y="1076325"/>
          <a:ext cx="1658938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1" name="Equation" r:id="rId13" imgW="863280" imgH="444240" progId="Equation.DSMT4">
                  <p:embed/>
                </p:oleObj>
              </mc:Choice>
              <mc:Fallback>
                <p:oleObj name="Equation" r:id="rId13" imgW="8632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076325"/>
                        <a:ext cx="1658938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6987" name="Text Box 11"/>
          <p:cNvSpPr txBox="1">
            <a:spLocks noChangeArrowheads="1"/>
          </p:cNvSpPr>
          <p:nvPr/>
        </p:nvSpPr>
        <p:spPr bwMode="auto">
          <a:xfrm>
            <a:off x="503238" y="1892300"/>
            <a:ext cx="5329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2. </a:t>
            </a:r>
            <a:r>
              <a:rPr lang="zh-CN" altLang="en-US" sz="2400" b="1" dirty="0">
                <a:solidFill>
                  <a:srgbClr val="FF0000"/>
                </a:solidFill>
              </a:rPr>
              <a:t>隐函数的偏导数与全微分</a:t>
            </a:r>
          </a:p>
        </p:txBody>
      </p:sp>
      <p:graphicFrame>
        <p:nvGraphicFramePr>
          <p:cNvPr id="76698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252153"/>
              </p:ext>
            </p:extLst>
          </p:nvPr>
        </p:nvGraphicFramePr>
        <p:xfrm>
          <a:off x="712788" y="2420938"/>
          <a:ext cx="61563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2" name="Equation" r:id="rId15" imgW="3124080" imgH="215640" progId="Equation.DSMT4">
                  <p:embed/>
                </p:oleObj>
              </mc:Choice>
              <mc:Fallback>
                <p:oleObj name="Equation" r:id="rId15" imgW="31240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788" y="2420938"/>
                        <a:ext cx="61563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698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536463"/>
              </p:ext>
            </p:extLst>
          </p:nvPr>
        </p:nvGraphicFramePr>
        <p:xfrm>
          <a:off x="660400" y="2924175"/>
          <a:ext cx="4303713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3" name="Equation" r:id="rId17" imgW="2184120" imgH="215640" progId="Equation.DSMT4">
                  <p:embed/>
                </p:oleObj>
              </mc:Choice>
              <mc:Fallback>
                <p:oleObj name="Equation" r:id="rId17" imgW="21841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" y="2924175"/>
                        <a:ext cx="4303713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699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9747126"/>
              </p:ext>
            </p:extLst>
          </p:nvPr>
        </p:nvGraphicFramePr>
        <p:xfrm>
          <a:off x="5076825" y="2913063"/>
          <a:ext cx="1851025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4" name="Equation" r:id="rId19" imgW="939600" imgH="241200" progId="Equation.DSMT4">
                  <p:embed/>
                </p:oleObj>
              </mc:Choice>
              <mc:Fallback>
                <p:oleObj name="Equation" r:id="rId19" imgW="9396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2913063"/>
                        <a:ext cx="1851025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699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750145"/>
              </p:ext>
            </p:extLst>
          </p:nvPr>
        </p:nvGraphicFramePr>
        <p:xfrm>
          <a:off x="7010400" y="2935288"/>
          <a:ext cx="187483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5" name="Equation" r:id="rId21" imgW="952200" imgH="203040" progId="Equation.DSMT4">
                  <p:embed/>
                </p:oleObj>
              </mc:Choice>
              <mc:Fallback>
                <p:oleObj name="Equation" r:id="rId21" imgW="9522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2935288"/>
                        <a:ext cx="1874838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699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374886"/>
              </p:ext>
            </p:extLst>
          </p:nvPr>
        </p:nvGraphicFramePr>
        <p:xfrm>
          <a:off x="256083" y="3392488"/>
          <a:ext cx="5180013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6" name="Equation" r:id="rId23" imgW="2628720" imgH="215640" progId="Equation.DSMT4">
                  <p:embed/>
                </p:oleObj>
              </mc:Choice>
              <mc:Fallback>
                <p:oleObj name="Equation" r:id="rId23" imgW="26287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083" y="3392488"/>
                        <a:ext cx="5180013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699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296714"/>
              </p:ext>
            </p:extLst>
          </p:nvPr>
        </p:nvGraphicFramePr>
        <p:xfrm>
          <a:off x="2043113" y="3841750"/>
          <a:ext cx="1341437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7" name="Equation" r:id="rId25" imgW="698400" imgH="444240" progId="Equation.DSMT4">
                  <p:embed/>
                </p:oleObj>
              </mc:Choice>
              <mc:Fallback>
                <p:oleObj name="Equation" r:id="rId25" imgW="6984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3113" y="3841750"/>
                        <a:ext cx="1341437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699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4105921"/>
              </p:ext>
            </p:extLst>
          </p:nvPr>
        </p:nvGraphicFramePr>
        <p:xfrm>
          <a:off x="700088" y="4545013"/>
          <a:ext cx="6456362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8" name="Equation" r:id="rId27" imgW="3276360" imgH="215640" progId="Equation.DSMT4">
                  <p:embed/>
                </p:oleObj>
              </mc:Choice>
              <mc:Fallback>
                <p:oleObj name="Equation" r:id="rId27" imgW="32763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8" y="4545013"/>
                        <a:ext cx="6456362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6995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3441255"/>
              </p:ext>
            </p:extLst>
          </p:nvPr>
        </p:nvGraphicFramePr>
        <p:xfrm>
          <a:off x="650875" y="5048250"/>
          <a:ext cx="457835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9" name="Equation" r:id="rId29" imgW="2323800" imgH="215640" progId="Equation.DSMT4">
                  <p:embed/>
                </p:oleObj>
              </mc:Choice>
              <mc:Fallback>
                <p:oleObj name="Equation" r:id="rId29" imgW="23238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875" y="5048250"/>
                        <a:ext cx="4578350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699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257781"/>
              </p:ext>
            </p:extLst>
          </p:nvPr>
        </p:nvGraphicFramePr>
        <p:xfrm>
          <a:off x="5303838" y="5048250"/>
          <a:ext cx="2074862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0" name="Equation" r:id="rId31" imgW="1054080" imgH="228600" progId="Equation.DSMT4">
                  <p:embed/>
                </p:oleObj>
              </mc:Choice>
              <mc:Fallback>
                <p:oleObj name="Equation" r:id="rId31" imgW="10540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3838" y="5048250"/>
                        <a:ext cx="2074862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6997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888287"/>
              </p:ext>
            </p:extLst>
          </p:nvPr>
        </p:nvGraphicFramePr>
        <p:xfrm>
          <a:off x="7537450" y="5037138"/>
          <a:ext cx="127635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1" name="Equation" r:id="rId33" imgW="647640" imgH="203040" progId="Equation.DSMT4">
                  <p:embed/>
                </p:oleObj>
              </mc:Choice>
              <mc:Fallback>
                <p:oleObj name="Equation" r:id="rId33" imgW="6476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7450" y="5037138"/>
                        <a:ext cx="127635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6998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854659"/>
              </p:ext>
            </p:extLst>
          </p:nvPr>
        </p:nvGraphicFramePr>
        <p:xfrm>
          <a:off x="90488" y="5553075"/>
          <a:ext cx="625475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2" name="Equation" r:id="rId35" imgW="3174840" imgH="215640" progId="Equation.DSMT4">
                  <p:embed/>
                </p:oleObj>
              </mc:Choice>
              <mc:Fallback>
                <p:oleObj name="Equation" r:id="rId35" imgW="31748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88" y="5553075"/>
                        <a:ext cx="6254750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6999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6563020"/>
              </p:ext>
            </p:extLst>
          </p:nvPr>
        </p:nvGraphicFramePr>
        <p:xfrm>
          <a:off x="1695450" y="6011863"/>
          <a:ext cx="1341438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3" name="Equation" r:id="rId37" imgW="698400" imgH="431640" progId="Equation.DSMT4">
                  <p:embed/>
                </p:oleObj>
              </mc:Choice>
              <mc:Fallback>
                <p:oleObj name="Equation" r:id="rId37" imgW="6984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5450" y="6011863"/>
                        <a:ext cx="1341438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7000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82004"/>
              </p:ext>
            </p:extLst>
          </p:nvPr>
        </p:nvGraphicFramePr>
        <p:xfrm>
          <a:off x="3206750" y="5978525"/>
          <a:ext cx="133985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4" name="Equation" r:id="rId39" imgW="698400" imgH="457200" progId="Equation.DSMT4">
                  <p:embed/>
                </p:oleObj>
              </mc:Choice>
              <mc:Fallback>
                <p:oleObj name="Equation" r:id="rId39" imgW="6984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750" y="5978525"/>
                        <a:ext cx="1339850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148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66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66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766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766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766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766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766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766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766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766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766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766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0"/>
                                        <p:tgtEl>
                                          <p:spTgt spid="766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0"/>
                                        <p:tgtEl>
                                          <p:spTgt spid="766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766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000"/>
                                        <p:tgtEl>
                                          <p:spTgt spid="766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000"/>
                                        <p:tgtEl>
                                          <p:spTgt spid="766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000"/>
                                        <p:tgtEl>
                                          <p:spTgt spid="766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000"/>
                                        <p:tgtEl>
                                          <p:spTgt spid="766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000"/>
                                        <p:tgtEl>
                                          <p:spTgt spid="767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6987" grpId="0" autoUpdateAnimBg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DF6BB-0B6C-4266-BF79-A0793341490C}" type="slidenum">
              <a:rPr lang="en-US" altLang="zh-CN"/>
              <a:pPr/>
              <a:t>130</a:t>
            </a:fld>
            <a:endParaRPr lang="en-US" altLang="zh-CN"/>
          </a:p>
        </p:txBody>
      </p:sp>
      <p:graphicFrame>
        <p:nvGraphicFramePr>
          <p:cNvPr id="214020" name="Object 4"/>
          <p:cNvGraphicFramePr>
            <a:graphicFrameLocks noChangeAspect="1"/>
          </p:cNvGraphicFramePr>
          <p:nvPr/>
        </p:nvGraphicFramePr>
        <p:xfrm>
          <a:off x="3636963" y="609600"/>
          <a:ext cx="1511300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18" name="Equation" r:id="rId3" imgW="647640" imgH="469800" progId="Equation.DSMT4">
                  <p:embed/>
                </p:oleObj>
              </mc:Choice>
              <mc:Fallback>
                <p:oleObj name="Equation" r:id="rId3" imgW="64764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609600"/>
                        <a:ext cx="1511300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021" name="Text Box 5"/>
          <p:cNvSpPr txBox="1">
            <a:spLocks noChangeArrowheads="1"/>
          </p:cNvSpPr>
          <p:nvPr/>
        </p:nvSpPr>
        <p:spPr bwMode="auto">
          <a:xfrm>
            <a:off x="323850" y="825500"/>
            <a:ext cx="3429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CC0000"/>
                </a:solidFill>
                <a:latin typeface="Times New Roman" pitchFamily="18" charset="0"/>
                <a:ea typeface="新宋体-18030" charset="-122"/>
              </a:rPr>
              <a:t>★</a:t>
            </a:r>
            <a:r>
              <a:rPr kumimoji="1" lang="zh-CN" altLang="en-US" sz="2800" b="1">
                <a:solidFill>
                  <a:srgbClr val="CC0000"/>
                </a:solidFill>
                <a:latin typeface="Times New Roman" pitchFamily="18" charset="0"/>
                <a:ea typeface="新宋体-18030" charset="-122"/>
              </a:rPr>
              <a:t>已知平面光滑曲线</a:t>
            </a:r>
          </a:p>
        </p:txBody>
      </p:sp>
      <p:graphicFrame>
        <p:nvGraphicFramePr>
          <p:cNvPr id="214022" name="Object 6"/>
          <p:cNvGraphicFramePr>
            <a:graphicFrameLocks noChangeAspect="1"/>
          </p:cNvGraphicFramePr>
          <p:nvPr/>
        </p:nvGraphicFramePr>
        <p:xfrm>
          <a:off x="5940425" y="863600"/>
          <a:ext cx="1152525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19" name="Equation" r:id="rId5" imgW="495000" imgH="228600" progId="Equation.DSMT4">
                  <p:embed/>
                </p:oleObj>
              </mc:Choice>
              <mc:Fallback>
                <p:oleObj name="Equation" r:id="rId5" imgW="495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863600"/>
                        <a:ext cx="1152525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023" name="Text Box 7"/>
          <p:cNvSpPr txBox="1">
            <a:spLocks noChangeArrowheads="1"/>
          </p:cNvSpPr>
          <p:nvPr/>
        </p:nvSpPr>
        <p:spPr bwMode="auto">
          <a:xfrm>
            <a:off x="5148263" y="825500"/>
            <a:ext cx="129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切点</a:t>
            </a:r>
          </a:p>
        </p:txBody>
      </p:sp>
      <p:graphicFrame>
        <p:nvGraphicFramePr>
          <p:cNvPr id="214024" name="Object 8"/>
          <p:cNvGraphicFramePr>
            <a:graphicFrameLocks noChangeAspect="1"/>
          </p:cNvGraphicFramePr>
          <p:nvPr/>
        </p:nvGraphicFramePr>
        <p:xfrm>
          <a:off x="7027863" y="884238"/>
          <a:ext cx="1504950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20" name="Equation" r:id="rId7" imgW="609480" imgH="228600" progId="Equation.DSMT4">
                  <p:embed/>
                </p:oleObj>
              </mc:Choice>
              <mc:Fallback>
                <p:oleObj name="Equation" r:id="rId7" imgW="609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7863" y="884238"/>
                        <a:ext cx="1504950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4025" name="Group 9"/>
          <p:cNvGrpSpPr>
            <a:grpSpLocks/>
          </p:cNvGrpSpPr>
          <p:nvPr/>
        </p:nvGrpSpPr>
        <p:grpSpPr bwMode="auto">
          <a:xfrm>
            <a:off x="468313" y="1744663"/>
            <a:ext cx="5472112" cy="528637"/>
            <a:chOff x="295" y="1362"/>
            <a:chExt cx="3447" cy="333"/>
          </a:xfrm>
        </p:grpSpPr>
        <p:sp>
          <p:nvSpPr>
            <p:cNvPr id="214026" name="Text Box 10"/>
            <p:cNvSpPr txBox="1">
              <a:spLocks noChangeArrowheads="1"/>
            </p:cNvSpPr>
            <p:nvPr/>
          </p:nvSpPr>
          <p:spPr bwMode="auto">
            <a:xfrm>
              <a:off x="295" y="1362"/>
              <a:ext cx="344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该曲线在             处的切向量为：</a:t>
              </a:r>
            </a:p>
          </p:txBody>
        </p:sp>
        <p:graphicFrame>
          <p:nvGraphicFramePr>
            <p:cNvPr id="214027" name="Object 11"/>
            <p:cNvGraphicFramePr>
              <a:graphicFrameLocks noChangeAspect="1"/>
            </p:cNvGraphicFramePr>
            <p:nvPr/>
          </p:nvGraphicFramePr>
          <p:xfrm>
            <a:off x="1251" y="1373"/>
            <a:ext cx="767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821" name="Equation" r:id="rId9" imgW="672840" imgH="228600" progId="Equation.DSMT4">
                    <p:embed/>
                  </p:oleObj>
                </mc:Choice>
                <mc:Fallback>
                  <p:oleObj name="Equation" r:id="rId9" imgW="67284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1" y="1373"/>
                          <a:ext cx="767" cy="3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14028" name="Object 12"/>
          <p:cNvGraphicFramePr>
            <a:graphicFrameLocks noChangeAspect="1"/>
          </p:cNvGraphicFramePr>
          <p:nvPr/>
        </p:nvGraphicFramePr>
        <p:xfrm>
          <a:off x="1116013" y="2365375"/>
          <a:ext cx="3024187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22" name="Equation" r:id="rId11" imgW="1180800" imgH="253800" progId="Equation.DSMT4">
                  <p:embed/>
                </p:oleObj>
              </mc:Choice>
              <mc:Fallback>
                <p:oleObj name="Equation" r:id="rId11" imgW="11808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365375"/>
                        <a:ext cx="3024187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029" name="Text Box 13"/>
          <p:cNvSpPr txBox="1">
            <a:spLocks noChangeArrowheads="1"/>
          </p:cNvSpPr>
          <p:nvPr/>
        </p:nvSpPr>
        <p:spPr bwMode="auto">
          <a:xfrm>
            <a:off x="322263" y="3170238"/>
            <a:ext cx="46815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CC0000"/>
                </a:solidFill>
                <a:latin typeface="Times New Roman" pitchFamily="18" charset="0"/>
                <a:ea typeface="新宋体-18030" charset="-122"/>
              </a:rPr>
              <a:t>★</a:t>
            </a:r>
            <a:r>
              <a:rPr kumimoji="1" lang="zh-CN" altLang="en-US" sz="2800" b="1">
                <a:solidFill>
                  <a:srgbClr val="CC0000"/>
                </a:solidFill>
                <a:latin typeface="Times New Roman" pitchFamily="18" charset="0"/>
                <a:ea typeface="新宋体-18030" charset="-122"/>
              </a:rPr>
              <a:t>若平面光滑曲线方程为</a:t>
            </a:r>
          </a:p>
        </p:txBody>
      </p:sp>
      <p:graphicFrame>
        <p:nvGraphicFramePr>
          <p:cNvPr id="214030" name="Object 14"/>
          <p:cNvGraphicFramePr>
            <a:graphicFrameLocks noChangeAspect="1"/>
          </p:cNvGraphicFramePr>
          <p:nvPr/>
        </p:nvGraphicFramePr>
        <p:xfrm>
          <a:off x="4346575" y="3243263"/>
          <a:ext cx="1881188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23" name="Equation" r:id="rId13" imgW="787320" imgH="203040" progId="Equation.DSMT4">
                  <p:embed/>
                </p:oleObj>
              </mc:Choice>
              <mc:Fallback>
                <p:oleObj name="Equation" r:id="rId13" imgW="7873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6575" y="3243263"/>
                        <a:ext cx="1881188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31" name="Object 15"/>
          <p:cNvGraphicFramePr>
            <a:graphicFrameLocks noChangeAspect="1"/>
          </p:cNvGraphicFramePr>
          <p:nvPr/>
        </p:nvGraphicFramePr>
        <p:xfrm>
          <a:off x="6227763" y="3224213"/>
          <a:ext cx="2305050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24" name="Equation" r:id="rId15" imgW="952200" imgH="228600" progId="Equation.DSMT4">
                  <p:embed/>
                </p:oleObj>
              </mc:Choice>
              <mc:Fallback>
                <p:oleObj name="Equation" r:id="rId15" imgW="952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3224213"/>
                        <a:ext cx="2305050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32" name="Object 16"/>
          <p:cNvGraphicFramePr>
            <a:graphicFrameLocks noChangeAspect="1"/>
          </p:cNvGraphicFramePr>
          <p:nvPr/>
        </p:nvGraphicFramePr>
        <p:xfrm>
          <a:off x="646113" y="3892550"/>
          <a:ext cx="5603875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25" name="Equation" r:id="rId17" imgW="2247840" imgH="228600" progId="Equation.DSMT4">
                  <p:embed/>
                </p:oleObj>
              </mc:Choice>
              <mc:Fallback>
                <p:oleObj name="Equation" r:id="rId17" imgW="22478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113" y="3892550"/>
                        <a:ext cx="5603875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33" name="Object 17"/>
          <p:cNvGraphicFramePr>
            <a:graphicFrameLocks noChangeAspect="1"/>
          </p:cNvGraphicFramePr>
          <p:nvPr/>
        </p:nvGraphicFramePr>
        <p:xfrm>
          <a:off x="2112963" y="4489450"/>
          <a:ext cx="43307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26" name="Equation" r:id="rId19" imgW="1752480" imgH="241200" progId="Equation.DSMT4">
                  <p:embed/>
                </p:oleObj>
              </mc:Choice>
              <mc:Fallback>
                <p:oleObj name="Equation" r:id="rId19" imgW="17524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2963" y="4489450"/>
                        <a:ext cx="4330700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034" name="Text Box 18"/>
          <p:cNvSpPr txBox="1">
            <a:spLocks noChangeArrowheads="1"/>
          </p:cNvSpPr>
          <p:nvPr/>
        </p:nvSpPr>
        <p:spPr bwMode="auto">
          <a:xfrm>
            <a:off x="179388" y="198438"/>
            <a:ext cx="20161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-18030" charset="-122"/>
              </a:rPr>
              <a:t>特别的：</a:t>
            </a:r>
          </a:p>
        </p:txBody>
      </p:sp>
      <p:sp>
        <p:nvSpPr>
          <p:cNvPr id="214035" name="Rectangle 19"/>
          <p:cNvSpPr>
            <a:spLocks noChangeArrowheads="1"/>
          </p:cNvSpPr>
          <p:nvPr/>
        </p:nvSpPr>
        <p:spPr bwMode="auto">
          <a:xfrm>
            <a:off x="4067175" y="2436813"/>
            <a:ext cx="43719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其指向与</a:t>
            </a:r>
            <a:r>
              <a:rPr kumimoji="1" lang="en-US" altLang="zh-CN" sz="2800" b="1" i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t 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的增长方向一致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sp>
        <p:nvSpPr>
          <p:cNvPr id="214036" name="Text Box 20"/>
          <p:cNvSpPr txBox="1">
            <a:spLocks noChangeArrowheads="1"/>
          </p:cNvSpPr>
          <p:nvPr/>
        </p:nvSpPr>
        <p:spPr bwMode="auto">
          <a:xfrm>
            <a:off x="323850" y="5284788"/>
            <a:ext cx="46815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CC0000"/>
                </a:solidFill>
                <a:latin typeface="Times New Roman" pitchFamily="18" charset="0"/>
                <a:ea typeface="新宋体-18030" charset="-122"/>
              </a:rPr>
              <a:t>★</a:t>
            </a:r>
            <a:r>
              <a:rPr kumimoji="1" lang="zh-CN" altLang="en-US" sz="2800" b="1">
                <a:solidFill>
                  <a:srgbClr val="CC0000"/>
                </a:solidFill>
                <a:latin typeface="Times New Roman" pitchFamily="18" charset="0"/>
                <a:ea typeface="新宋体-18030" charset="-122"/>
              </a:rPr>
              <a:t>若平面光滑曲线方程为</a:t>
            </a:r>
          </a:p>
        </p:txBody>
      </p:sp>
      <p:graphicFrame>
        <p:nvGraphicFramePr>
          <p:cNvPr id="214037" name="Object 21"/>
          <p:cNvGraphicFramePr>
            <a:graphicFrameLocks noChangeAspect="1"/>
          </p:cNvGraphicFramePr>
          <p:nvPr/>
        </p:nvGraphicFramePr>
        <p:xfrm>
          <a:off x="4264025" y="5327650"/>
          <a:ext cx="15779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27" name="Equation" r:id="rId21" imgW="660240" imgH="203040" progId="Equation.DSMT4">
                  <p:embed/>
                </p:oleObj>
              </mc:Choice>
              <mc:Fallback>
                <p:oleObj name="Equation" r:id="rId21" imgW="6602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4025" y="5327650"/>
                        <a:ext cx="157797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38" name="Object 22"/>
          <p:cNvGraphicFramePr>
            <a:graphicFrameLocks noChangeAspect="1"/>
          </p:cNvGraphicFramePr>
          <p:nvPr/>
        </p:nvGraphicFramePr>
        <p:xfrm>
          <a:off x="5724525" y="5303838"/>
          <a:ext cx="2305050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28" name="Equation" r:id="rId23" imgW="952200" imgH="228600" progId="Equation.DSMT4">
                  <p:embed/>
                </p:oleObj>
              </mc:Choice>
              <mc:Fallback>
                <p:oleObj name="Equation" r:id="rId23" imgW="952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5303838"/>
                        <a:ext cx="2305050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39" name="Object 23"/>
          <p:cNvGraphicFramePr>
            <a:graphicFrameLocks noChangeAspect="1"/>
          </p:cNvGraphicFramePr>
          <p:nvPr/>
        </p:nvGraphicFramePr>
        <p:xfrm>
          <a:off x="971550" y="6005513"/>
          <a:ext cx="2789238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29" name="Equation" r:id="rId25" imgW="1193760" imgH="253800" progId="Equation.DSMT4">
                  <p:embed/>
                </p:oleObj>
              </mc:Choice>
              <mc:Fallback>
                <p:oleObj name="Equation" r:id="rId25" imgW="11937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6005513"/>
                        <a:ext cx="2789238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40" name="Object 24"/>
          <p:cNvGraphicFramePr>
            <a:graphicFrameLocks noChangeAspect="1"/>
          </p:cNvGraphicFramePr>
          <p:nvPr/>
        </p:nvGraphicFramePr>
        <p:xfrm>
          <a:off x="3908425" y="6013450"/>
          <a:ext cx="2881313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30" name="Equation" r:id="rId27" imgW="1117440" imgH="228600" progId="Equation.DSMT4">
                  <p:embed/>
                </p:oleObj>
              </mc:Choice>
              <mc:Fallback>
                <p:oleObj name="Equation" r:id="rId27" imgW="1117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8425" y="6013450"/>
                        <a:ext cx="2881313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091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4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4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4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4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4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4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4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4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4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4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4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4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1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1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1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1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1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21" grpId="0"/>
      <p:bldP spid="214023" grpId="0"/>
      <p:bldP spid="214029" grpId="0"/>
      <p:bldP spid="214035" grpId="0"/>
      <p:bldP spid="214036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09D79-8876-434D-B75C-1FA8809D28E9}" type="slidenum">
              <a:rPr lang="en-US" altLang="zh-CN"/>
              <a:pPr/>
              <a:t>131</a:t>
            </a:fld>
            <a:endParaRPr lang="en-US" altLang="zh-CN"/>
          </a:p>
        </p:txBody>
      </p:sp>
      <p:sp>
        <p:nvSpPr>
          <p:cNvPr id="227332" name="Rectangle 4"/>
          <p:cNvSpPr>
            <a:spLocks noChangeArrowheads="1"/>
          </p:cNvSpPr>
          <p:nvPr/>
        </p:nvSpPr>
        <p:spPr bwMode="auto">
          <a:xfrm>
            <a:off x="250825" y="188913"/>
            <a:ext cx="85693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66FF33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800" b="1">
                <a:solidFill>
                  <a:srgbClr val="CC0000"/>
                </a:solidFill>
                <a:latin typeface="Times New Roman" pitchFamily="18" charset="0"/>
                <a:ea typeface="新宋体-18030" charset="-122"/>
              </a:rPr>
              <a:t>思考</a:t>
            </a:r>
            <a:r>
              <a:rPr lang="en-US" altLang="zh-CN" sz="2800" b="1">
                <a:solidFill>
                  <a:srgbClr val="CC0000"/>
                </a:solidFill>
                <a:latin typeface="Times New Roman" pitchFamily="18" charset="0"/>
                <a:ea typeface="新宋体-18030" charset="-122"/>
              </a:rPr>
              <a:t>: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  </a:t>
            </a:r>
            <a:r>
              <a:rPr lang="zh-CN" altLang="en-US" sz="2800" b="1">
                <a:latin typeface="Times New Roman" pitchFamily="18" charset="0"/>
                <a:ea typeface="新宋体-18030" charset="-122"/>
              </a:rPr>
              <a:t>平面曲线的切线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(</a:t>
            </a:r>
            <a:r>
              <a:rPr lang="zh-CN" altLang="en-US" sz="2800" b="1">
                <a:latin typeface="Times New Roman" pitchFamily="18" charset="0"/>
                <a:ea typeface="新宋体-18030" charset="-122"/>
              </a:rPr>
              <a:t>切向量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)</a:t>
            </a:r>
            <a:r>
              <a:rPr lang="zh-CN" altLang="en-US" sz="2800" b="1">
                <a:latin typeface="Times New Roman" pitchFamily="18" charset="0"/>
                <a:ea typeface="新宋体-18030" charset="-122"/>
              </a:rPr>
              <a:t>与法线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(</a:t>
            </a:r>
            <a:r>
              <a:rPr lang="zh-CN" altLang="en-US" sz="2800" b="1">
                <a:latin typeface="Times New Roman" pitchFamily="18" charset="0"/>
                <a:ea typeface="新宋体-18030" charset="-122"/>
              </a:rPr>
              <a:t>法向量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).</a:t>
            </a:r>
          </a:p>
        </p:txBody>
      </p:sp>
      <p:graphicFrame>
        <p:nvGraphicFramePr>
          <p:cNvPr id="227333" name="Object 5"/>
          <p:cNvGraphicFramePr>
            <a:graphicFrameLocks noChangeAspect="1"/>
          </p:cNvGraphicFramePr>
          <p:nvPr/>
        </p:nvGraphicFramePr>
        <p:xfrm>
          <a:off x="3419475" y="836613"/>
          <a:ext cx="1403350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02" name="Equation" r:id="rId3" imgW="647640" imgH="469800" progId="Equation.DSMT4">
                  <p:embed/>
                </p:oleObj>
              </mc:Choice>
              <mc:Fallback>
                <p:oleObj name="Equation" r:id="rId3" imgW="64764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836613"/>
                        <a:ext cx="1403350" cy="1017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7334" name="Text Box 6"/>
          <p:cNvSpPr txBox="1">
            <a:spLocks noChangeArrowheads="1"/>
          </p:cNvSpPr>
          <p:nvPr/>
        </p:nvSpPr>
        <p:spPr bwMode="auto">
          <a:xfrm>
            <a:off x="179388" y="1052513"/>
            <a:ext cx="3429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CC0000"/>
                </a:solidFill>
                <a:latin typeface="Times New Roman" pitchFamily="18" charset="0"/>
                <a:ea typeface="新宋体-18030" charset="-122"/>
              </a:rPr>
              <a:t>1.</a:t>
            </a:r>
            <a:r>
              <a:rPr kumimoji="1" lang="zh-CN" altLang="en-US" sz="2800" b="1">
                <a:solidFill>
                  <a:srgbClr val="CC0000"/>
                </a:solidFill>
                <a:latin typeface="Times New Roman" pitchFamily="18" charset="0"/>
                <a:ea typeface="新宋体-18030" charset="-122"/>
              </a:rPr>
              <a:t>已知平面光滑曲线</a:t>
            </a:r>
          </a:p>
        </p:txBody>
      </p:sp>
      <p:graphicFrame>
        <p:nvGraphicFramePr>
          <p:cNvPr id="227335" name="Object 7"/>
          <p:cNvGraphicFramePr>
            <a:graphicFrameLocks noChangeAspect="1"/>
          </p:cNvGraphicFramePr>
          <p:nvPr/>
        </p:nvGraphicFramePr>
        <p:xfrm>
          <a:off x="5578475" y="1090613"/>
          <a:ext cx="1152525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03" name="Equation" r:id="rId5" imgW="495000" imgH="228600" progId="Equation.DSMT4">
                  <p:embed/>
                </p:oleObj>
              </mc:Choice>
              <mc:Fallback>
                <p:oleObj name="Equation" r:id="rId5" imgW="495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8475" y="1090613"/>
                        <a:ext cx="1152525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7336" name="Text Box 8"/>
          <p:cNvSpPr txBox="1">
            <a:spLocks noChangeArrowheads="1"/>
          </p:cNvSpPr>
          <p:nvPr/>
        </p:nvSpPr>
        <p:spPr bwMode="auto">
          <a:xfrm>
            <a:off x="4787900" y="1052513"/>
            <a:ext cx="1295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在点</a:t>
            </a:r>
          </a:p>
        </p:txBody>
      </p:sp>
      <p:sp>
        <p:nvSpPr>
          <p:cNvPr id="227337" name="Text Box 9"/>
          <p:cNvSpPr txBox="1">
            <a:spLocks noChangeArrowheads="1"/>
          </p:cNvSpPr>
          <p:nvPr/>
        </p:nvSpPr>
        <p:spPr bwMode="auto">
          <a:xfrm>
            <a:off x="395288" y="2217738"/>
            <a:ext cx="28844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有切线方程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:</a:t>
            </a:r>
          </a:p>
        </p:txBody>
      </p:sp>
      <p:graphicFrame>
        <p:nvGraphicFramePr>
          <p:cNvPr id="227338" name="Object 10"/>
          <p:cNvGraphicFramePr>
            <a:graphicFrameLocks noChangeAspect="1"/>
          </p:cNvGraphicFramePr>
          <p:nvPr/>
        </p:nvGraphicFramePr>
        <p:xfrm>
          <a:off x="2411413" y="1989138"/>
          <a:ext cx="328612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04" name="Equation" r:id="rId7" imgW="1447560" imgH="444240" progId="Equation.DSMT4">
                  <p:embed/>
                </p:oleObj>
              </mc:Choice>
              <mc:Fallback>
                <p:oleObj name="Equation" r:id="rId7" imgW="144756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989138"/>
                        <a:ext cx="3286125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39" name="Object 11"/>
          <p:cNvGraphicFramePr>
            <a:graphicFrameLocks noChangeAspect="1"/>
          </p:cNvGraphicFramePr>
          <p:nvPr/>
        </p:nvGraphicFramePr>
        <p:xfrm>
          <a:off x="1908175" y="3081338"/>
          <a:ext cx="3392488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05" name="Equation" r:id="rId9" imgW="1295280" imgH="444240" progId="Equation.DSMT4">
                  <p:embed/>
                </p:oleObj>
              </mc:Choice>
              <mc:Fallback>
                <p:oleObj name="Equation" r:id="rId9" imgW="12952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081338"/>
                        <a:ext cx="3392488" cy="1068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40" name="Object 12"/>
          <p:cNvGraphicFramePr>
            <a:graphicFrameLocks noChangeAspect="1"/>
          </p:cNvGraphicFramePr>
          <p:nvPr/>
        </p:nvGraphicFramePr>
        <p:xfrm>
          <a:off x="6738938" y="1111250"/>
          <a:ext cx="1504950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06" name="Equation" r:id="rId11" imgW="609480" imgH="228600" progId="Equation.DSMT4">
                  <p:embed/>
                </p:oleObj>
              </mc:Choice>
              <mc:Fallback>
                <p:oleObj name="Equation" r:id="rId11" imgW="609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8938" y="1111250"/>
                        <a:ext cx="1504950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41" name="Object 13"/>
          <p:cNvGraphicFramePr>
            <a:graphicFrameLocks noChangeAspect="1"/>
          </p:cNvGraphicFramePr>
          <p:nvPr/>
        </p:nvGraphicFramePr>
        <p:xfrm>
          <a:off x="349250" y="4446588"/>
          <a:ext cx="2376488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07" name="Equation" r:id="rId13" imgW="1130040" imgH="469800" progId="Equation.DSMT4">
                  <p:embed/>
                </p:oleObj>
              </mc:Choice>
              <mc:Fallback>
                <p:oleObj name="Equation" r:id="rId13" imgW="113004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" y="4446588"/>
                        <a:ext cx="2376488" cy="998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7342" name="Group 14"/>
          <p:cNvGrpSpPr>
            <a:grpSpLocks/>
          </p:cNvGrpSpPr>
          <p:nvPr/>
        </p:nvGrpSpPr>
        <p:grpSpPr bwMode="auto">
          <a:xfrm>
            <a:off x="2509838" y="4697413"/>
            <a:ext cx="4222750" cy="528637"/>
            <a:chOff x="2783" y="2598"/>
            <a:chExt cx="2721" cy="327"/>
          </a:xfrm>
        </p:grpSpPr>
        <p:sp>
          <p:nvSpPr>
            <p:cNvPr id="227343" name="Text Box 15"/>
            <p:cNvSpPr txBox="1">
              <a:spLocks noChangeArrowheads="1"/>
            </p:cNvSpPr>
            <p:nvPr/>
          </p:nvSpPr>
          <p:spPr bwMode="auto">
            <a:xfrm>
              <a:off x="2783" y="2598"/>
              <a:ext cx="2721" cy="3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在             处的切向量为：</a:t>
              </a:r>
            </a:p>
          </p:txBody>
        </p:sp>
        <p:graphicFrame>
          <p:nvGraphicFramePr>
            <p:cNvPr id="227344" name="Object 16"/>
            <p:cNvGraphicFramePr>
              <a:graphicFrameLocks noChangeAspect="1"/>
            </p:cNvGraphicFramePr>
            <p:nvPr/>
          </p:nvGraphicFramePr>
          <p:xfrm>
            <a:off x="3048" y="2609"/>
            <a:ext cx="785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808" name="Equation" r:id="rId15" imgW="672840" imgH="228600" progId="Equation.DSMT4">
                    <p:embed/>
                  </p:oleObj>
                </mc:Choice>
                <mc:Fallback>
                  <p:oleObj name="Equation" r:id="rId15" imgW="67284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8" y="2609"/>
                          <a:ext cx="785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27345" name="Object 17"/>
          <p:cNvGraphicFramePr>
            <a:graphicFrameLocks noChangeAspect="1"/>
          </p:cNvGraphicFramePr>
          <p:nvPr/>
        </p:nvGraphicFramePr>
        <p:xfrm>
          <a:off x="2700338" y="5676900"/>
          <a:ext cx="2951162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09" name="Equation" r:id="rId17" imgW="1180800" imgH="253800" progId="Equation.DSMT4">
                  <p:embed/>
                </p:oleObj>
              </mc:Choice>
              <mc:Fallback>
                <p:oleObj name="Equation" r:id="rId17" imgW="11808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5676900"/>
                        <a:ext cx="2951162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448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7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7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7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7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7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7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7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7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7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7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7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34" grpId="0"/>
      <p:bldP spid="227336" grpId="0"/>
      <p:bldP spid="227337" grpId="0" autoUpdateAnimBg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2DEB6-C2F4-4F02-BAE3-4A01E65B6E73}" type="slidenum">
              <a:rPr lang="en-US" altLang="zh-CN"/>
              <a:pPr/>
              <a:t>132</a:t>
            </a:fld>
            <a:endParaRPr lang="en-US" altLang="zh-CN"/>
          </a:p>
        </p:txBody>
      </p:sp>
      <p:sp>
        <p:nvSpPr>
          <p:cNvPr id="228356" name="Text Box 4"/>
          <p:cNvSpPr txBox="1">
            <a:spLocks noChangeArrowheads="1"/>
          </p:cNvSpPr>
          <p:nvPr/>
        </p:nvSpPr>
        <p:spPr bwMode="auto">
          <a:xfrm>
            <a:off x="322263" y="350838"/>
            <a:ext cx="48974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CC0000"/>
                </a:solidFill>
                <a:latin typeface="Times New Roman" pitchFamily="18" charset="0"/>
                <a:ea typeface="新宋体-18030" charset="-122"/>
              </a:rPr>
              <a:t>2.</a:t>
            </a:r>
            <a:r>
              <a:rPr kumimoji="1" lang="zh-CN" altLang="en-US" sz="2800" b="1">
                <a:solidFill>
                  <a:srgbClr val="CC0000"/>
                </a:solidFill>
                <a:latin typeface="Times New Roman" pitchFamily="18" charset="0"/>
                <a:ea typeface="新宋体-18030" charset="-122"/>
              </a:rPr>
              <a:t>若平面光滑曲线方程为</a:t>
            </a:r>
          </a:p>
        </p:txBody>
      </p:sp>
      <p:graphicFrame>
        <p:nvGraphicFramePr>
          <p:cNvPr id="228357" name="Object 5"/>
          <p:cNvGraphicFramePr>
            <a:graphicFrameLocks noChangeAspect="1"/>
          </p:cNvGraphicFramePr>
          <p:nvPr/>
        </p:nvGraphicFramePr>
        <p:xfrm>
          <a:off x="4273550" y="423863"/>
          <a:ext cx="1881188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43" name="Equation" r:id="rId3" imgW="787320" imgH="203040" progId="Equation.DSMT4">
                  <p:embed/>
                </p:oleObj>
              </mc:Choice>
              <mc:Fallback>
                <p:oleObj name="Equation" r:id="rId3" imgW="7873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3550" y="423863"/>
                        <a:ext cx="1881188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58" name="Object 6"/>
          <p:cNvGraphicFramePr>
            <a:graphicFrameLocks noChangeAspect="1"/>
          </p:cNvGraphicFramePr>
          <p:nvPr/>
        </p:nvGraphicFramePr>
        <p:xfrm>
          <a:off x="727075" y="1144588"/>
          <a:ext cx="2862263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44" name="Equation" r:id="rId5" imgW="1269720" imgH="457200" progId="Equation.DSMT4">
                  <p:embed/>
                </p:oleObj>
              </mc:Choice>
              <mc:Fallback>
                <p:oleObj name="Equation" r:id="rId5" imgW="126972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075" y="1144588"/>
                        <a:ext cx="2862263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8359" name="Text Box 7"/>
          <p:cNvSpPr txBox="1">
            <a:spLocks noChangeArrowheads="1"/>
          </p:cNvSpPr>
          <p:nvPr/>
        </p:nvSpPr>
        <p:spPr bwMode="auto">
          <a:xfrm>
            <a:off x="323850" y="2605088"/>
            <a:ext cx="1447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故在点</a:t>
            </a:r>
          </a:p>
        </p:txBody>
      </p:sp>
      <p:graphicFrame>
        <p:nvGraphicFramePr>
          <p:cNvPr id="228360" name="Object 8"/>
          <p:cNvGraphicFramePr>
            <a:graphicFrameLocks noChangeAspect="1"/>
          </p:cNvGraphicFramePr>
          <p:nvPr/>
        </p:nvGraphicFramePr>
        <p:xfrm>
          <a:off x="1495425" y="2620963"/>
          <a:ext cx="11620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45" name="Equation" r:id="rId7" imgW="495000" imgH="228600" progId="Equation.DSMT4">
                  <p:embed/>
                </p:oleObj>
              </mc:Choice>
              <mc:Fallback>
                <p:oleObj name="Equation" r:id="rId7" imgW="495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5425" y="2620963"/>
                        <a:ext cx="116205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8361" name="Text Box 9"/>
          <p:cNvSpPr txBox="1">
            <a:spLocks noChangeArrowheads="1"/>
          </p:cNvSpPr>
          <p:nvPr/>
        </p:nvSpPr>
        <p:spPr bwMode="auto">
          <a:xfrm>
            <a:off x="2609850" y="2619375"/>
            <a:ext cx="2495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有法线方程</a:t>
            </a:r>
          </a:p>
        </p:txBody>
      </p:sp>
      <p:graphicFrame>
        <p:nvGraphicFramePr>
          <p:cNvPr id="228362" name="Object 10"/>
          <p:cNvGraphicFramePr>
            <a:graphicFrameLocks noChangeAspect="1"/>
          </p:cNvGraphicFramePr>
          <p:nvPr/>
        </p:nvGraphicFramePr>
        <p:xfrm>
          <a:off x="4633913" y="2351088"/>
          <a:ext cx="4175125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46" name="Equation" r:id="rId9" imgW="1752480" imgH="457200" progId="Equation.DSMT4">
                  <p:embed/>
                </p:oleObj>
              </mc:Choice>
              <mc:Fallback>
                <p:oleObj name="Equation" r:id="rId9" imgW="175248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3913" y="2351088"/>
                        <a:ext cx="4175125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63" name="Object 11"/>
          <p:cNvGraphicFramePr>
            <a:graphicFrameLocks noChangeAspect="1"/>
          </p:cNvGraphicFramePr>
          <p:nvPr/>
        </p:nvGraphicFramePr>
        <p:xfrm>
          <a:off x="2082800" y="3325813"/>
          <a:ext cx="3986213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47" name="Equation" r:id="rId11" imgW="1688760" imgH="457200" progId="Equation.DSMT4">
                  <p:embed/>
                </p:oleObj>
              </mc:Choice>
              <mc:Fallback>
                <p:oleObj name="Equation" r:id="rId11" imgW="168876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2800" y="3325813"/>
                        <a:ext cx="3986213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64" name="Object 12"/>
          <p:cNvGraphicFramePr>
            <a:graphicFrameLocks noChangeAspect="1"/>
          </p:cNvGraphicFramePr>
          <p:nvPr/>
        </p:nvGraphicFramePr>
        <p:xfrm>
          <a:off x="4024313" y="1096963"/>
          <a:ext cx="2519362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48" name="Equation" r:id="rId13" imgW="1117440" imgH="457200" progId="Equation.DSMT4">
                  <p:embed/>
                </p:oleObj>
              </mc:Choice>
              <mc:Fallback>
                <p:oleObj name="Equation" r:id="rId13" imgW="111744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4313" y="1096963"/>
                        <a:ext cx="2519362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65" name="Object 13"/>
          <p:cNvGraphicFramePr>
            <a:graphicFrameLocks noChangeAspect="1"/>
          </p:cNvGraphicFramePr>
          <p:nvPr/>
        </p:nvGraphicFramePr>
        <p:xfrm>
          <a:off x="6154738" y="457200"/>
          <a:ext cx="20891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49" name="Equation" r:id="rId15" imgW="952200" imgH="228600" progId="Equation.DSMT4">
                  <p:embed/>
                </p:oleObj>
              </mc:Choice>
              <mc:Fallback>
                <p:oleObj name="Equation" r:id="rId15" imgW="952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4738" y="457200"/>
                        <a:ext cx="2089150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66" name="Object 14"/>
          <p:cNvGraphicFramePr>
            <a:graphicFrameLocks noChangeAspect="1"/>
          </p:cNvGraphicFramePr>
          <p:nvPr/>
        </p:nvGraphicFramePr>
        <p:xfrm>
          <a:off x="468313" y="4724400"/>
          <a:ext cx="7345362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50" name="Equation" r:id="rId17" imgW="2946240" imgH="228600" progId="Equation.DSMT4">
                  <p:embed/>
                </p:oleObj>
              </mc:Choice>
              <mc:Fallback>
                <p:oleObj name="Equation" r:id="rId17" imgW="29462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724400"/>
                        <a:ext cx="7345362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67" name="Object 15"/>
          <p:cNvGraphicFramePr>
            <a:graphicFrameLocks noChangeAspect="1"/>
          </p:cNvGraphicFramePr>
          <p:nvPr/>
        </p:nvGraphicFramePr>
        <p:xfrm>
          <a:off x="1651000" y="5561013"/>
          <a:ext cx="443388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51" name="Equation" r:id="rId19" imgW="1777680" imgH="241200" progId="Equation.DSMT4">
                  <p:embed/>
                </p:oleObj>
              </mc:Choice>
              <mc:Fallback>
                <p:oleObj name="Equation" r:id="rId19" imgW="17776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0" y="5561013"/>
                        <a:ext cx="4433888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790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8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8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8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8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8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8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8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8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8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8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8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9" grpId="0" autoUpdateAnimBg="0"/>
      <p:bldP spid="228361" grpId="0" autoUpdateAnimBg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847F5-EA6C-408B-A771-1D49A8BD222B}" type="slidenum">
              <a:rPr lang="en-US" altLang="zh-CN"/>
              <a:pPr/>
              <a:t>133</a:t>
            </a:fld>
            <a:endParaRPr lang="en-US" altLang="zh-CN"/>
          </a:p>
        </p:txBody>
      </p:sp>
      <p:sp>
        <p:nvSpPr>
          <p:cNvPr id="229380" name="Text Box 4"/>
          <p:cNvSpPr txBox="1">
            <a:spLocks noChangeArrowheads="1"/>
          </p:cNvSpPr>
          <p:nvPr/>
        </p:nvSpPr>
        <p:spPr bwMode="auto">
          <a:xfrm>
            <a:off x="250825" y="293688"/>
            <a:ext cx="3429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CC0000"/>
                </a:solidFill>
                <a:latin typeface="Times New Roman" pitchFamily="18" charset="0"/>
                <a:ea typeface="新宋体-18030" charset="-122"/>
              </a:rPr>
              <a:t>3.</a:t>
            </a:r>
            <a:r>
              <a:rPr kumimoji="1" lang="zh-CN" altLang="en-US" sz="2800" b="1">
                <a:solidFill>
                  <a:srgbClr val="CC0000"/>
                </a:solidFill>
                <a:latin typeface="Times New Roman" pitchFamily="18" charset="0"/>
                <a:ea typeface="新宋体-18030" charset="-122"/>
              </a:rPr>
              <a:t>已知平面光滑曲线</a:t>
            </a:r>
          </a:p>
        </p:txBody>
      </p:sp>
      <p:graphicFrame>
        <p:nvGraphicFramePr>
          <p:cNvPr id="229381" name="Object 5"/>
          <p:cNvGraphicFramePr>
            <a:graphicFrameLocks noChangeAspect="1"/>
          </p:cNvGraphicFramePr>
          <p:nvPr/>
        </p:nvGraphicFramePr>
        <p:xfrm>
          <a:off x="3478213" y="352425"/>
          <a:ext cx="136842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58" name="Equation" r:id="rId3" imgW="622080" imgH="203040" progId="Equation.DSMT4">
                  <p:embed/>
                </p:oleObj>
              </mc:Choice>
              <mc:Fallback>
                <p:oleObj name="Equation" r:id="rId3" imgW="6220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8213" y="352425"/>
                        <a:ext cx="136842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382" name="Object 6"/>
          <p:cNvGraphicFramePr>
            <a:graphicFrameLocks noChangeAspect="1"/>
          </p:cNvGraphicFramePr>
          <p:nvPr/>
        </p:nvGraphicFramePr>
        <p:xfrm>
          <a:off x="5651500" y="312738"/>
          <a:ext cx="108108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59" name="Equation" r:id="rId5" imgW="495000" imgH="228600" progId="Equation.DSMT4">
                  <p:embed/>
                </p:oleObj>
              </mc:Choice>
              <mc:Fallback>
                <p:oleObj name="Equation" r:id="rId5" imgW="495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312738"/>
                        <a:ext cx="1081088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9383" name="Text Box 7"/>
          <p:cNvSpPr txBox="1">
            <a:spLocks noChangeArrowheads="1"/>
          </p:cNvSpPr>
          <p:nvPr/>
        </p:nvSpPr>
        <p:spPr bwMode="auto">
          <a:xfrm>
            <a:off x="468313" y="1196975"/>
            <a:ext cx="2209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切线方程：</a:t>
            </a:r>
          </a:p>
        </p:txBody>
      </p:sp>
      <p:graphicFrame>
        <p:nvGraphicFramePr>
          <p:cNvPr id="229384" name="Object 8"/>
          <p:cNvGraphicFramePr>
            <a:graphicFrameLocks noChangeAspect="1"/>
          </p:cNvGraphicFramePr>
          <p:nvPr/>
        </p:nvGraphicFramePr>
        <p:xfrm>
          <a:off x="2171700" y="1222375"/>
          <a:ext cx="34099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60" name="Equation" r:id="rId7" imgW="1460160" imgH="228600" progId="Equation.DSMT4">
                  <p:embed/>
                </p:oleObj>
              </mc:Choice>
              <mc:Fallback>
                <p:oleObj name="Equation" r:id="rId7" imgW="14601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0" y="1222375"/>
                        <a:ext cx="34099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9385" name="Text Box 9"/>
          <p:cNvSpPr txBox="1">
            <a:spLocks noChangeArrowheads="1"/>
          </p:cNvSpPr>
          <p:nvPr/>
        </p:nvSpPr>
        <p:spPr bwMode="auto">
          <a:xfrm>
            <a:off x="395288" y="4186238"/>
            <a:ext cx="23050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法线方程：</a:t>
            </a:r>
          </a:p>
        </p:txBody>
      </p:sp>
      <p:graphicFrame>
        <p:nvGraphicFramePr>
          <p:cNvPr id="229386" name="Object 10"/>
          <p:cNvGraphicFramePr>
            <a:graphicFrameLocks noChangeAspect="1"/>
          </p:cNvGraphicFramePr>
          <p:nvPr/>
        </p:nvGraphicFramePr>
        <p:xfrm>
          <a:off x="1997075" y="4008438"/>
          <a:ext cx="3543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61" name="Equation" r:id="rId9" imgW="1612800" imgH="444240" progId="Equation.DSMT4">
                  <p:embed/>
                </p:oleObj>
              </mc:Choice>
              <mc:Fallback>
                <p:oleObj name="Equation" r:id="rId9" imgW="16128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7075" y="4008438"/>
                        <a:ext cx="35433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9387" name="Text Box 11"/>
          <p:cNvSpPr txBox="1">
            <a:spLocks noChangeArrowheads="1"/>
          </p:cNvSpPr>
          <p:nvPr/>
        </p:nvSpPr>
        <p:spPr bwMode="auto">
          <a:xfrm>
            <a:off x="4775200" y="260350"/>
            <a:ext cx="129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在点</a:t>
            </a:r>
          </a:p>
        </p:txBody>
      </p:sp>
      <p:sp>
        <p:nvSpPr>
          <p:cNvPr id="229388" name="Text Box 12"/>
          <p:cNvSpPr txBox="1">
            <a:spLocks noChangeArrowheads="1"/>
          </p:cNvSpPr>
          <p:nvPr/>
        </p:nvSpPr>
        <p:spPr bwMode="auto">
          <a:xfrm>
            <a:off x="6680200" y="284163"/>
            <a:ext cx="60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有</a:t>
            </a:r>
          </a:p>
        </p:txBody>
      </p:sp>
      <p:graphicFrame>
        <p:nvGraphicFramePr>
          <p:cNvPr id="229389" name="Object 13"/>
          <p:cNvGraphicFramePr>
            <a:graphicFrameLocks noChangeAspect="1"/>
          </p:cNvGraphicFramePr>
          <p:nvPr/>
        </p:nvGraphicFramePr>
        <p:xfrm>
          <a:off x="1979613" y="1916113"/>
          <a:ext cx="3054350" cy="103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62" name="Equation" r:id="rId11" imgW="1307880" imgH="444240" progId="Equation.DSMT4">
                  <p:embed/>
                </p:oleObj>
              </mc:Choice>
              <mc:Fallback>
                <p:oleObj name="Equation" r:id="rId11" imgW="13078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1916113"/>
                        <a:ext cx="3054350" cy="103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390" name="Object 14"/>
          <p:cNvGraphicFramePr>
            <a:graphicFrameLocks noChangeAspect="1"/>
          </p:cNvGraphicFramePr>
          <p:nvPr/>
        </p:nvGraphicFramePr>
        <p:xfrm>
          <a:off x="2227263" y="3141663"/>
          <a:ext cx="2700337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63" name="Equation" r:id="rId13" imgW="1155600" imgH="253800" progId="Equation.DSMT4">
                  <p:embed/>
                </p:oleObj>
              </mc:Choice>
              <mc:Fallback>
                <p:oleObj name="Equation" r:id="rId13" imgW="11556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7263" y="3141663"/>
                        <a:ext cx="2700337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391" name="Object 15"/>
          <p:cNvGraphicFramePr>
            <a:graphicFrameLocks noChangeAspect="1"/>
          </p:cNvGraphicFramePr>
          <p:nvPr/>
        </p:nvGraphicFramePr>
        <p:xfrm>
          <a:off x="1879600" y="5129213"/>
          <a:ext cx="3022600" cy="103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64" name="Equation" r:id="rId15" imgW="1295280" imgH="444240" progId="Equation.DSMT4">
                  <p:embed/>
                </p:oleObj>
              </mc:Choice>
              <mc:Fallback>
                <p:oleObj name="Equation" r:id="rId15" imgW="12952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600" y="5129213"/>
                        <a:ext cx="3022600" cy="103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392" name="Object 16"/>
          <p:cNvGraphicFramePr>
            <a:graphicFrameLocks noChangeAspect="1"/>
          </p:cNvGraphicFramePr>
          <p:nvPr/>
        </p:nvGraphicFramePr>
        <p:xfrm>
          <a:off x="5191125" y="5345113"/>
          <a:ext cx="31734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65" name="Equation" r:id="rId17" imgW="1257120" imgH="228600" progId="Equation.DSMT4">
                  <p:embed/>
                </p:oleObj>
              </mc:Choice>
              <mc:Fallback>
                <p:oleObj name="Equation" r:id="rId17" imgW="12571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1125" y="5345113"/>
                        <a:ext cx="31734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763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9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9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9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9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9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9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9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85" grpId="0" autoUpdateAnimBg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0BB66-081C-4271-9DF7-C13B6BA49873}" type="slidenum">
              <a:rPr lang="en-US" altLang="zh-CN"/>
              <a:pPr/>
              <a:t>134</a:t>
            </a:fld>
            <a:endParaRPr lang="en-US" altLang="zh-CN"/>
          </a:p>
        </p:txBody>
      </p:sp>
      <p:sp>
        <p:nvSpPr>
          <p:cNvPr id="133144" name="Text Box 24"/>
          <p:cNvSpPr txBox="1">
            <a:spLocks noChangeArrowheads="1"/>
          </p:cNvSpPr>
          <p:nvPr/>
        </p:nvSpPr>
        <p:spPr bwMode="auto">
          <a:xfrm>
            <a:off x="35496" y="317599"/>
            <a:ext cx="10461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rgbClr val="FF0066"/>
                </a:solidFill>
                <a:latin typeface="Times New Roman" pitchFamily="18" charset="0"/>
                <a:ea typeface="新宋体-18030" charset="-122"/>
              </a:rPr>
              <a:t>例</a:t>
            </a:r>
            <a:r>
              <a:rPr kumimoji="1" lang="en-US" altLang="zh-CN" sz="2800" b="1" dirty="0" smtClean="0">
                <a:solidFill>
                  <a:srgbClr val="FF0066"/>
                </a:solidFill>
                <a:latin typeface="Times New Roman" pitchFamily="18" charset="0"/>
                <a:ea typeface="新宋体-18030" charset="-122"/>
              </a:rPr>
              <a:t>38.</a:t>
            </a:r>
            <a:endParaRPr kumimoji="1" lang="en-US" altLang="zh-CN" sz="2800" b="1" dirty="0">
              <a:solidFill>
                <a:srgbClr val="FF0066"/>
              </a:solidFill>
              <a:latin typeface="Times New Roman" pitchFamily="18" charset="0"/>
              <a:ea typeface="新宋体-18030" charset="-122"/>
            </a:endParaRPr>
          </a:p>
        </p:txBody>
      </p:sp>
      <p:graphicFrame>
        <p:nvGraphicFramePr>
          <p:cNvPr id="133145" name="Object 25"/>
          <p:cNvGraphicFramePr>
            <a:graphicFrameLocks noChangeAspect="1"/>
          </p:cNvGraphicFramePr>
          <p:nvPr/>
        </p:nvGraphicFramePr>
        <p:xfrm>
          <a:off x="2160588" y="134938"/>
          <a:ext cx="140335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00" name="Equation" r:id="rId3" imgW="685800" imgH="507960" progId="Equation.3">
                  <p:embed/>
                </p:oleObj>
              </mc:Choice>
              <mc:Fallback>
                <p:oleObj name="Equation" r:id="rId3" imgW="68580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588" y="134938"/>
                        <a:ext cx="1403350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46" name="Text Box 26"/>
          <p:cNvSpPr txBox="1">
            <a:spLocks noChangeArrowheads="1"/>
          </p:cNvSpPr>
          <p:nvPr/>
        </p:nvSpPr>
        <p:spPr bwMode="auto">
          <a:xfrm>
            <a:off x="277813" y="2465388"/>
            <a:ext cx="685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解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:</a:t>
            </a:r>
          </a:p>
        </p:txBody>
      </p:sp>
      <p:graphicFrame>
        <p:nvGraphicFramePr>
          <p:cNvPr id="133147" name="Object 27"/>
          <p:cNvGraphicFramePr>
            <a:graphicFrameLocks noChangeAspect="1"/>
          </p:cNvGraphicFramePr>
          <p:nvPr/>
        </p:nvGraphicFramePr>
        <p:xfrm>
          <a:off x="1457325" y="1860550"/>
          <a:ext cx="1719263" cy="180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01" name="Equation" r:id="rId5" imgW="672840" imgH="736560" progId="Equation.3">
                  <p:embed/>
                </p:oleObj>
              </mc:Choice>
              <mc:Fallback>
                <p:oleObj name="Equation" r:id="rId5" imgW="672840" imgH="736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325" y="1860550"/>
                        <a:ext cx="1719263" cy="180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48" name="Object 28"/>
          <p:cNvGraphicFramePr>
            <a:graphicFrameLocks noChangeAspect="1"/>
          </p:cNvGraphicFramePr>
          <p:nvPr/>
        </p:nvGraphicFramePr>
        <p:xfrm>
          <a:off x="6005513" y="2292350"/>
          <a:ext cx="1651000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02" name="Equation" r:id="rId7" imgW="749160" imgH="393480" progId="Equation.DSMT4">
                  <p:embed/>
                </p:oleObj>
              </mc:Choice>
              <mc:Fallback>
                <p:oleObj name="Equation" r:id="rId7" imgW="7491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5513" y="2292350"/>
                        <a:ext cx="1651000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49" name="Object 29"/>
          <p:cNvGraphicFramePr>
            <a:graphicFrameLocks noChangeAspect="1"/>
          </p:cNvGraphicFramePr>
          <p:nvPr/>
        </p:nvGraphicFramePr>
        <p:xfrm>
          <a:off x="941388" y="2554288"/>
          <a:ext cx="5397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03" name="Equation" r:id="rId9" imgW="215640" imgH="164880" progId="Equation.3">
                  <p:embed/>
                </p:oleObj>
              </mc:Choice>
              <mc:Fallback>
                <p:oleObj name="Equation" r:id="rId9" imgW="21564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388" y="2554288"/>
                        <a:ext cx="5397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0" name="Object 30"/>
          <p:cNvGraphicFramePr>
            <a:graphicFrameLocks noChangeAspect="1"/>
          </p:cNvGraphicFramePr>
          <p:nvPr/>
        </p:nvGraphicFramePr>
        <p:xfrm>
          <a:off x="3684588" y="2312988"/>
          <a:ext cx="1174750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04" name="Equation" r:id="rId11" imgW="634680" imgH="406080" progId="Equation.3">
                  <p:embed/>
                </p:oleObj>
              </mc:Choice>
              <mc:Fallback>
                <p:oleObj name="Equation" r:id="rId11" imgW="63468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4588" y="2312988"/>
                        <a:ext cx="1174750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51" name="AutoShape 31"/>
          <p:cNvSpPr>
            <a:spLocks noChangeArrowheads="1"/>
          </p:cNvSpPr>
          <p:nvPr/>
        </p:nvSpPr>
        <p:spPr bwMode="auto">
          <a:xfrm>
            <a:off x="5132388" y="2662238"/>
            <a:ext cx="914400" cy="228600"/>
          </a:xfrm>
          <a:prstGeom prst="leftRightArrow">
            <a:avLst>
              <a:gd name="adj1" fmla="val 50000"/>
              <a:gd name="adj2" fmla="val 80000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152" name="Text Box 32"/>
          <p:cNvSpPr txBox="1">
            <a:spLocks noChangeArrowheads="1"/>
          </p:cNvSpPr>
          <p:nvPr/>
        </p:nvSpPr>
        <p:spPr bwMode="auto">
          <a:xfrm>
            <a:off x="395288" y="3744913"/>
            <a:ext cx="20701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66"/>
                </a:solidFill>
                <a:latin typeface="Times New Roman" pitchFamily="18" charset="0"/>
                <a:ea typeface="新宋体-18030" charset="-122"/>
              </a:rPr>
              <a:t>切向量为：</a:t>
            </a:r>
          </a:p>
        </p:txBody>
      </p:sp>
      <p:graphicFrame>
        <p:nvGraphicFramePr>
          <p:cNvPr id="133153" name="Object 33"/>
          <p:cNvGraphicFramePr>
            <a:graphicFrameLocks noChangeAspect="1"/>
          </p:cNvGraphicFramePr>
          <p:nvPr/>
        </p:nvGraphicFramePr>
        <p:xfrm>
          <a:off x="2195513" y="3733800"/>
          <a:ext cx="44656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05" name="Equation" r:id="rId13" imgW="1854000" imgH="355320" progId="Equation.DSMT4">
                  <p:embed/>
                </p:oleObj>
              </mc:Choice>
              <mc:Fallback>
                <p:oleObj name="Equation" r:id="rId13" imgW="185400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3733800"/>
                        <a:ext cx="44656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54" name="Text Box 34"/>
          <p:cNvSpPr txBox="1">
            <a:spLocks noChangeArrowheads="1"/>
          </p:cNvSpPr>
          <p:nvPr/>
        </p:nvSpPr>
        <p:spPr bwMode="auto">
          <a:xfrm>
            <a:off x="539750" y="4852988"/>
            <a:ext cx="3124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sz="2800" b="1">
                <a:solidFill>
                  <a:srgbClr val="FF0066"/>
                </a:solidFill>
                <a:latin typeface="Times New Roman" pitchFamily="18" charset="0"/>
                <a:ea typeface="新宋体-18030" charset="-122"/>
              </a:rPr>
              <a:t>所求切线方程为：</a:t>
            </a:r>
          </a:p>
        </p:txBody>
      </p:sp>
      <p:sp>
        <p:nvSpPr>
          <p:cNvPr id="133155" name="Text Box 35"/>
          <p:cNvSpPr txBox="1">
            <a:spLocks noChangeArrowheads="1"/>
          </p:cNvSpPr>
          <p:nvPr/>
        </p:nvSpPr>
        <p:spPr bwMode="auto">
          <a:xfrm>
            <a:off x="649288" y="5851525"/>
            <a:ext cx="2209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sz="2800" b="1">
                <a:solidFill>
                  <a:srgbClr val="FF0066"/>
                </a:solidFill>
                <a:latin typeface="Times New Roman" pitchFamily="18" charset="0"/>
                <a:ea typeface="新宋体-18030" charset="-122"/>
              </a:rPr>
              <a:t>法平面为：</a:t>
            </a:r>
          </a:p>
        </p:txBody>
      </p:sp>
      <p:graphicFrame>
        <p:nvGraphicFramePr>
          <p:cNvPr id="133156" name="Object 36"/>
          <p:cNvGraphicFramePr>
            <a:graphicFrameLocks noChangeAspect="1"/>
          </p:cNvGraphicFramePr>
          <p:nvPr/>
        </p:nvGraphicFramePr>
        <p:xfrm>
          <a:off x="3544888" y="4460875"/>
          <a:ext cx="2898775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06" name="Equation" r:id="rId15" imgW="1434960" imgH="482400" progId="Equation.3">
                  <p:embed/>
                </p:oleObj>
              </mc:Choice>
              <mc:Fallback>
                <p:oleObj name="Equation" r:id="rId15" imgW="14349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4888" y="4460875"/>
                        <a:ext cx="2898775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7" name="Object 37"/>
          <p:cNvGraphicFramePr>
            <a:graphicFrameLocks noChangeAspect="1"/>
          </p:cNvGraphicFramePr>
          <p:nvPr/>
        </p:nvGraphicFramePr>
        <p:xfrm>
          <a:off x="2401888" y="5691188"/>
          <a:ext cx="4618037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07" name="Equation" r:id="rId17" imgW="2006280" imgH="393480" progId="Equation.3">
                  <p:embed/>
                </p:oleObj>
              </mc:Choice>
              <mc:Fallback>
                <p:oleObj name="Equation" r:id="rId17" imgW="20062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1888" y="5691188"/>
                        <a:ext cx="4618037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58" name="Text Box 38"/>
          <p:cNvSpPr txBox="1">
            <a:spLocks noChangeArrowheads="1"/>
          </p:cNvSpPr>
          <p:nvPr/>
        </p:nvSpPr>
        <p:spPr bwMode="auto">
          <a:xfrm>
            <a:off x="941388" y="336550"/>
            <a:ext cx="1371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求曲线</a:t>
            </a:r>
          </a:p>
        </p:txBody>
      </p:sp>
      <p:graphicFrame>
        <p:nvGraphicFramePr>
          <p:cNvPr id="133159" name="Object 39"/>
          <p:cNvGraphicFramePr>
            <a:graphicFrameLocks noChangeAspect="1"/>
          </p:cNvGraphicFramePr>
          <p:nvPr/>
        </p:nvGraphicFramePr>
        <p:xfrm>
          <a:off x="5000625" y="131763"/>
          <a:ext cx="887413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08" name="Equation" r:id="rId19" imgW="393480" imgH="393480" progId="Equation.3">
                  <p:embed/>
                </p:oleObj>
              </mc:Choice>
              <mc:Fallback>
                <p:oleObj name="Equation" r:id="rId19" imgW="393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25" y="131763"/>
                        <a:ext cx="887413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60" name="Text Box 40"/>
          <p:cNvSpPr txBox="1">
            <a:spLocks noChangeArrowheads="1"/>
          </p:cNvSpPr>
          <p:nvPr/>
        </p:nvSpPr>
        <p:spPr bwMode="auto">
          <a:xfrm>
            <a:off x="3492500" y="336550"/>
            <a:ext cx="1676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上对应于</a:t>
            </a:r>
          </a:p>
        </p:txBody>
      </p:sp>
      <p:sp>
        <p:nvSpPr>
          <p:cNvPr id="133161" name="Text Box 41"/>
          <p:cNvSpPr txBox="1">
            <a:spLocks noChangeArrowheads="1"/>
          </p:cNvSpPr>
          <p:nvPr/>
        </p:nvSpPr>
        <p:spPr bwMode="auto">
          <a:xfrm>
            <a:off x="5795963" y="293688"/>
            <a:ext cx="2590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的点处的切线</a:t>
            </a:r>
          </a:p>
        </p:txBody>
      </p:sp>
      <p:sp>
        <p:nvSpPr>
          <p:cNvPr id="133162" name="Text Box 42"/>
          <p:cNvSpPr txBox="1">
            <a:spLocks noChangeArrowheads="1"/>
          </p:cNvSpPr>
          <p:nvPr/>
        </p:nvSpPr>
        <p:spPr bwMode="auto">
          <a:xfrm>
            <a:off x="331788" y="1300163"/>
            <a:ext cx="2590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与法平面方程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graphicFrame>
        <p:nvGraphicFramePr>
          <p:cNvPr id="133163" name="Object 43"/>
          <p:cNvGraphicFramePr>
            <a:graphicFrameLocks noChangeAspect="1"/>
          </p:cNvGraphicFramePr>
          <p:nvPr/>
        </p:nvGraphicFramePr>
        <p:xfrm>
          <a:off x="6626225" y="3816350"/>
          <a:ext cx="1811338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09" name="Equation" r:id="rId21" imgW="609480" imgH="203040" progId="Equation.DSMT4">
                  <p:embed/>
                </p:oleObj>
              </mc:Choice>
              <mc:Fallback>
                <p:oleObj name="Equation" r:id="rId21" imgW="609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6225" y="3816350"/>
                        <a:ext cx="1811338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453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3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3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3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3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3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3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3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3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3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33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33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1" grpId="0" animBg="1"/>
      <p:bldP spid="133152" grpId="0" build="p" autoUpdateAnimBg="0"/>
      <p:bldP spid="133154" grpId="0" build="p" autoUpdateAnimBg="0"/>
      <p:bldP spid="133155" grpId="0" build="p" autoUpdateAnimBg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030D2-B274-44B1-9D0B-815A33C72708}" type="slidenum">
              <a:rPr lang="en-US" altLang="zh-CN"/>
              <a:pPr/>
              <a:t>135</a:t>
            </a:fld>
            <a:endParaRPr lang="en-US" altLang="zh-CN"/>
          </a:p>
        </p:txBody>
      </p:sp>
      <p:sp>
        <p:nvSpPr>
          <p:cNvPr id="134148" name="Rectangle 4"/>
          <p:cNvSpPr>
            <a:spLocks noChangeArrowheads="1"/>
          </p:cNvSpPr>
          <p:nvPr/>
        </p:nvSpPr>
        <p:spPr bwMode="auto">
          <a:xfrm>
            <a:off x="250825" y="115888"/>
            <a:ext cx="280900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例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39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、</a:t>
            </a:r>
            <a:r>
              <a:rPr lang="zh-CN" altLang="en-US" sz="2800" b="1" dirty="0" smtClean="0">
                <a:latin typeface="Times New Roman" pitchFamily="18" charset="0"/>
                <a:ea typeface="新宋体-18030" charset="-122"/>
              </a:rPr>
              <a:t>求</a:t>
            </a:r>
            <a:r>
              <a:rPr lang="zh-CN" altLang="en-US" sz="2800" b="1" dirty="0">
                <a:latin typeface="Times New Roman" pitchFamily="18" charset="0"/>
                <a:ea typeface="新宋体-18030" charset="-122"/>
              </a:rPr>
              <a:t>曲线</a:t>
            </a:r>
            <a:endParaRPr lang="zh-CN" altLang="en-US" dirty="0"/>
          </a:p>
        </p:txBody>
      </p:sp>
      <p:graphicFrame>
        <p:nvGraphicFramePr>
          <p:cNvPr id="13414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109992"/>
              </p:ext>
            </p:extLst>
          </p:nvPr>
        </p:nvGraphicFramePr>
        <p:xfrm>
          <a:off x="2556321" y="174625"/>
          <a:ext cx="403225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42" name="Equation" r:id="rId3" imgW="1841400" imgH="215640" progId="Equation.DSMT4">
                  <p:embed/>
                </p:oleObj>
              </mc:Choice>
              <mc:Fallback>
                <p:oleObj name="Equation" r:id="rId3" imgW="18414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6321" y="174625"/>
                        <a:ext cx="4032250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0" name="Text Box 6"/>
          <p:cNvSpPr txBox="1">
            <a:spLocks noChangeArrowheads="1"/>
          </p:cNvSpPr>
          <p:nvPr/>
        </p:nvSpPr>
        <p:spPr bwMode="auto">
          <a:xfrm>
            <a:off x="6464746" y="153988"/>
            <a:ext cx="2571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在点</a:t>
            </a:r>
            <a:r>
              <a:rPr lang="en-US" altLang="zh-CN" sz="2800" b="1" i="1">
                <a:latin typeface="Times New Roman" pitchFamily="18" charset="0"/>
                <a:ea typeface="新宋体-18030" charset="-122"/>
              </a:rPr>
              <a:t>M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 (1,–2, 1) </a:t>
            </a:r>
          </a:p>
        </p:txBody>
      </p:sp>
      <p:sp>
        <p:nvSpPr>
          <p:cNvPr id="134151" name="Text Box 7"/>
          <p:cNvSpPr txBox="1">
            <a:spLocks noChangeArrowheads="1"/>
          </p:cNvSpPr>
          <p:nvPr/>
        </p:nvSpPr>
        <p:spPr bwMode="auto">
          <a:xfrm>
            <a:off x="952500" y="749300"/>
            <a:ext cx="68595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处的切线方程与法平面方程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.  </a:t>
            </a:r>
            <a:endParaRPr lang="en-US" altLang="zh-CN"/>
          </a:p>
        </p:txBody>
      </p:sp>
      <p:sp>
        <p:nvSpPr>
          <p:cNvPr id="134152" name="Text Box 8"/>
          <p:cNvSpPr txBox="1">
            <a:spLocks noChangeArrowheads="1"/>
          </p:cNvSpPr>
          <p:nvPr/>
        </p:nvSpPr>
        <p:spPr bwMode="auto">
          <a:xfrm>
            <a:off x="395288" y="1484313"/>
            <a:ext cx="17764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解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: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  </a:t>
            </a:r>
            <a:r>
              <a:rPr lang="zh-CN" altLang="en-US" sz="2800" b="1">
                <a:latin typeface="Times New Roman" pitchFamily="18" charset="0"/>
                <a:ea typeface="新宋体-18030" charset="-122"/>
              </a:rPr>
              <a:t>令</a:t>
            </a:r>
            <a:endParaRPr lang="zh-CN" altLang="en-US"/>
          </a:p>
        </p:txBody>
      </p:sp>
      <p:graphicFrame>
        <p:nvGraphicFramePr>
          <p:cNvPr id="134153" name="Object 9"/>
          <p:cNvGraphicFramePr>
            <a:graphicFrameLocks noChangeAspect="1"/>
          </p:cNvGraphicFramePr>
          <p:nvPr/>
        </p:nvGraphicFramePr>
        <p:xfrm>
          <a:off x="1619250" y="1476375"/>
          <a:ext cx="5186363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43" name="Equation" r:id="rId5" imgW="2234880" imgH="228600" progId="Equation.DSMT4">
                  <p:embed/>
                </p:oleObj>
              </mc:Choice>
              <mc:Fallback>
                <p:oleObj name="Equation" r:id="rId5" imgW="223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476375"/>
                        <a:ext cx="5186363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4" name="Text Box 10"/>
          <p:cNvSpPr txBox="1">
            <a:spLocks noChangeArrowheads="1"/>
          </p:cNvSpPr>
          <p:nvPr/>
        </p:nvSpPr>
        <p:spPr bwMode="auto">
          <a:xfrm>
            <a:off x="1149350" y="2046288"/>
            <a:ext cx="685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则</a:t>
            </a:r>
            <a:endParaRPr lang="zh-CN" altLang="en-US"/>
          </a:p>
        </p:txBody>
      </p:sp>
      <p:graphicFrame>
        <p:nvGraphicFramePr>
          <p:cNvPr id="134155" name="Object 11"/>
          <p:cNvGraphicFramePr>
            <a:graphicFrameLocks noChangeAspect="1"/>
          </p:cNvGraphicFramePr>
          <p:nvPr/>
        </p:nvGraphicFramePr>
        <p:xfrm>
          <a:off x="1331913" y="2708275"/>
          <a:ext cx="5791200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44" name="Equation" r:id="rId7" imgW="2781000" imgH="799920" progId="Equation.DSMT4">
                  <p:embed/>
                </p:oleObj>
              </mc:Choice>
              <mc:Fallback>
                <p:oleObj name="Equation" r:id="rId7" imgW="2781000" imgH="799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708275"/>
                        <a:ext cx="5791200" cy="166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>
                                <a:alpha val="88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56" name="Object 12"/>
          <p:cNvGraphicFramePr>
            <a:graphicFrameLocks noChangeAspect="1"/>
          </p:cNvGraphicFramePr>
          <p:nvPr/>
        </p:nvGraphicFramePr>
        <p:xfrm>
          <a:off x="7267575" y="3284538"/>
          <a:ext cx="1670050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45" name="Equation" r:id="rId9" imgW="698400" imgH="203040" progId="Equation.DSMT4">
                  <p:embed/>
                </p:oleObj>
              </mc:Choice>
              <mc:Fallback>
                <p:oleObj name="Equation" r:id="rId9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7575" y="3284538"/>
                        <a:ext cx="1670050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7" name="Text Box 13"/>
          <p:cNvSpPr txBox="1">
            <a:spLocks noChangeArrowheads="1"/>
          </p:cNvSpPr>
          <p:nvPr/>
        </p:nvSpPr>
        <p:spPr bwMode="auto">
          <a:xfrm>
            <a:off x="179388" y="3224213"/>
            <a:ext cx="1524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切向量</a:t>
            </a:r>
            <a:endParaRPr lang="zh-CN" altLang="en-US"/>
          </a:p>
        </p:txBody>
      </p:sp>
      <p:graphicFrame>
        <p:nvGraphicFramePr>
          <p:cNvPr id="134158" name="Object 14"/>
          <p:cNvGraphicFramePr>
            <a:graphicFrameLocks noChangeAspect="1"/>
          </p:cNvGraphicFramePr>
          <p:nvPr/>
        </p:nvGraphicFramePr>
        <p:xfrm>
          <a:off x="1692275" y="2085975"/>
          <a:ext cx="6748463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46" name="Equation" r:id="rId11" imgW="2958840" imgH="241200" progId="Equation.DSMT4">
                  <p:embed/>
                </p:oleObj>
              </mc:Choice>
              <mc:Fallback>
                <p:oleObj name="Equation" r:id="rId11" imgW="29588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085975"/>
                        <a:ext cx="6748463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9" name="Text Box 15"/>
          <p:cNvSpPr txBox="1">
            <a:spLocks noChangeArrowheads="1"/>
          </p:cNvSpPr>
          <p:nvPr/>
        </p:nvSpPr>
        <p:spPr bwMode="auto">
          <a:xfrm>
            <a:off x="239713" y="4713288"/>
            <a:ext cx="17748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切线方程</a:t>
            </a:r>
            <a:endParaRPr lang="zh-CN" altLang="en-US"/>
          </a:p>
        </p:txBody>
      </p:sp>
      <p:graphicFrame>
        <p:nvGraphicFramePr>
          <p:cNvPr id="134160" name="Object 16"/>
          <p:cNvGraphicFramePr>
            <a:graphicFrameLocks noChangeAspect="1"/>
          </p:cNvGraphicFramePr>
          <p:nvPr/>
        </p:nvGraphicFramePr>
        <p:xfrm>
          <a:off x="1836738" y="4521200"/>
          <a:ext cx="3240087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47" name="Equation" r:id="rId13" imgW="1307880" imgH="406080" progId="Equation.DSMT4">
                  <p:embed/>
                </p:oleObj>
              </mc:Choice>
              <mc:Fallback>
                <p:oleObj name="Equation" r:id="rId13" imgW="130788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6738" y="4521200"/>
                        <a:ext cx="3240087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61" name="Text Box 17"/>
          <p:cNvSpPr txBox="1">
            <a:spLocks noChangeArrowheads="1"/>
          </p:cNvSpPr>
          <p:nvPr/>
        </p:nvSpPr>
        <p:spPr bwMode="auto">
          <a:xfrm>
            <a:off x="5218113" y="4737100"/>
            <a:ext cx="846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即</a:t>
            </a:r>
            <a:endParaRPr lang="zh-CN" altLang="en-US"/>
          </a:p>
        </p:txBody>
      </p:sp>
      <p:graphicFrame>
        <p:nvGraphicFramePr>
          <p:cNvPr id="134162" name="Object 18"/>
          <p:cNvGraphicFramePr>
            <a:graphicFrameLocks noChangeAspect="1"/>
          </p:cNvGraphicFramePr>
          <p:nvPr/>
        </p:nvGraphicFramePr>
        <p:xfrm>
          <a:off x="5580063" y="4448175"/>
          <a:ext cx="2160587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48" name="Equation" r:id="rId15" imgW="965160" imgH="469800" progId="Equation.DSMT4">
                  <p:embed/>
                </p:oleObj>
              </mc:Choice>
              <mc:Fallback>
                <p:oleObj name="Equation" r:id="rId15" imgW="96516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4448175"/>
                        <a:ext cx="2160587" cy="105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63" name="Object 19"/>
          <p:cNvGraphicFramePr>
            <a:graphicFrameLocks noChangeAspect="1"/>
          </p:cNvGraphicFramePr>
          <p:nvPr/>
        </p:nvGraphicFramePr>
        <p:xfrm>
          <a:off x="3359150" y="5032375"/>
          <a:ext cx="303213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49" name="Equation" r:id="rId17" imgW="126720" imgH="177480" progId="Equation.DSMT4">
                  <p:embed/>
                </p:oleObj>
              </mc:Choice>
              <mc:Fallback>
                <p:oleObj name="Equation" r:id="rId17" imgW="1267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0" y="5032375"/>
                        <a:ext cx="303213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64" name="Object 20"/>
          <p:cNvGraphicFramePr>
            <a:graphicFrameLocks noChangeAspect="1"/>
          </p:cNvGraphicFramePr>
          <p:nvPr/>
        </p:nvGraphicFramePr>
        <p:xfrm>
          <a:off x="4429125" y="5024438"/>
          <a:ext cx="3079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50" name="Equation" r:id="rId19" imgW="126720" imgH="177480" progId="Equation.DSMT4">
                  <p:embed/>
                </p:oleObj>
              </mc:Choice>
              <mc:Fallback>
                <p:oleObj name="Equation" r:id="rId19" imgW="1267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25" y="5024438"/>
                        <a:ext cx="3079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65" name="Object 21"/>
          <p:cNvGraphicFramePr>
            <a:graphicFrameLocks noChangeAspect="1"/>
          </p:cNvGraphicFramePr>
          <p:nvPr/>
        </p:nvGraphicFramePr>
        <p:xfrm>
          <a:off x="1976438" y="5024438"/>
          <a:ext cx="57943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51" name="Equation" r:id="rId21" imgW="203040" imgH="177480" progId="Equation.DSMT4">
                  <p:embed/>
                </p:oleObj>
              </mc:Choice>
              <mc:Fallback>
                <p:oleObj name="Equation" r:id="rId21" imgW="2030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38" y="5024438"/>
                        <a:ext cx="579437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66" name="Rectangle 22"/>
          <p:cNvSpPr>
            <a:spLocks noChangeArrowheads="1"/>
          </p:cNvSpPr>
          <p:nvPr/>
        </p:nvSpPr>
        <p:spPr bwMode="auto">
          <a:xfrm>
            <a:off x="239713" y="5529263"/>
            <a:ext cx="220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 sz="2800" b="1">
                <a:latin typeface="Times New Roman" pitchFamily="18" charset="0"/>
                <a:ea typeface="新宋体-18030" charset="-122"/>
              </a:rPr>
              <a:t>法平面方程</a:t>
            </a:r>
            <a:endParaRPr lang="zh-CN" altLang="en-US"/>
          </a:p>
        </p:txBody>
      </p:sp>
      <p:graphicFrame>
        <p:nvGraphicFramePr>
          <p:cNvPr id="134167" name="Object 23"/>
          <p:cNvGraphicFramePr>
            <a:graphicFrameLocks noChangeAspect="1"/>
          </p:cNvGraphicFramePr>
          <p:nvPr/>
        </p:nvGraphicFramePr>
        <p:xfrm>
          <a:off x="2268538" y="5619750"/>
          <a:ext cx="554355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52" name="Equation" r:id="rId23" imgW="2298600" imgH="203040" progId="Equation.DSMT4">
                  <p:embed/>
                </p:oleObj>
              </mc:Choice>
              <mc:Fallback>
                <p:oleObj name="Equation" r:id="rId23" imgW="22986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5619750"/>
                        <a:ext cx="554355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4170" name="Group 26"/>
          <p:cNvGrpSpPr>
            <a:grpSpLocks/>
          </p:cNvGrpSpPr>
          <p:nvPr/>
        </p:nvGrpSpPr>
        <p:grpSpPr bwMode="auto">
          <a:xfrm>
            <a:off x="1528763" y="6149975"/>
            <a:ext cx="2022475" cy="519113"/>
            <a:chOff x="1008" y="3683"/>
            <a:chExt cx="1274" cy="327"/>
          </a:xfrm>
        </p:grpSpPr>
        <p:sp>
          <p:nvSpPr>
            <p:cNvPr id="134168" name="Text Box 24"/>
            <p:cNvSpPr txBox="1">
              <a:spLocks noChangeArrowheads="1"/>
            </p:cNvSpPr>
            <p:nvPr/>
          </p:nvSpPr>
          <p:spPr bwMode="auto">
            <a:xfrm>
              <a:off x="1008" y="3683"/>
              <a:ext cx="4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即</a:t>
              </a:r>
              <a:endParaRPr lang="zh-CN" altLang="en-US"/>
            </a:p>
          </p:txBody>
        </p:sp>
        <p:graphicFrame>
          <p:nvGraphicFramePr>
            <p:cNvPr id="134169" name="Object 25"/>
            <p:cNvGraphicFramePr>
              <a:graphicFrameLocks noChangeAspect="1"/>
            </p:cNvGraphicFramePr>
            <p:nvPr/>
          </p:nvGraphicFramePr>
          <p:xfrm>
            <a:off x="1330" y="3692"/>
            <a:ext cx="952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953" name="Equation" r:id="rId25" imgW="583920" imgH="177480" progId="Equation.DSMT4">
                    <p:embed/>
                  </p:oleObj>
                </mc:Choice>
                <mc:Fallback>
                  <p:oleObj name="Equation" r:id="rId25" imgW="58392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0" y="3692"/>
                          <a:ext cx="952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66FF33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0749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4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4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4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4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4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4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4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4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4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4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4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4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34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34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34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52" grpId="0"/>
      <p:bldP spid="134154" grpId="0"/>
      <p:bldP spid="134157" grpId="0"/>
      <p:bldP spid="134159" grpId="0"/>
      <p:bldP spid="134161" grpId="0"/>
      <p:bldP spid="134166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0350"/>
            <a:ext cx="7489825" cy="119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250825" y="1844675"/>
            <a:ext cx="1152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解析</a:t>
            </a:r>
          </a:p>
        </p:txBody>
      </p:sp>
      <p:graphicFrame>
        <p:nvGraphicFramePr>
          <p:cNvPr id="49158" name="Object 6"/>
          <p:cNvGraphicFramePr>
            <a:graphicFrameLocks noChangeAspect="1"/>
          </p:cNvGraphicFramePr>
          <p:nvPr/>
        </p:nvGraphicFramePr>
        <p:xfrm>
          <a:off x="1476375" y="1844675"/>
          <a:ext cx="2905125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94" name="公式" r:id="rId4" imgW="1346040" imgH="228600" progId="Equation.3">
                  <p:embed/>
                </p:oleObj>
              </mc:Choice>
              <mc:Fallback>
                <p:oleObj name="公式" r:id="rId4" imgW="13460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844675"/>
                        <a:ext cx="2905125" cy="493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9" name="Object 7"/>
          <p:cNvGraphicFramePr>
            <a:graphicFrameLocks noChangeAspect="1"/>
          </p:cNvGraphicFramePr>
          <p:nvPr/>
        </p:nvGraphicFramePr>
        <p:xfrm>
          <a:off x="4689475" y="1844675"/>
          <a:ext cx="3535363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95" name="公式" r:id="rId6" imgW="1638000" imgH="228600" progId="Equation.3">
                  <p:embed/>
                </p:oleObj>
              </mc:Choice>
              <mc:Fallback>
                <p:oleObj name="公式" r:id="rId6" imgW="1638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9475" y="1844675"/>
                        <a:ext cx="3535363" cy="493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0" name="Object 8"/>
          <p:cNvGraphicFramePr>
            <a:graphicFrameLocks noChangeAspect="1"/>
          </p:cNvGraphicFramePr>
          <p:nvPr/>
        </p:nvGraphicFramePr>
        <p:xfrm>
          <a:off x="1258888" y="2565400"/>
          <a:ext cx="6605587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96" name="公式" r:id="rId8" imgW="3060360" imgH="228600" progId="Equation.3">
                  <p:embed/>
                </p:oleObj>
              </mc:Choice>
              <mc:Fallback>
                <p:oleObj name="公式" r:id="rId8" imgW="30603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565400"/>
                        <a:ext cx="6605587" cy="493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62" name="Rectangle 10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9161" name="Object 9"/>
          <p:cNvGraphicFramePr>
            <a:graphicFrameLocks noChangeAspect="1"/>
          </p:cNvGraphicFramePr>
          <p:nvPr/>
        </p:nvGraphicFramePr>
        <p:xfrm>
          <a:off x="1258888" y="3068638"/>
          <a:ext cx="5862637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97" name="公式" r:id="rId10" imgW="3035160" imgH="698400" progId="Equation.3">
                  <p:embed/>
                </p:oleObj>
              </mc:Choice>
              <mc:Fallback>
                <p:oleObj name="公式" r:id="rId10" imgW="3035160" imgH="69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068638"/>
                        <a:ext cx="5862637" cy="1339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3" name="Object 11"/>
          <p:cNvGraphicFramePr>
            <a:graphicFrameLocks noChangeAspect="1"/>
          </p:cNvGraphicFramePr>
          <p:nvPr/>
        </p:nvGraphicFramePr>
        <p:xfrm>
          <a:off x="1042988" y="4581525"/>
          <a:ext cx="71532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98" name="公式" r:id="rId12" imgW="3314520" imgH="215640" progId="Equation.3">
                  <p:embed/>
                </p:oleObj>
              </mc:Choice>
              <mc:Fallback>
                <p:oleObj name="公式" r:id="rId12" imgW="33145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581525"/>
                        <a:ext cx="7153275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4" name="Object 12"/>
          <p:cNvGraphicFramePr>
            <a:graphicFrameLocks noChangeAspect="1"/>
          </p:cNvGraphicFramePr>
          <p:nvPr/>
        </p:nvGraphicFramePr>
        <p:xfrm>
          <a:off x="1844675" y="5229225"/>
          <a:ext cx="58388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99" name="公式" r:id="rId14" imgW="2705040" imgH="215640" progId="Equation.3">
                  <p:embed/>
                </p:oleObj>
              </mc:Choice>
              <mc:Fallback>
                <p:oleObj name="公式" r:id="rId14" imgW="27050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4675" y="5229225"/>
                        <a:ext cx="5838825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5" name="Object 13"/>
          <p:cNvGraphicFramePr>
            <a:graphicFrameLocks noChangeAspect="1"/>
          </p:cNvGraphicFramePr>
          <p:nvPr/>
        </p:nvGraphicFramePr>
        <p:xfrm>
          <a:off x="1547813" y="5949950"/>
          <a:ext cx="6961187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00" name="公式" r:id="rId16" imgW="3225600" imgH="215640" progId="Equation.3">
                  <p:embed/>
                </p:oleObj>
              </mc:Choice>
              <mc:Fallback>
                <p:oleObj name="公式" r:id="rId16" imgW="3225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5949950"/>
                        <a:ext cx="6961187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10587" y="332656"/>
            <a:ext cx="805029" cy="46166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</a:rPr>
              <a:t>例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40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2386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9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9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9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9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7" grpId="0"/>
      <p:bldP spid="12" grpId="0" autoUpdateAnimBg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60350"/>
            <a:ext cx="7056437" cy="139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0" y="3133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0181" name="Object 5"/>
          <p:cNvGraphicFramePr>
            <a:graphicFrameLocks noChangeAspect="1"/>
          </p:cNvGraphicFramePr>
          <p:nvPr/>
        </p:nvGraphicFramePr>
        <p:xfrm>
          <a:off x="1619250" y="2349500"/>
          <a:ext cx="5448300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02" name="公式" r:id="rId4" imgW="2387520" imgH="419040" progId="Equation.3">
                  <p:embed/>
                </p:oleObj>
              </mc:Choice>
              <mc:Fallback>
                <p:oleObj name="公式" r:id="rId4" imgW="23875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349500"/>
                        <a:ext cx="5448300" cy="963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3" name="Text Box 7"/>
          <p:cNvSpPr txBox="1">
            <a:spLocks noChangeArrowheads="1"/>
          </p:cNvSpPr>
          <p:nvPr/>
        </p:nvSpPr>
        <p:spPr bwMode="auto">
          <a:xfrm>
            <a:off x="250825" y="1844675"/>
            <a:ext cx="1152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解析</a:t>
            </a:r>
          </a:p>
        </p:txBody>
      </p:sp>
      <p:graphicFrame>
        <p:nvGraphicFramePr>
          <p:cNvPr id="50184" name="Object 8"/>
          <p:cNvGraphicFramePr>
            <a:graphicFrameLocks noChangeAspect="1"/>
          </p:cNvGraphicFramePr>
          <p:nvPr/>
        </p:nvGraphicFramePr>
        <p:xfrm>
          <a:off x="2124075" y="3429000"/>
          <a:ext cx="2665413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03" name="公式" r:id="rId6" imgW="1168200" imgH="304560" progId="Equation.3">
                  <p:embed/>
                </p:oleObj>
              </mc:Choice>
              <mc:Fallback>
                <p:oleObj name="公式" r:id="rId6" imgW="116820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429000"/>
                        <a:ext cx="2665413" cy="700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5" name="Object 9"/>
          <p:cNvGraphicFramePr>
            <a:graphicFrameLocks noChangeAspect="1"/>
          </p:cNvGraphicFramePr>
          <p:nvPr/>
        </p:nvGraphicFramePr>
        <p:xfrm>
          <a:off x="1476375" y="1916113"/>
          <a:ext cx="337185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04" name="公式" r:id="rId8" imgW="1562040" imgH="228600" progId="Equation.3">
                  <p:embed/>
                </p:oleObj>
              </mc:Choice>
              <mc:Fallback>
                <p:oleObj name="公式" r:id="rId8" imgW="15620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916113"/>
                        <a:ext cx="3371850" cy="493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6" name="Object 10"/>
          <p:cNvGraphicFramePr>
            <a:graphicFrameLocks noChangeAspect="1"/>
          </p:cNvGraphicFramePr>
          <p:nvPr/>
        </p:nvGraphicFramePr>
        <p:xfrm>
          <a:off x="1692275" y="5229225"/>
          <a:ext cx="696118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05" name="公式" r:id="rId10" imgW="3225600" imgH="215640" progId="Equation.3">
                  <p:embed/>
                </p:oleObj>
              </mc:Choice>
              <mc:Fallback>
                <p:oleObj name="公式" r:id="rId10" imgW="3225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229225"/>
                        <a:ext cx="6961188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7" name="Object 11"/>
          <p:cNvGraphicFramePr>
            <a:graphicFrameLocks noChangeAspect="1"/>
          </p:cNvGraphicFramePr>
          <p:nvPr/>
        </p:nvGraphicFramePr>
        <p:xfrm>
          <a:off x="1979613" y="4365625"/>
          <a:ext cx="4927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06" name="公式" r:id="rId12" imgW="2158920" imgH="215640" progId="Equation.3">
                  <p:embed/>
                </p:oleObj>
              </mc:Choice>
              <mc:Fallback>
                <p:oleObj name="公式" r:id="rId12" imgW="21589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4365625"/>
                        <a:ext cx="4927600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54603" y="519063"/>
            <a:ext cx="805029" cy="46166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</a:rPr>
              <a:t>例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41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6598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3" grpId="0"/>
      <p:bldP spid="10" grpId="0" autoUpdateAnimBg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21F30-48E7-4696-BB2A-C264F158A695}" type="slidenum">
              <a:rPr lang="en-US" altLang="zh-CN"/>
              <a:pPr/>
              <a:t>138</a:t>
            </a:fld>
            <a:endParaRPr lang="en-US" altLang="zh-CN"/>
          </a:p>
        </p:txBody>
      </p:sp>
      <p:sp>
        <p:nvSpPr>
          <p:cNvPr id="246788" name="Rectangle 4"/>
          <p:cNvSpPr>
            <a:spLocks noChangeArrowheads="1"/>
          </p:cNvSpPr>
          <p:nvPr/>
        </p:nvSpPr>
        <p:spPr bwMode="auto">
          <a:xfrm>
            <a:off x="250825" y="115888"/>
            <a:ext cx="235902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练习：</a:t>
            </a:r>
            <a:endParaRPr lang="zh-CN" altLang="en-US"/>
          </a:p>
        </p:txBody>
      </p:sp>
      <p:graphicFrame>
        <p:nvGraphicFramePr>
          <p:cNvPr id="246789" name="Object 5"/>
          <p:cNvGraphicFramePr>
            <a:graphicFrameLocks noChangeAspect="1"/>
          </p:cNvGraphicFramePr>
          <p:nvPr/>
        </p:nvGraphicFramePr>
        <p:xfrm>
          <a:off x="249238" y="692150"/>
          <a:ext cx="8859837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75" name="Equation" r:id="rId3" imgW="4127400" imgH="215640" progId="Equation.DSMT4">
                  <p:embed/>
                </p:oleObj>
              </mc:Choice>
              <mc:Fallback>
                <p:oleObj name="Equation" r:id="rId3" imgW="41274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238" y="692150"/>
                        <a:ext cx="8859837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90" name="Object 6"/>
          <p:cNvGraphicFramePr>
            <a:graphicFrameLocks noChangeAspect="1"/>
          </p:cNvGraphicFramePr>
          <p:nvPr/>
        </p:nvGraphicFramePr>
        <p:xfrm>
          <a:off x="755650" y="1268413"/>
          <a:ext cx="5995988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76" name="Equation" r:id="rId5" imgW="2793960" imgH="203040" progId="Equation.DSMT4">
                  <p:embed/>
                </p:oleObj>
              </mc:Choice>
              <mc:Fallback>
                <p:oleObj name="Equation" r:id="rId5" imgW="27939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268413"/>
                        <a:ext cx="5995988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91" name="Object 7"/>
          <p:cNvGraphicFramePr>
            <a:graphicFrameLocks noChangeAspect="1"/>
          </p:cNvGraphicFramePr>
          <p:nvPr/>
        </p:nvGraphicFramePr>
        <p:xfrm>
          <a:off x="768350" y="1773238"/>
          <a:ext cx="5913438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77" name="Equation" r:id="rId7" imgW="2755800" imgH="203040" progId="Equation.DSMT4">
                  <p:embed/>
                </p:oleObj>
              </mc:Choice>
              <mc:Fallback>
                <p:oleObj name="Equation" r:id="rId7" imgW="27558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50" y="1773238"/>
                        <a:ext cx="5913438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793" name="Text Box 9"/>
          <p:cNvSpPr txBox="1">
            <a:spLocks noChangeArrowheads="1"/>
          </p:cNvSpPr>
          <p:nvPr/>
        </p:nvSpPr>
        <p:spPr bwMode="auto">
          <a:xfrm>
            <a:off x="285750" y="2349500"/>
            <a:ext cx="17764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解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: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  </a:t>
            </a:r>
            <a:r>
              <a:rPr lang="zh-CN" altLang="en-US" sz="2800" b="1">
                <a:latin typeface="Times New Roman" pitchFamily="18" charset="0"/>
                <a:ea typeface="新宋体-18030" charset="-122"/>
              </a:rPr>
              <a:t>令</a:t>
            </a:r>
            <a:endParaRPr lang="zh-CN" altLang="en-US"/>
          </a:p>
        </p:txBody>
      </p:sp>
      <p:graphicFrame>
        <p:nvGraphicFramePr>
          <p:cNvPr id="246794" name="Object 10"/>
          <p:cNvGraphicFramePr>
            <a:graphicFrameLocks noChangeAspect="1"/>
          </p:cNvGraphicFramePr>
          <p:nvPr/>
        </p:nvGraphicFramePr>
        <p:xfrm>
          <a:off x="1443038" y="2397125"/>
          <a:ext cx="4497387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78" name="Equation" r:id="rId9" imgW="2095200" imgH="215640" progId="Equation.DSMT4">
                  <p:embed/>
                </p:oleObj>
              </mc:Choice>
              <mc:Fallback>
                <p:oleObj name="Equation" r:id="rId9" imgW="20952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038" y="2397125"/>
                        <a:ext cx="4497387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95" name="Object 11"/>
          <p:cNvGraphicFramePr>
            <a:graphicFrameLocks noChangeAspect="1"/>
          </p:cNvGraphicFramePr>
          <p:nvPr/>
        </p:nvGraphicFramePr>
        <p:xfrm>
          <a:off x="942975" y="2997200"/>
          <a:ext cx="7732713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79" name="Equation" r:id="rId11" imgW="3390840" imgH="241200" progId="Equation.DSMT4">
                  <p:embed/>
                </p:oleObj>
              </mc:Choice>
              <mc:Fallback>
                <p:oleObj name="Equation" r:id="rId11" imgW="33908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975" y="2997200"/>
                        <a:ext cx="7732713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96" name="Object 12"/>
          <p:cNvGraphicFramePr>
            <a:graphicFrameLocks noChangeAspect="1"/>
          </p:cNvGraphicFramePr>
          <p:nvPr/>
        </p:nvGraphicFramePr>
        <p:xfrm>
          <a:off x="928688" y="3571875"/>
          <a:ext cx="3475037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80" name="Equation" r:id="rId13" imgW="1523880" imgH="317160" progId="Equation.DSMT4">
                  <p:embed/>
                </p:oleObj>
              </mc:Choice>
              <mc:Fallback>
                <p:oleObj name="Equation" r:id="rId13" imgW="1523880" imgH="317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3571875"/>
                        <a:ext cx="3475037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98" name="Object 14"/>
          <p:cNvGraphicFramePr>
            <a:graphicFrameLocks noChangeAspect="1"/>
          </p:cNvGraphicFramePr>
          <p:nvPr/>
        </p:nvGraphicFramePr>
        <p:xfrm>
          <a:off x="1574800" y="4291013"/>
          <a:ext cx="6111875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81" name="Equation" r:id="rId15" imgW="2679480" imgH="279360" progId="Equation.DSMT4">
                  <p:embed/>
                </p:oleObj>
              </mc:Choice>
              <mc:Fallback>
                <p:oleObj name="Equation" r:id="rId15" imgW="26794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4800" y="4291013"/>
                        <a:ext cx="6111875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99" name="Object 15"/>
          <p:cNvGraphicFramePr>
            <a:graphicFrameLocks noChangeAspect="1"/>
          </p:cNvGraphicFramePr>
          <p:nvPr/>
        </p:nvGraphicFramePr>
        <p:xfrm>
          <a:off x="7413625" y="4344988"/>
          <a:ext cx="16224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82" name="Equation" r:id="rId17" imgW="711000" imgH="203040" progId="Equation.DSMT4">
                  <p:embed/>
                </p:oleObj>
              </mc:Choice>
              <mc:Fallback>
                <p:oleObj name="Equation" r:id="rId17" imgW="7110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25" y="4344988"/>
                        <a:ext cx="162242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800" name="Object 16"/>
          <p:cNvGraphicFramePr>
            <a:graphicFrameLocks noChangeAspect="1"/>
          </p:cNvGraphicFramePr>
          <p:nvPr/>
        </p:nvGraphicFramePr>
        <p:xfrm>
          <a:off x="250825" y="4906963"/>
          <a:ext cx="3816350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83" name="Equation" r:id="rId19" imgW="1777680" imgH="215640" progId="Equation.DSMT4">
                  <p:embed/>
                </p:oleObj>
              </mc:Choice>
              <mc:Fallback>
                <p:oleObj name="Equation" r:id="rId19" imgW="17776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906963"/>
                        <a:ext cx="3816350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801" name="Object 17"/>
          <p:cNvGraphicFramePr>
            <a:graphicFrameLocks noChangeAspect="1"/>
          </p:cNvGraphicFramePr>
          <p:nvPr/>
        </p:nvGraphicFramePr>
        <p:xfrm>
          <a:off x="2124075" y="5445125"/>
          <a:ext cx="541655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84" name="Equation" r:id="rId21" imgW="2374560" imgH="203040" progId="Equation.DSMT4">
                  <p:embed/>
                </p:oleObj>
              </mc:Choice>
              <mc:Fallback>
                <p:oleObj name="Equation" r:id="rId21" imgW="23745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5445125"/>
                        <a:ext cx="541655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802" name="Object 18"/>
          <p:cNvGraphicFramePr>
            <a:graphicFrameLocks noChangeAspect="1"/>
          </p:cNvGraphicFramePr>
          <p:nvPr/>
        </p:nvGraphicFramePr>
        <p:xfrm>
          <a:off x="1116013" y="6021388"/>
          <a:ext cx="2693987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85" name="Equation" r:id="rId23" imgW="1180800" imgH="215640" progId="Equation.DSMT4">
                  <p:embed/>
                </p:oleObj>
              </mc:Choice>
              <mc:Fallback>
                <p:oleObj name="Equation" r:id="rId23" imgW="11808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6021388"/>
                        <a:ext cx="2693987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803" name="Object 19"/>
          <p:cNvGraphicFramePr>
            <a:graphicFrameLocks noChangeAspect="1"/>
          </p:cNvGraphicFramePr>
          <p:nvPr/>
        </p:nvGraphicFramePr>
        <p:xfrm>
          <a:off x="4427538" y="6021388"/>
          <a:ext cx="13906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86" name="Equation" r:id="rId25" imgW="609480" imgH="215640" progId="Equation.DSMT4">
                  <p:embed/>
                </p:oleObj>
              </mc:Choice>
              <mc:Fallback>
                <p:oleObj name="Equation" r:id="rId25" imgW="6094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6021388"/>
                        <a:ext cx="139065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804" name="Object 20"/>
          <p:cNvGraphicFramePr>
            <a:graphicFrameLocks noChangeAspect="1"/>
          </p:cNvGraphicFramePr>
          <p:nvPr/>
        </p:nvGraphicFramePr>
        <p:xfrm>
          <a:off x="8589963" y="717550"/>
          <a:ext cx="3778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87" name="Equation" r:id="rId27" imgW="164880" imgH="164880" progId="Equation.DSMT4">
                  <p:embed/>
                </p:oleObj>
              </mc:Choice>
              <mc:Fallback>
                <p:oleObj name="Equation" r:id="rId27" imgW="1648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9963" y="717550"/>
                        <a:ext cx="3778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226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6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6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6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6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6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6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6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6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793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61" name="Object 5"/>
          <p:cNvGraphicFramePr>
            <a:graphicFrameLocks noChangeAspect="1"/>
          </p:cNvGraphicFramePr>
          <p:nvPr/>
        </p:nvGraphicFramePr>
        <p:xfrm>
          <a:off x="138113" y="1120775"/>
          <a:ext cx="2147887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4" name="文档" r:id="rId3" imgW="858787" imgH="239659" progId="Word.Document.8">
                  <p:embed/>
                </p:oleObj>
              </mc:Choice>
              <mc:Fallback>
                <p:oleObj name="文档" r:id="rId3" imgW="858787" imgH="23965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3" y="1120775"/>
                        <a:ext cx="2147887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2" name="Object 6"/>
          <p:cNvGraphicFramePr>
            <a:graphicFrameLocks noChangeAspect="1"/>
          </p:cNvGraphicFramePr>
          <p:nvPr/>
        </p:nvGraphicFramePr>
        <p:xfrm>
          <a:off x="149225" y="1679575"/>
          <a:ext cx="4805363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5" name="文档" r:id="rId5" imgW="2101579" imgH="222386" progId="Word.Document.8">
                  <p:embed/>
                </p:oleObj>
              </mc:Choice>
              <mc:Fallback>
                <p:oleObj name="文档" r:id="rId5" imgW="2101579" imgH="22238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" y="1679575"/>
                        <a:ext cx="4805363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3" name="Object 7"/>
          <p:cNvGraphicFramePr>
            <a:graphicFrameLocks noChangeAspect="1"/>
          </p:cNvGraphicFramePr>
          <p:nvPr/>
        </p:nvGraphicFramePr>
        <p:xfrm>
          <a:off x="685800" y="1925638"/>
          <a:ext cx="3252788" cy="135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6" name="文档" r:id="rId7" imgW="1430472" imgH="593749" progId="Word.Document.8">
                  <p:embed/>
                </p:oleObj>
              </mc:Choice>
              <mc:Fallback>
                <p:oleObj name="文档" r:id="rId7" imgW="1430472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925638"/>
                        <a:ext cx="3252788" cy="1350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4" name="Object 8"/>
          <p:cNvGraphicFramePr>
            <a:graphicFrameLocks noChangeAspect="1"/>
          </p:cNvGraphicFramePr>
          <p:nvPr/>
        </p:nvGraphicFramePr>
        <p:xfrm>
          <a:off x="3959225" y="2332038"/>
          <a:ext cx="25939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7" name="文档" r:id="rId9" imgW="1078527" imgH="241818" progId="Word.Document.8">
                  <p:embed/>
                </p:oleObj>
              </mc:Choice>
              <mc:Fallback>
                <p:oleObj name="文档" r:id="rId9" imgW="1078527" imgH="24181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9225" y="2332038"/>
                        <a:ext cx="2593975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5" name="Object 9"/>
          <p:cNvGraphicFramePr>
            <a:graphicFrameLocks noChangeAspect="1"/>
          </p:cNvGraphicFramePr>
          <p:nvPr/>
        </p:nvGraphicFramePr>
        <p:xfrm>
          <a:off x="1147763" y="2797175"/>
          <a:ext cx="5634037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8" name="文档" r:id="rId11" imgW="2406694" imgH="665359" progId="Word.Document.8">
                  <p:embed/>
                </p:oleObj>
              </mc:Choice>
              <mc:Fallback>
                <p:oleObj name="文档" r:id="rId11" imgW="2406694" imgH="66535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7763" y="2797175"/>
                        <a:ext cx="5634037" cy="155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6" name="Object 10"/>
          <p:cNvGraphicFramePr>
            <a:graphicFrameLocks noChangeAspect="1"/>
          </p:cNvGraphicFramePr>
          <p:nvPr/>
        </p:nvGraphicFramePr>
        <p:xfrm>
          <a:off x="1217613" y="3810000"/>
          <a:ext cx="4497387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9" name="文档" r:id="rId13" imgW="1930110" imgH="418503" progId="Word.Document.8">
                  <p:embed/>
                </p:oleObj>
              </mc:Choice>
              <mc:Fallback>
                <p:oleObj name="文档" r:id="rId13" imgW="1930110" imgH="41850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613" y="3810000"/>
                        <a:ext cx="4497387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7" name="Object 11"/>
          <p:cNvGraphicFramePr>
            <a:graphicFrameLocks noChangeAspect="1"/>
          </p:cNvGraphicFramePr>
          <p:nvPr/>
        </p:nvGraphicFramePr>
        <p:xfrm>
          <a:off x="150813" y="4321175"/>
          <a:ext cx="2903537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90" name="文档" r:id="rId15" imgW="1248916" imgH="409507" progId="Word.Document.8">
                  <p:embed/>
                </p:oleObj>
              </mc:Choice>
              <mc:Fallback>
                <p:oleObj name="文档" r:id="rId15" imgW="1248916" imgH="40950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13" y="4321175"/>
                        <a:ext cx="2903537" cy="95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9" name="Object 13"/>
          <p:cNvGraphicFramePr>
            <a:graphicFrameLocks noChangeAspect="1"/>
          </p:cNvGraphicFramePr>
          <p:nvPr/>
        </p:nvGraphicFramePr>
        <p:xfrm>
          <a:off x="712788" y="4800600"/>
          <a:ext cx="4445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91" name="文档" r:id="rId17" imgW="1914620" imgH="594469" progId="Word.Document.8">
                  <p:embed/>
                </p:oleObj>
              </mc:Choice>
              <mc:Fallback>
                <p:oleObj name="文档" r:id="rId17" imgW="1914620" imgH="59446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788" y="4800600"/>
                        <a:ext cx="4445000" cy="138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1" name="Object 15"/>
          <p:cNvGraphicFramePr>
            <a:graphicFrameLocks noChangeAspect="1"/>
          </p:cNvGraphicFramePr>
          <p:nvPr/>
        </p:nvGraphicFramePr>
        <p:xfrm>
          <a:off x="5203825" y="5029200"/>
          <a:ext cx="3200400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92" name="文档" r:id="rId19" imgW="1369593" imgH="418503" progId="Word.Document.8">
                  <p:embed/>
                </p:oleObj>
              </mc:Choice>
              <mc:Fallback>
                <p:oleObj name="文档" r:id="rId19" imgW="1369593" imgH="41850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3825" y="5029200"/>
                        <a:ext cx="3200400" cy="979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413102"/>
              </p:ext>
            </p:extLst>
          </p:nvPr>
        </p:nvGraphicFramePr>
        <p:xfrm>
          <a:off x="144463" y="15875"/>
          <a:ext cx="8918575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93" name="Document" r:id="rId21" imgW="3534744" imgH="594381" progId="Word.Document.8">
                  <p:embed/>
                </p:oleObj>
              </mc:Choice>
              <mc:Fallback>
                <p:oleObj name="Document" r:id="rId21" imgW="3534744" imgH="59438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3" y="15875"/>
                        <a:ext cx="8918575" cy="149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923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002" name="Group 2"/>
          <p:cNvGrpSpPr>
            <a:grpSpLocks/>
          </p:cNvGrpSpPr>
          <p:nvPr/>
        </p:nvGrpSpPr>
        <p:grpSpPr bwMode="auto">
          <a:xfrm>
            <a:off x="63499" y="0"/>
            <a:ext cx="8723313" cy="1403350"/>
            <a:chOff x="170" y="3385"/>
            <a:chExt cx="5495" cy="884"/>
          </a:xfrm>
        </p:grpSpPr>
        <p:graphicFrame>
          <p:nvGraphicFramePr>
            <p:cNvPr id="768003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83461340"/>
                </p:ext>
              </p:extLst>
            </p:nvPr>
          </p:nvGraphicFramePr>
          <p:xfrm>
            <a:off x="554" y="3385"/>
            <a:ext cx="4068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73" name="Equation" r:id="rId3" imgW="3276360" imgH="215640" progId="Equation.DSMT4">
                    <p:embed/>
                  </p:oleObj>
                </mc:Choice>
                <mc:Fallback>
                  <p:oleObj name="Equation" r:id="rId3" imgW="327636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4" y="3385"/>
                          <a:ext cx="4068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8004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08005201"/>
                </p:ext>
              </p:extLst>
            </p:nvPr>
          </p:nvGraphicFramePr>
          <p:xfrm>
            <a:off x="523" y="3702"/>
            <a:ext cx="2884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74" name="Equation" r:id="rId5" imgW="2323800" imgH="215640" progId="Equation.DSMT4">
                    <p:embed/>
                  </p:oleObj>
                </mc:Choice>
                <mc:Fallback>
                  <p:oleObj name="Equation" r:id="rId5" imgW="232380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" y="3702"/>
                          <a:ext cx="2884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8005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55327399"/>
                </p:ext>
              </p:extLst>
            </p:nvPr>
          </p:nvGraphicFramePr>
          <p:xfrm>
            <a:off x="3454" y="3702"/>
            <a:ext cx="1307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75" name="Equation" r:id="rId7" imgW="1054080" imgH="228600" progId="Equation.DSMT4">
                    <p:embed/>
                  </p:oleObj>
                </mc:Choice>
                <mc:Fallback>
                  <p:oleObj name="Equation" r:id="rId7" imgW="10540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" y="3702"/>
                          <a:ext cx="1307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8006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60577160"/>
                </p:ext>
              </p:extLst>
            </p:nvPr>
          </p:nvGraphicFramePr>
          <p:xfrm>
            <a:off x="4861" y="3695"/>
            <a:ext cx="804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76" name="Equation" r:id="rId9" imgW="647640" imgH="203040" progId="Equation.DSMT4">
                    <p:embed/>
                  </p:oleObj>
                </mc:Choice>
                <mc:Fallback>
                  <p:oleObj name="Equation" r:id="rId9" imgW="64764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1" y="3695"/>
                          <a:ext cx="804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8007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79534376"/>
                </p:ext>
              </p:extLst>
            </p:nvPr>
          </p:nvGraphicFramePr>
          <p:xfrm>
            <a:off x="170" y="4020"/>
            <a:ext cx="3940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77" name="Equation" r:id="rId11" imgW="3174840" imgH="215640" progId="Equation.DSMT4">
                    <p:embed/>
                  </p:oleObj>
                </mc:Choice>
                <mc:Fallback>
                  <p:oleObj name="Equation" r:id="rId11" imgW="317484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" y="4020"/>
                          <a:ext cx="3940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6800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528560"/>
              </p:ext>
            </p:extLst>
          </p:nvPr>
        </p:nvGraphicFramePr>
        <p:xfrm>
          <a:off x="1408113" y="1603375"/>
          <a:ext cx="1341437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8" name="Equation" r:id="rId13" imgW="698400" imgH="431640" progId="Equation.DSMT4">
                  <p:embed/>
                </p:oleObj>
              </mc:Choice>
              <mc:Fallback>
                <p:oleObj name="Equation" r:id="rId13" imgW="6984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113" y="1603375"/>
                        <a:ext cx="1341437" cy="78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0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395811"/>
              </p:ext>
            </p:extLst>
          </p:nvPr>
        </p:nvGraphicFramePr>
        <p:xfrm>
          <a:off x="2919413" y="1570038"/>
          <a:ext cx="133985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9" name="Equation" r:id="rId15" imgW="698400" imgH="457200" progId="Equation.DSMT4">
                  <p:embed/>
                </p:oleObj>
              </mc:Choice>
              <mc:Fallback>
                <p:oleObj name="Equation" r:id="rId15" imgW="6984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9413" y="1570038"/>
                        <a:ext cx="1339850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203066"/>
              </p:ext>
            </p:extLst>
          </p:nvPr>
        </p:nvGraphicFramePr>
        <p:xfrm>
          <a:off x="677863" y="2457450"/>
          <a:ext cx="5481637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0" name="Equation" r:id="rId17" imgW="2781000" imgH="215640" progId="Equation.DSMT4">
                  <p:embed/>
                </p:oleObj>
              </mc:Choice>
              <mc:Fallback>
                <p:oleObj name="Equation" r:id="rId17" imgW="27810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863" y="2457450"/>
                        <a:ext cx="5481637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1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492331"/>
              </p:ext>
            </p:extLst>
          </p:nvPr>
        </p:nvGraphicFramePr>
        <p:xfrm>
          <a:off x="665163" y="2903538"/>
          <a:ext cx="4879975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1" name="Equation" r:id="rId19" imgW="2476440" imgH="457200" progId="Equation.DSMT4">
                  <p:embed/>
                </p:oleObj>
              </mc:Choice>
              <mc:Fallback>
                <p:oleObj name="Equation" r:id="rId19" imgW="247644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163" y="2903538"/>
                        <a:ext cx="4879975" cy="836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824171"/>
              </p:ext>
            </p:extLst>
          </p:nvPr>
        </p:nvGraphicFramePr>
        <p:xfrm>
          <a:off x="5537200" y="3163888"/>
          <a:ext cx="2227263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2" name="Equation" r:id="rId21" imgW="1130040" imgH="203040" progId="Equation.DSMT4">
                  <p:embed/>
                </p:oleObj>
              </mc:Choice>
              <mc:Fallback>
                <p:oleObj name="Equation" r:id="rId21" imgW="11300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7200" y="3163888"/>
                        <a:ext cx="2227263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1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5307801"/>
              </p:ext>
            </p:extLst>
          </p:nvPr>
        </p:nvGraphicFramePr>
        <p:xfrm>
          <a:off x="677863" y="3838575"/>
          <a:ext cx="2952750" cy="153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3" name="Equation" r:id="rId23" imgW="1498320" imgH="838080" progId="Equation.DSMT4">
                  <p:embed/>
                </p:oleObj>
              </mc:Choice>
              <mc:Fallback>
                <p:oleObj name="Equation" r:id="rId23" imgW="1498320" imgH="838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863" y="3838575"/>
                        <a:ext cx="2952750" cy="153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1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538376"/>
              </p:ext>
            </p:extLst>
          </p:nvPr>
        </p:nvGraphicFramePr>
        <p:xfrm>
          <a:off x="3976688" y="4267200"/>
          <a:ext cx="1352550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4" name="Equation" r:id="rId25" imgW="685800" imgH="393480" progId="Equation.DSMT4">
                  <p:embed/>
                </p:oleObj>
              </mc:Choice>
              <mc:Fallback>
                <p:oleObj name="Equation" r:id="rId25" imgW="6858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688" y="4267200"/>
                        <a:ext cx="1352550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1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051725"/>
              </p:ext>
            </p:extLst>
          </p:nvPr>
        </p:nvGraphicFramePr>
        <p:xfrm>
          <a:off x="665163" y="5481638"/>
          <a:ext cx="550545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5" name="Equation" r:id="rId27" imgW="2793960" imgH="215640" progId="Equation.DSMT4">
                  <p:embed/>
                </p:oleObj>
              </mc:Choice>
              <mc:Fallback>
                <p:oleObj name="Equation" r:id="rId27" imgW="27939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163" y="5481638"/>
                        <a:ext cx="5505450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1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85474"/>
              </p:ext>
            </p:extLst>
          </p:nvPr>
        </p:nvGraphicFramePr>
        <p:xfrm>
          <a:off x="673100" y="5927725"/>
          <a:ext cx="512921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6" name="Equation" r:id="rId29" imgW="2603160" imgH="457200" progId="Equation.DSMT4">
                  <p:embed/>
                </p:oleObj>
              </mc:Choice>
              <mc:Fallback>
                <p:oleObj name="Equation" r:id="rId29" imgW="260316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00" y="5927725"/>
                        <a:ext cx="5129213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1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782162"/>
              </p:ext>
            </p:extLst>
          </p:nvPr>
        </p:nvGraphicFramePr>
        <p:xfrm>
          <a:off x="5888038" y="6188075"/>
          <a:ext cx="27273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7" name="Equation" r:id="rId31" imgW="1384200" imgH="203040" progId="Equation.DSMT4">
                  <p:embed/>
                </p:oleObj>
              </mc:Choice>
              <mc:Fallback>
                <p:oleObj name="Equation" r:id="rId31" imgW="13842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8038" y="6188075"/>
                        <a:ext cx="272732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054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68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768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76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768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768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768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768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768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768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768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768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5" name="Object 5"/>
          <p:cNvGraphicFramePr>
            <a:graphicFrameLocks noChangeAspect="1"/>
          </p:cNvGraphicFramePr>
          <p:nvPr/>
        </p:nvGraphicFramePr>
        <p:xfrm>
          <a:off x="152400" y="157163"/>
          <a:ext cx="1973263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2" name="文档" r:id="rId3" imgW="828168" imgH="219147" progId="Word.Document.8">
                  <p:embed/>
                </p:oleObj>
              </mc:Choice>
              <mc:Fallback>
                <p:oleObj name="文档" r:id="rId3" imgW="828168" imgH="21914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57163"/>
                        <a:ext cx="1973263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Object 6"/>
          <p:cNvGraphicFramePr>
            <a:graphicFrameLocks noChangeAspect="1"/>
          </p:cNvGraphicFramePr>
          <p:nvPr/>
        </p:nvGraphicFramePr>
        <p:xfrm>
          <a:off x="157163" y="331788"/>
          <a:ext cx="6624637" cy="233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3" name="文档" r:id="rId5" imgW="2536737" imgH="947120" progId="Word.Document.8">
                  <p:embed/>
                </p:oleObj>
              </mc:Choice>
              <mc:Fallback>
                <p:oleObj name="文档" r:id="rId5" imgW="2536737" imgH="94712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3" y="331788"/>
                        <a:ext cx="6624637" cy="2335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7" name="Object 7"/>
          <p:cNvGraphicFramePr>
            <a:graphicFrameLocks noChangeAspect="1"/>
          </p:cNvGraphicFramePr>
          <p:nvPr/>
        </p:nvGraphicFramePr>
        <p:xfrm>
          <a:off x="1379538" y="1452563"/>
          <a:ext cx="5359400" cy="159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4" name="文档" r:id="rId7" imgW="2191276" imgH="648446" progId="Word.Document.8">
                  <p:embed/>
                </p:oleObj>
              </mc:Choice>
              <mc:Fallback>
                <p:oleObj name="文档" r:id="rId7" imgW="2191276" imgH="64844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9538" y="1452563"/>
                        <a:ext cx="5359400" cy="159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8" name="Object 8"/>
          <p:cNvGraphicFramePr>
            <a:graphicFrameLocks noChangeAspect="1"/>
          </p:cNvGraphicFramePr>
          <p:nvPr/>
        </p:nvGraphicFramePr>
        <p:xfrm>
          <a:off x="0" y="2781300"/>
          <a:ext cx="5049838" cy="147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5" name="文档" r:id="rId9" imgW="2053308" imgH="593389" progId="Word.Document.8">
                  <p:embed/>
                </p:oleObj>
              </mc:Choice>
              <mc:Fallback>
                <p:oleObj name="文档" r:id="rId9" imgW="2053308" imgH="59338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781300"/>
                        <a:ext cx="5049838" cy="1477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9" name="Object 9"/>
          <p:cNvGraphicFramePr>
            <a:graphicFrameLocks noChangeAspect="1"/>
          </p:cNvGraphicFramePr>
          <p:nvPr/>
        </p:nvGraphicFramePr>
        <p:xfrm>
          <a:off x="4995863" y="2239963"/>
          <a:ext cx="4135437" cy="194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6" name="文档" r:id="rId11" imgW="1693799" imgH="791666" progId="Word.Document.8">
                  <p:embed/>
                </p:oleObj>
              </mc:Choice>
              <mc:Fallback>
                <p:oleObj name="文档" r:id="rId11" imgW="1693799" imgH="79166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5863" y="2239963"/>
                        <a:ext cx="4135437" cy="194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0" name="Object 10"/>
          <p:cNvGraphicFramePr>
            <a:graphicFrameLocks noChangeAspect="1"/>
          </p:cNvGraphicFramePr>
          <p:nvPr/>
        </p:nvGraphicFramePr>
        <p:xfrm>
          <a:off x="149225" y="3886200"/>
          <a:ext cx="509588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7" name="文档" r:id="rId13" imgW="224063" imgH="218428" progId="Word.Document.8">
                  <p:embed/>
                </p:oleObj>
              </mc:Choice>
              <mc:Fallback>
                <p:oleObj name="文档" r:id="rId13" imgW="224063" imgH="21842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" y="3886200"/>
                        <a:ext cx="509588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1" name="Object 11"/>
          <p:cNvGraphicFramePr>
            <a:graphicFrameLocks noChangeAspect="1"/>
          </p:cNvGraphicFramePr>
          <p:nvPr/>
        </p:nvGraphicFramePr>
        <p:xfrm>
          <a:off x="149225" y="3900488"/>
          <a:ext cx="5846763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8" name="文档" r:id="rId15" imgW="2515843" imgH="594469" progId="Word.Document.8">
                  <p:embed/>
                </p:oleObj>
              </mc:Choice>
              <mc:Fallback>
                <p:oleObj name="文档" r:id="rId15" imgW="2515843" imgH="59446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" y="3900488"/>
                        <a:ext cx="5846763" cy="138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2" name="Object 12"/>
          <p:cNvGraphicFramePr>
            <a:graphicFrameLocks noChangeAspect="1"/>
          </p:cNvGraphicFramePr>
          <p:nvPr/>
        </p:nvGraphicFramePr>
        <p:xfrm>
          <a:off x="152400" y="4822825"/>
          <a:ext cx="6283325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9" name="文档" r:id="rId17" imgW="2708206" imgH="424981" progId="Word.Document.8">
                  <p:embed/>
                </p:oleObj>
              </mc:Choice>
              <mc:Fallback>
                <p:oleObj name="文档" r:id="rId17" imgW="2708206" imgH="42498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822825"/>
                        <a:ext cx="6283325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2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10" name="Object 6"/>
          <p:cNvGraphicFramePr>
            <a:graphicFrameLocks noChangeAspect="1"/>
          </p:cNvGraphicFramePr>
          <p:nvPr/>
        </p:nvGraphicFramePr>
        <p:xfrm>
          <a:off x="131763" y="1676400"/>
          <a:ext cx="1190625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3" name="文档" r:id="rId3" imgW="521252" imgH="220227" progId="Word.Document.8">
                  <p:embed/>
                </p:oleObj>
              </mc:Choice>
              <mc:Fallback>
                <p:oleObj name="文档" r:id="rId3" imgW="521252" imgH="22022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3" y="1676400"/>
                        <a:ext cx="1190625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2" name="Object 8"/>
          <p:cNvGraphicFramePr>
            <a:graphicFrameLocks noChangeAspect="1"/>
          </p:cNvGraphicFramePr>
          <p:nvPr/>
        </p:nvGraphicFramePr>
        <p:xfrm>
          <a:off x="1295400" y="1458913"/>
          <a:ext cx="777240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4" name="文档" r:id="rId5" imgW="3253593" imgH="395833" progId="Word.Document.8">
                  <p:embed/>
                </p:oleObj>
              </mc:Choice>
              <mc:Fallback>
                <p:oleObj name="文档" r:id="rId5" imgW="3253593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458913"/>
                        <a:ext cx="7772400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4" name="Object 10"/>
          <p:cNvGraphicFramePr>
            <a:graphicFrameLocks noChangeAspect="1"/>
          </p:cNvGraphicFramePr>
          <p:nvPr/>
        </p:nvGraphicFramePr>
        <p:xfrm>
          <a:off x="141288" y="2130425"/>
          <a:ext cx="550703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5" name="文档" r:id="rId7" imgW="2321319" imgH="243977" progId="Word.Document.8">
                  <p:embed/>
                </p:oleObj>
              </mc:Choice>
              <mc:Fallback>
                <p:oleObj name="文档" r:id="rId7" imgW="2321319" imgH="24397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88" y="2130425"/>
                        <a:ext cx="5507037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5" name="Object 11"/>
          <p:cNvGraphicFramePr>
            <a:graphicFrameLocks noChangeAspect="1"/>
          </p:cNvGraphicFramePr>
          <p:nvPr/>
        </p:nvGraphicFramePr>
        <p:xfrm>
          <a:off x="1789113" y="2459038"/>
          <a:ext cx="5145087" cy="135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6" name="文档" r:id="rId9" imgW="2264043" imgH="593749" progId="Word.Document.8">
                  <p:embed/>
                </p:oleObj>
              </mc:Choice>
              <mc:Fallback>
                <p:oleObj name="文档" r:id="rId9" imgW="2264043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9113" y="2459038"/>
                        <a:ext cx="5145087" cy="1350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6" name="Object 12"/>
          <p:cNvGraphicFramePr>
            <a:graphicFrameLocks noChangeAspect="1"/>
          </p:cNvGraphicFramePr>
          <p:nvPr/>
        </p:nvGraphicFramePr>
        <p:xfrm>
          <a:off x="149225" y="3460750"/>
          <a:ext cx="5645150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7" name="文档" r:id="rId11" imgW="2495670" imgH="593749" progId="Word.Document.8">
                  <p:embed/>
                </p:oleObj>
              </mc:Choice>
              <mc:Fallback>
                <p:oleObj name="文档" r:id="rId11" imgW="2495670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" y="3460750"/>
                        <a:ext cx="5645150" cy="1339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7" name="Object 13"/>
          <p:cNvGraphicFramePr>
            <a:graphicFrameLocks noChangeAspect="1"/>
          </p:cNvGraphicFramePr>
          <p:nvPr/>
        </p:nvGraphicFramePr>
        <p:xfrm>
          <a:off x="136525" y="4343400"/>
          <a:ext cx="8431213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8" name="文档" r:id="rId13" imgW="3557267" imgH="395833" progId="Word.Document.8">
                  <p:embed/>
                </p:oleObj>
              </mc:Choice>
              <mc:Fallback>
                <p:oleObj name="文档" r:id="rId13" imgW="3557267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25" y="4343400"/>
                        <a:ext cx="8431213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8" name="Object 14"/>
          <p:cNvGraphicFramePr>
            <a:graphicFrameLocks noChangeAspect="1"/>
          </p:cNvGraphicFramePr>
          <p:nvPr/>
        </p:nvGraphicFramePr>
        <p:xfrm>
          <a:off x="149225" y="4905375"/>
          <a:ext cx="54641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9" name="文档" r:id="rId15" imgW="2307270" imgH="395833" progId="Word.Document.8">
                  <p:embed/>
                </p:oleObj>
              </mc:Choice>
              <mc:Fallback>
                <p:oleObj name="文档" r:id="rId15" imgW="2307270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" y="4905375"/>
                        <a:ext cx="5464175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1" name="Object 17"/>
          <p:cNvGraphicFramePr>
            <a:graphicFrameLocks noChangeAspect="1"/>
          </p:cNvGraphicFramePr>
          <p:nvPr/>
        </p:nvGraphicFramePr>
        <p:xfrm>
          <a:off x="138113" y="1120775"/>
          <a:ext cx="2147887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0" name="文档" r:id="rId17" imgW="858787" imgH="239659" progId="Word.Document.8">
                  <p:embed/>
                </p:oleObj>
              </mc:Choice>
              <mc:Fallback>
                <p:oleObj name="文档" r:id="rId17" imgW="858787" imgH="23965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3" y="1120775"/>
                        <a:ext cx="2147887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2000085"/>
              </p:ext>
            </p:extLst>
          </p:nvPr>
        </p:nvGraphicFramePr>
        <p:xfrm>
          <a:off x="144463" y="15875"/>
          <a:ext cx="8918575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1" name="Document" r:id="rId19" imgW="3534744" imgH="594381" progId="Word.Document.8">
                  <p:embed/>
                </p:oleObj>
              </mc:Choice>
              <mc:Fallback>
                <p:oleObj name="Document" r:id="rId19" imgW="3534744" imgH="59438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3" y="15875"/>
                        <a:ext cx="8918575" cy="149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565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4" name="Object 6"/>
          <p:cNvGraphicFramePr>
            <a:graphicFrameLocks noChangeAspect="1"/>
          </p:cNvGraphicFramePr>
          <p:nvPr/>
        </p:nvGraphicFramePr>
        <p:xfrm>
          <a:off x="131763" y="1676400"/>
          <a:ext cx="1190625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29" name="文档" r:id="rId3" imgW="521252" imgH="220227" progId="Word.Document.8">
                  <p:embed/>
                </p:oleObj>
              </mc:Choice>
              <mc:Fallback>
                <p:oleObj name="文档" r:id="rId3" imgW="521252" imgH="22022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3" y="1676400"/>
                        <a:ext cx="1190625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5" name="Object 7"/>
          <p:cNvGraphicFramePr>
            <a:graphicFrameLocks noChangeAspect="1"/>
          </p:cNvGraphicFramePr>
          <p:nvPr/>
        </p:nvGraphicFramePr>
        <p:xfrm>
          <a:off x="1296988" y="1679575"/>
          <a:ext cx="77517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0" name="文档" r:id="rId5" imgW="3358420" imgH="215549" progId="Word.Document.8">
                  <p:embed/>
                </p:oleObj>
              </mc:Choice>
              <mc:Fallback>
                <p:oleObj name="文档" r:id="rId5" imgW="3358420" imgH="2155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6988" y="1679575"/>
                        <a:ext cx="7751762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6" name="Object 8"/>
          <p:cNvGraphicFramePr>
            <a:graphicFrameLocks noChangeAspect="1"/>
          </p:cNvGraphicFramePr>
          <p:nvPr/>
        </p:nvGraphicFramePr>
        <p:xfrm>
          <a:off x="127000" y="1901825"/>
          <a:ext cx="6426200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1" name="文档" r:id="rId7" imgW="2748552" imgH="395833" progId="Word.Document.8">
                  <p:embed/>
                </p:oleObj>
              </mc:Choice>
              <mc:Fallback>
                <p:oleObj name="文档" r:id="rId7" imgW="2748552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1901825"/>
                        <a:ext cx="6426200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8" name="Object 10"/>
          <p:cNvGraphicFramePr>
            <a:graphicFrameLocks noChangeAspect="1"/>
          </p:cNvGraphicFramePr>
          <p:nvPr/>
        </p:nvGraphicFramePr>
        <p:xfrm>
          <a:off x="719138" y="2519363"/>
          <a:ext cx="8272462" cy="208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2" name="文档" r:id="rId9" imgW="3350855" imgH="839885" progId="Word.Document.8">
                  <p:embed/>
                </p:oleObj>
              </mc:Choice>
              <mc:Fallback>
                <p:oleObj name="文档" r:id="rId9" imgW="3350855" imgH="83988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8" y="2519363"/>
                        <a:ext cx="8272462" cy="2084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9" name="Object 11"/>
          <p:cNvGraphicFramePr>
            <a:graphicFrameLocks noChangeAspect="1"/>
          </p:cNvGraphicFramePr>
          <p:nvPr/>
        </p:nvGraphicFramePr>
        <p:xfrm>
          <a:off x="120650" y="4422775"/>
          <a:ext cx="5199063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3" name="文档" r:id="rId11" imgW="2251435" imgH="270966" progId="Word.Document.8">
                  <p:embed/>
                </p:oleObj>
              </mc:Choice>
              <mc:Fallback>
                <p:oleObj name="文档" r:id="rId11" imgW="2251435" imgH="27096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50" y="4422775"/>
                        <a:ext cx="5199063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2" name="Object 14"/>
          <p:cNvGraphicFramePr>
            <a:graphicFrameLocks noChangeAspect="1"/>
          </p:cNvGraphicFramePr>
          <p:nvPr/>
        </p:nvGraphicFramePr>
        <p:xfrm>
          <a:off x="138113" y="1120775"/>
          <a:ext cx="2147887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4" name="文档" r:id="rId13" imgW="858787" imgH="239659" progId="Word.Document.8">
                  <p:embed/>
                </p:oleObj>
              </mc:Choice>
              <mc:Fallback>
                <p:oleObj name="文档" r:id="rId13" imgW="858787" imgH="23965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3" y="1120775"/>
                        <a:ext cx="2147887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3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002101"/>
              </p:ext>
            </p:extLst>
          </p:nvPr>
        </p:nvGraphicFramePr>
        <p:xfrm>
          <a:off x="144463" y="15875"/>
          <a:ext cx="8918575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5" name="Document" r:id="rId15" imgW="3534744" imgH="594381" progId="Word.Document.8">
                  <p:embed/>
                </p:oleObj>
              </mc:Choice>
              <mc:Fallback>
                <p:oleObj name="Document" r:id="rId15" imgW="3534744" imgH="59438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3" y="15875"/>
                        <a:ext cx="8918575" cy="149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260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8" name="Object 6"/>
          <p:cNvGraphicFramePr>
            <a:graphicFrameLocks noChangeAspect="1"/>
          </p:cNvGraphicFramePr>
          <p:nvPr/>
        </p:nvGraphicFramePr>
        <p:xfrm>
          <a:off x="127000" y="1679575"/>
          <a:ext cx="1201738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53" name="文档" r:id="rId3" imgW="521252" imgH="220227" progId="Word.Document.8">
                  <p:embed/>
                </p:oleObj>
              </mc:Choice>
              <mc:Fallback>
                <p:oleObj name="文档" r:id="rId3" imgW="521252" imgH="22022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1679575"/>
                        <a:ext cx="1201738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9" name="Object 7"/>
          <p:cNvGraphicFramePr>
            <a:graphicFrameLocks noChangeAspect="1"/>
          </p:cNvGraphicFramePr>
          <p:nvPr/>
        </p:nvGraphicFramePr>
        <p:xfrm>
          <a:off x="1296988" y="1679575"/>
          <a:ext cx="73580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54" name="文档" r:id="rId5" imgW="3181908" imgH="210511" progId="Word.Document.8">
                  <p:embed/>
                </p:oleObj>
              </mc:Choice>
              <mc:Fallback>
                <p:oleObj name="文档" r:id="rId5" imgW="3181908" imgH="21051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6988" y="1679575"/>
                        <a:ext cx="7358062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0" name="Object 8"/>
          <p:cNvGraphicFramePr>
            <a:graphicFrameLocks noChangeAspect="1"/>
          </p:cNvGraphicFramePr>
          <p:nvPr/>
        </p:nvGraphicFramePr>
        <p:xfrm>
          <a:off x="149225" y="2136775"/>
          <a:ext cx="6018213" cy="145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55" name="文档" r:id="rId7" imgW="2456766" imgH="593749" progId="Word.Document.8">
                  <p:embed/>
                </p:oleObj>
              </mc:Choice>
              <mc:Fallback>
                <p:oleObj name="文档" r:id="rId7" imgW="2456766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" y="2136775"/>
                        <a:ext cx="6018213" cy="145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1" name="Object 9"/>
          <p:cNvGraphicFramePr>
            <a:graphicFrameLocks noChangeAspect="1"/>
          </p:cNvGraphicFramePr>
          <p:nvPr/>
        </p:nvGraphicFramePr>
        <p:xfrm>
          <a:off x="523875" y="3419475"/>
          <a:ext cx="7781925" cy="145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56" name="文档" r:id="rId9" imgW="3178666" imgH="593749" progId="Word.Document.8">
                  <p:embed/>
                </p:oleObj>
              </mc:Choice>
              <mc:Fallback>
                <p:oleObj name="文档" r:id="rId9" imgW="3178666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75" y="3419475"/>
                        <a:ext cx="7781925" cy="145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2" name="Object 10"/>
          <p:cNvGraphicFramePr>
            <a:graphicFrameLocks noChangeAspect="1"/>
          </p:cNvGraphicFramePr>
          <p:nvPr/>
        </p:nvGraphicFramePr>
        <p:xfrm>
          <a:off x="153988" y="4783138"/>
          <a:ext cx="5199062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57" name="文档" r:id="rId11" imgW="2251435" imgH="270966" progId="Word.Document.8">
                  <p:embed/>
                </p:oleObj>
              </mc:Choice>
              <mc:Fallback>
                <p:oleObj name="文档" r:id="rId11" imgW="2251435" imgH="27096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88" y="4783138"/>
                        <a:ext cx="5199062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080215"/>
              </p:ext>
            </p:extLst>
          </p:nvPr>
        </p:nvGraphicFramePr>
        <p:xfrm>
          <a:off x="144463" y="15875"/>
          <a:ext cx="8918575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58" name="Document" r:id="rId13" imgW="3534744" imgH="594381" progId="Word.Document.8">
                  <p:embed/>
                </p:oleObj>
              </mc:Choice>
              <mc:Fallback>
                <p:oleObj name="Document" r:id="rId13" imgW="3534744" imgH="59438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3" y="15875"/>
                        <a:ext cx="8918575" cy="149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4" name="Object 12"/>
          <p:cNvGraphicFramePr>
            <a:graphicFrameLocks noChangeAspect="1"/>
          </p:cNvGraphicFramePr>
          <p:nvPr/>
        </p:nvGraphicFramePr>
        <p:xfrm>
          <a:off x="138113" y="1120775"/>
          <a:ext cx="2147887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59" name="文档" r:id="rId15" imgW="858787" imgH="239659" progId="Word.Document.8">
                  <p:embed/>
                </p:oleObj>
              </mc:Choice>
              <mc:Fallback>
                <p:oleObj name="文档" r:id="rId15" imgW="858787" imgH="23965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3" y="1120775"/>
                        <a:ext cx="2147887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497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Text Box 2"/>
          <p:cNvSpPr txBox="1">
            <a:spLocks noChangeArrowheads="1"/>
          </p:cNvSpPr>
          <p:nvPr/>
        </p:nvSpPr>
        <p:spPr bwMode="auto">
          <a:xfrm>
            <a:off x="323528" y="342900"/>
            <a:ext cx="17315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</a:rPr>
              <a:t>练习：</a:t>
            </a:r>
            <a:r>
              <a:rPr lang="zh-CN" altLang="en-US" sz="2400" b="1" dirty="0"/>
              <a:t>曲线</a:t>
            </a:r>
          </a:p>
        </p:txBody>
      </p:sp>
      <p:graphicFrame>
        <p:nvGraphicFramePr>
          <p:cNvPr id="70656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507357"/>
              </p:ext>
            </p:extLst>
          </p:nvPr>
        </p:nvGraphicFramePr>
        <p:xfrm>
          <a:off x="2248680" y="44624"/>
          <a:ext cx="2971392" cy="1170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95" name="Equation" r:id="rId3" imgW="1257120" imgH="482400" progId="Equation.DSMT4">
                  <p:embed/>
                </p:oleObj>
              </mc:Choice>
              <mc:Fallback>
                <p:oleObj name="Equation" r:id="rId3" imgW="12571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8680" y="44624"/>
                        <a:ext cx="2971392" cy="11708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5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939939"/>
              </p:ext>
            </p:extLst>
          </p:nvPr>
        </p:nvGraphicFramePr>
        <p:xfrm>
          <a:off x="6020291" y="432444"/>
          <a:ext cx="1936085" cy="487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96" name="Equation" r:id="rId5" imgW="825480" imgH="203040" progId="Equation.DSMT4">
                  <p:embed/>
                </p:oleObj>
              </mc:Choice>
              <mc:Fallback>
                <p:oleObj name="Equation" r:id="rId5" imgW="825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0291" y="432444"/>
                        <a:ext cx="1936085" cy="487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65" name="Text Box 5"/>
          <p:cNvSpPr txBox="1">
            <a:spLocks noChangeArrowheads="1"/>
          </p:cNvSpPr>
          <p:nvPr/>
        </p:nvSpPr>
        <p:spPr bwMode="auto">
          <a:xfrm>
            <a:off x="5220072" y="375047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/>
              <a:t>在点</a:t>
            </a:r>
          </a:p>
        </p:txBody>
      </p:sp>
      <p:sp>
        <p:nvSpPr>
          <p:cNvPr id="706566" name="Text Box 6"/>
          <p:cNvSpPr txBox="1">
            <a:spLocks noChangeArrowheads="1"/>
          </p:cNvSpPr>
          <p:nvPr/>
        </p:nvSpPr>
        <p:spPr bwMode="auto">
          <a:xfrm>
            <a:off x="381000" y="1990725"/>
            <a:ext cx="590437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/>
              <a:t>（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）</a:t>
            </a:r>
            <a:r>
              <a:rPr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xoy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/>
              <a:t>面；（</a:t>
            </a:r>
            <a:r>
              <a:rPr lang="en-US" altLang="zh-CN" sz="2400" b="1" dirty="0"/>
              <a:t>B</a:t>
            </a:r>
            <a:r>
              <a:rPr lang="zh-CN" altLang="en-US" sz="2400" b="1" dirty="0"/>
              <a:t>）</a:t>
            </a:r>
            <a:r>
              <a:rPr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yoz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/>
              <a:t>面；（</a:t>
            </a:r>
            <a:r>
              <a:rPr lang="en-US" altLang="zh-CN" sz="2400" b="1" dirty="0"/>
              <a:t>C</a:t>
            </a:r>
            <a:r>
              <a:rPr lang="zh-CN" altLang="en-US" sz="2400" b="1" dirty="0"/>
              <a:t>）</a:t>
            </a:r>
            <a:r>
              <a:rPr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zox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/>
              <a:t>面；</a:t>
            </a:r>
          </a:p>
        </p:txBody>
      </p:sp>
      <p:graphicFrame>
        <p:nvGraphicFramePr>
          <p:cNvPr id="70656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3330673"/>
              </p:ext>
            </p:extLst>
          </p:nvPr>
        </p:nvGraphicFramePr>
        <p:xfrm>
          <a:off x="2789238" y="2636912"/>
          <a:ext cx="1672924" cy="46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97" name="Equation" r:id="rId7" imgW="787320" imgH="203040" progId="Equation.DSMT4">
                  <p:embed/>
                </p:oleObj>
              </mc:Choice>
              <mc:Fallback>
                <p:oleObj name="Equation" r:id="rId7" imgW="7873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9238" y="2636912"/>
                        <a:ext cx="1672924" cy="469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70" name="Text Box 10"/>
          <p:cNvSpPr txBox="1">
            <a:spLocks noChangeArrowheads="1"/>
          </p:cNvSpPr>
          <p:nvPr/>
        </p:nvSpPr>
        <p:spPr bwMode="auto">
          <a:xfrm>
            <a:off x="746125" y="1300163"/>
            <a:ext cx="41216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/>
              <a:t>的切线一定平行于（        ）。</a:t>
            </a:r>
          </a:p>
        </p:txBody>
      </p:sp>
      <p:sp>
        <p:nvSpPr>
          <p:cNvPr id="706571" name="Text Box 11"/>
          <p:cNvSpPr txBox="1">
            <a:spLocks noChangeArrowheads="1"/>
          </p:cNvSpPr>
          <p:nvPr/>
        </p:nvSpPr>
        <p:spPr bwMode="auto">
          <a:xfrm>
            <a:off x="6372200" y="1990724"/>
            <a:ext cx="16049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/>
              <a:t>（</a:t>
            </a:r>
            <a:r>
              <a:rPr lang="en-US" altLang="zh-CN" sz="2400" b="1" dirty="0"/>
              <a:t>D</a:t>
            </a:r>
            <a:r>
              <a:rPr lang="zh-CN" altLang="en-US" sz="2400" b="1" dirty="0"/>
              <a:t>）平面</a:t>
            </a:r>
          </a:p>
        </p:txBody>
      </p:sp>
      <p:sp>
        <p:nvSpPr>
          <p:cNvPr id="706576" name="Text Box 16"/>
          <p:cNvSpPr txBox="1">
            <a:spLocks noChangeArrowheads="1"/>
          </p:cNvSpPr>
          <p:nvPr/>
        </p:nvSpPr>
        <p:spPr bwMode="auto">
          <a:xfrm>
            <a:off x="457200" y="2636912"/>
            <a:ext cx="11079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解：</a:t>
            </a:r>
            <a:r>
              <a:rPr lang="zh-CN" altLang="en-US" sz="2400" b="1" dirty="0"/>
              <a:t>取</a:t>
            </a:r>
          </a:p>
        </p:txBody>
      </p:sp>
      <p:graphicFrame>
        <p:nvGraphicFramePr>
          <p:cNvPr id="70657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948266"/>
              </p:ext>
            </p:extLst>
          </p:nvPr>
        </p:nvGraphicFramePr>
        <p:xfrm>
          <a:off x="467544" y="3823744"/>
          <a:ext cx="2775058" cy="1727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98" name="Equation" r:id="rId9" imgW="1218960" imgH="761760" progId="Equation.DSMT4">
                  <p:embed/>
                </p:oleObj>
              </mc:Choice>
              <mc:Fallback>
                <p:oleObj name="Equation" r:id="rId9" imgW="1218960" imgH="761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3823744"/>
                        <a:ext cx="2775058" cy="17277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57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252921"/>
              </p:ext>
            </p:extLst>
          </p:nvPr>
        </p:nvGraphicFramePr>
        <p:xfrm>
          <a:off x="3137719" y="3796758"/>
          <a:ext cx="2363418" cy="1654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99" name="Equation" r:id="rId11" imgW="1079280" imgH="761760" progId="Equation.DSMT4">
                  <p:embed/>
                </p:oleObj>
              </mc:Choice>
              <mc:Fallback>
                <p:oleObj name="Equation" r:id="rId11" imgW="1079280" imgH="761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7719" y="3796758"/>
                        <a:ext cx="2363418" cy="16549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57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841107"/>
              </p:ext>
            </p:extLst>
          </p:nvPr>
        </p:nvGraphicFramePr>
        <p:xfrm>
          <a:off x="2347912" y="3140968"/>
          <a:ext cx="2674581" cy="529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00" name="Equation" r:id="rId13" imgW="1257120" imgH="228600" progId="Equation.DSMT4">
                  <p:embed/>
                </p:oleObj>
              </mc:Choice>
              <mc:Fallback>
                <p:oleObj name="Equation" r:id="rId13" imgW="12571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7912" y="3140968"/>
                        <a:ext cx="2674581" cy="529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580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225131"/>
              </p:ext>
            </p:extLst>
          </p:nvPr>
        </p:nvGraphicFramePr>
        <p:xfrm>
          <a:off x="5184774" y="3213993"/>
          <a:ext cx="1835497" cy="469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01" name="Equation" r:id="rId15" imgW="863280" imgH="203040" progId="Equation.DSMT4">
                  <p:embed/>
                </p:oleObj>
              </mc:Choice>
              <mc:Fallback>
                <p:oleObj name="Equation" r:id="rId15" imgW="8632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4774" y="3213993"/>
                        <a:ext cx="1835497" cy="4693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58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5283128"/>
              </p:ext>
            </p:extLst>
          </p:nvPr>
        </p:nvGraphicFramePr>
        <p:xfrm>
          <a:off x="5258619" y="3715794"/>
          <a:ext cx="2002186" cy="1839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02" name="Equation" r:id="rId17" imgW="825480" imgH="761760" progId="Equation.DSMT4">
                  <p:embed/>
                </p:oleObj>
              </mc:Choice>
              <mc:Fallback>
                <p:oleObj name="Equation" r:id="rId17" imgW="825480" imgH="761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8619" y="3715794"/>
                        <a:ext cx="2002186" cy="18397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58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60389"/>
              </p:ext>
            </p:extLst>
          </p:nvPr>
        </p:nvGraphicFramePr>
        <p:xfrm>
          <a:off x="7252518" y="4401719"/>
          <a:ext cx="1638153" cy="442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03" name="Equation" r:id="rId19" imgW="749160" imgH="203040" progId="Equation.DSMT4">
                  <p:embed/>
                </p:oleObj>
              </mc:Choice>
              <mc:Fallback>
                <p:oleObj name="Equation" r:id="rId19" imgW="7491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2518" y="4401719"/>
                        <a:ext cx="1638153" cy="4424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83" name="Text Box 23"/>
          <p:cNvSpPr txBox="1">
            <a:spLocks noChangeArrowheads="1"/>
          </p:cNvSpPr>
          <p:nvPr/>
        </p:nvSpPr>
        <p:spPr bwMode="auto">
          <a:xfrm>
            <a:off x="3707904" y="1293813"/>
            <a:ext cx="3481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35775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706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06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06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06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06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06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06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00"/>
                                        <p:tgtEl>
                                          <p:spTgt spid="706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76" grpId="0" autoUpdateAnimBg="0"/>
      <p:bldP spid="706583" grpId="0" autoUpdateAnimBg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260648"/>
            <a:ext cx="1143000" cy="685800"/>
          </a:xfrm>
        </p:spPr>
        <p:txBody>
          <a:bodyPr/>
          <a:lstStyle/>
          <a:p>
            <a:pPr algn="l"/>
            <a:r>
              <a:rPr lang="zh-CN" altLang="en-US" sz="3200" b="1" dirty="0" smtClean="0">
                <a:solidFill>
                  <a:srgbClr val="FF0000"/>
                </a:solidFill>
                <a:ea typeface="楷体_GB2312" pitchFamily="49" charset="-122"/>
              </a:rPr>
              <a:t>练习：</a:t>
            </a:r>
            <a:endParaRPr lang="en-US" altLang="zh-CN" sz="32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1143000" y="369888"/>
            <a:ext cx="1403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/>
              <a:t>求曲线</a:t>
            </a:r>
          </a:p>
        </p:txBody>
      </p:sp>
      <p:graphicFrame>
        <p:nvGraphicFramePr>
          <p:cNvPr id="440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155619"/>
              </p:ext>
            </p:extLst>
          </p:nvPr>
        </p:nvGraphicFramePr>
        <p:xfrm>
          <a:off x="2511425" y="128588"/>
          <a:ext cx="3101975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79" name="Equation" r:id="rId3" imgW="1193760" imgH="482400" progId="Equation.3">
                  <p:embed/>
                </p:oleObj>
              </mc:Choice>
              <mc:Fallback>
                <p:oleObj name="Equation" r:id="rId3" imgW="11937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1425" y="128588"/>
                        <a:ext cx="3101975" cy="1254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6912851"/>
              </p:ext>
            </p:extLst>
          </p:nvPr>
        </p:nvGraphicFramePr>
        <p:xfrm>
          <a:off x="5735638" y="366713"/>
          <a:ext cx="293687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80" name="Equation" r:id="rId5" imgW="1130040" imgH="241200" progId="Equation.3">
                  <p:embed/>
                </p:oleObj>
              </mc:Choice>
              <mc:Fallback>
                <p:oleObj name="Equation" r:id="rId5" imgW="11300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5638" y="366713"/>
                        <a:ext cx="2936875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8" name="Text Box 6"/>
          <p:cNvSpPr txBox="1">
            <a:spLocks noChangeArrowheads="1"/>
          </p:cNvSpPr>
          <p:nvPr/>
        </p:nvSpPr>
        <p:spPr bwMode="auto">
          <a:xfrm>
            <a:off x="1822450" y="1347788"/>
            <a:ext cx="4654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/>
              <a:t>的切线方程与法平面方程</a:t>
            </a:r>
          </a:p>
        </p:txBody>
      </p:sp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395288" y="2200275"/>
            <a:ext cx="9969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/>
              <a:t>解：</a:t>
            </a:r>
          </a:p>
        </p:txBody>
      </p:sp>
      <p:sp>
        <p:nvSpPr>
          <p:cNvPr id="44040" name="Text Box 8"/>
          <p:cNvSpPr txBox="1">
            <a:spLocks noChangeArrowheads="1"/>
          </p:cNvSpPr>
          <p:nvPr/>
        </p:nvSpPr>
        <p:spPr bwMode="auto">
          <a:xfrm>
            <a:off x="1212850" y="2192338"/>
            <a:ext cx="3435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/>
              <a:t>切线的方向向量为</a:t>
            </a:r>
          </a:p>
        </p:txBody>
      </p:sp>
      <p:graphicFrame>
        <p:nvGraphicFramePr>
          <p:cNvPr id="4404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0202774"/>
              </p:ext>
            </p:extLst>
          </p:nvPr>
        </p:nvGraphicFramePr>
        <p:xfrm>
          <a:off x="4702175" y="1985963"/>
          <a:ext cx="2773363" cy="112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81" name="Equation" r:id="rId7" imgW="1066680" imgH="431640" progId="Equation.3">
                  <p:embed/>
                </p:oleObj>
              </mc:Choice>
              <mc:Fallback>
                <p:oleObj name="Equation" r:id="rId7" imgW="10666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2175" y="1985963"/>
                        <a:ext cx="2773363" cy="1122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2" name="Line 10"/>
          <p:cNvSpPr>
            <a:spLocks noChangeShapeType="1"/>
          </p:cNvSpPr>
          <p:nvPr/>
        </p:nvSpPr>
        <p:spPr bwMode="auto">
          <a:xfrm>
            <a:off x="7696200" y="2133600"/>
            <a:ext cx="0" cy="10668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3200"/>
          </a:p>
        </p:txBody>
      </p:sp>
      <p:grpSp>
        <p:nvGrpSpPr>
          <p:cNvPr id="44046" name="Group 14"/>
          <p:cNvGrpSpPr>
            <a:grpSpLocks/>
          </p:cNvGrpSpPr>
          <p:nvPr/>
        </p:nvGrpSpPr>
        <p:grpSpPr bwMode="auto">
          <a:xfrm>
            <a:off x="7548563" y="2062163"/>
            <a:ext cx="1352550" cy="1012825"/>
            <a:chOff x="4800" y="1344"/>
            <a:chExt cx="852" cy="638"/>
          </a:xfrm>
        </p:grpSpPr>
        <p:sp>
          <p:nvSpPr>
            <p:cNvPr id="44043" name="Line 11"/>
            <p:cNvSpPr>
              <a:spLocks noChangeShapeType="1"/>
            </p:cNvSpPr>
            <p:nvPr/>
          </p:nvSpPr>
          <p:spPr bwMode="auto">
            <a:xfrm>
              <a:off x="4800" y="1344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graphicFrame>
          <p:nvGraphicFramePr>
            <p:cNvPr id="44045" name="Object 13"/>
            <p:cNvGraphicFramePr>
              <a:graphicFrameLocks noChangeAspect="1"/>
            </p:cNvGraphicFramePr>
            <p:nvPr/>
          </p:nvGraphicFramePr>
          <p:xfrm>
            <a:off x="4862" y="1650"/>
            <a:ext cx="790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382" name="Equation" r:id="rId9" imgW="482400" imgH="203040" progId="Equation.3">
                    <p:embed/>
                  </p:oleObj>
                </mc:Choice>
                <mc:Fallback>
                  <p:oleObj name="Equation" r:id="rId9" imgW="48240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2" y="1650"/>
                          <a:ext cx="790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047" name="Text Box 15"/>
          <p:cNvSpPr txBox="1">
            <a:spLocks noChangeArrowheads="1"/>
          </p:cNvSpPr>
          <p:nvPr/>
        </p:nvSpPr>
        <p:spPr bwMode="auto">
          <a:xfrm>
            <a:off x="381000" y="3778250"/>
            <a:ext cx="1809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/>
              <a:t>同时求导</a:t>
            </a:r>
          </a:p>
        </p:txBody>
      </p:sp>
      <p:graphicFrame>
        <p:nvGraphicFramePr>
          <p:cNvPr id="4404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504260"/>
              </p:ext>
            </p:extLst>
          </p:nvPr>
        </p:nvGraphicFramePr>
        <p:xfrm>
          <a:off x="2386013" y="3016250"/>
          <a:ext cx="3662362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83" name="Equation" r:id="rId11" imgW="1409400" imgH="393480" progId="Equation.3">
                  <p:embed/>
                </p:oleObj>
              </mc:Choice>
              <mc:Fallback>
                <p:oleObj name="Equation" r:id="rId11" imgW="14094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6013" y="3016250"/>
                        <a:ext cx="3662362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412330"/>
              </p:ext>
            </p:extLst>
          </p:nvPr>
        </p:nvGraphicFramePr>
        <p:xfrm>
          <a:off x="2590800" y="4017963"/>
          <a:ext cx="2673350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84" name="Equation" r:id="rId13" imgW="1028520" imgH="393480" progId="Equation.3">
                  <p:embed/>
                </p:oleObj>
              </mc:Choice>
              <mc:Fallback>
                <p:oleObj name="Equation" r:id="rId13" imgW="10285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017963"/>
                        <a:ext cx="2673350" cy="1023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50" name="AutoShape 18"/>
          <p:cNvSpPr>
            <a:spLocks/>
          </p:cNvSpPr>
          <p:nvPr/>
        </p:nvSpPr>
        <p:spPr bwMode="auto">
          <a:xfrm>
            <a:off x="2200275" y="3500438"/>
            <a:ext cx="152400" cy="1295400"/>
          </a:xfrm>
          <a:prstGeom prst="leftBrace">
            <a:avLst>
              <a:gd name="adj1" fmla="val 70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200"/>
          </a:p>
        </p:txBody>
      </p:sp>
      <p:sp>
        <p:nvSpPr>
          <p:cNvPr id="44051" name="AutoShape 19"/>
          <p:cNvSpPr>
            <a:spLocks noChangeArrowheads="1"/>
          </p:cNvSpPr>
          <p:nvPr/>
        </p:nvSpPr>
        <p:spPr bwMode="auto">
          <a:xfrm>
            <a:off x="5748338" y="4090988"/>
            <a:ext cx="762000" cy="228600"/>
          </a:xfrm>
          <a:prstGeom prst="rightArrow">
            <a:avLst>
              <a:gd name="adj1" fmla="val 50000"/>
              <a:gd name="adj2" fmla="val 83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200"/>
          </a:p>
        </p:txBody>
      </p:sp>
      <p:graphicFrame>
        <p:nvGraphicFramePr>
          <p:cNvPr id="4405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802340"/>
              </p:ext>
            </p:extLst>
          </p:nvPr>
        </p:nvGraphicFramePr>
        <p:xfrm>
          <a:off x="6629400" y="3681413"/>
          <a:ext cx="231140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85" name="Equation" r:id="rId15" imgW="888840" imgH="304560" progId="Equation.3">
                  <p:embed/>
                </p:oleObj>
              </mc:Choice>
              <mc:Fallback>
                <p:oleObj name="Equation" r:id="rId15" imgW="88884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3681413"/>
                        <a:ext cx="2311400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53" name="Text Box 21"/>
          <p:cNvSpPr txBox="1">
            <a:spLocks noChangeArrowheads="1"/>
          </p:cNvSpPr>
          <p:nvPr/>
        </p:nvSpPr>
        <p:spPr bwMode="auto">
          <a:xfrm>
            <a:off x="493713" y="5200650"/>
            <a:ext cx="2216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/>
              <a:t>切线方程：</a:t>
            </a:r>
          </a:p>
        </p:txBody>
      </p:sp>
      <p:graphicFrame>
        <p:nvGraphicFramePr>
          <p:cNvPr id="44055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7760101"/>
              </p:ext>
            </p:extLst>
          </p:nvPr>
        </p:nvGraphicFramePr>
        <p:xfrm>
          <a:off x="2557463" y="5000625"/>
          <a:ext cx="3233737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86" name="Equation" r:id="rId17" imgW="1244520" imgH="393480" progId="Equation.3">
                  <p:embed/>
                </p:oleObj>
              </mc:Choice>
              <mc:Fallback>
                <p:oleObj name="Equation" r:id="rId17" imgW="12445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463" y="5000625"/>
                        <a:ext cx="3233737" cy="102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56" name="Text Box 24"/>
          <p:cNvSpPr txBox="1">
            <a:spLocks noChangeArrowheads="1"/>
          </p:cNvSpPr>
          <p:nvPr/>
        </p:nvSpPr>
        <p:spPr bwMode="auto">
          <a:xfrm>
            <a:off x="381000" y="5967413"/>
            <a:ext cx="2622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/>
              <a:t>法平面方程：</a:t>
            </a:r>
          </a:p>
        </p:txBody>
      </p:sp>
      <p:graphicFrame>
        <p:nvGraphicFramePr>
          <p:cNvPr id="4405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6303524"/>
              </p:ext>
            </p:extLst>
          </p:nvPr>
        </p:nvGraphicFramePr>
        <p:xfrm>
          <a:off x="2835275" y="6086475"/>
          <a:ext cx="570865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87" name="Equation" r:id="rId19" imgW="2197080" imgH="203040" progId="Equation.3">
                  <p:embed/>
                </p:oleObj>
              </mc:Choice>
              <mc:Fallback>
                <p:oleObj name="Equation" r:id="rId19" imgW="21970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5275" y="6086475"/>
                        <a:ext cx="5708650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786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0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0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0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4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4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4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4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9" grpId="0" build="p" autoUpdateAnimBg="0"/>
      <p:bldP spid="44040" grpId="0" build="p" autoUpdateAnimBg="0"/>
      <p:bldP spid="44047" grpId="0" build="p" autoUpdateAnimBg="0"/>
      <p:bldP spid="44050" grpId="0" animBg="1"/>
      <p:bldP spid="44051" grpId="0" animBg="1"/>
      <p:bldP spid="44053" grpId="0" build="p" autoUpdateAnimBg="0"/>
      <p:bldP spid="44056" grpId="0" build="p" autoUpdateAnimBg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Text Box 2"/>
          <p:cNvSpPr txBox="1">
            <a:spLocks noChangeArrowheads="1"/>
          </p:cNvSpPr>
          <p:nvPr/>
        </p:nvSpPr>
        <p:spPr bwMode="auto">
          <a:xfrm>
            <a:off x="228600" y="176858"/>
            <a:ext cx="20425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</a:rPr>
              <a:t>例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43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：</a:t>
            </a:r>
            <a:r>
              <a:rPr lang="zh-CN" altLang="en-US" sz="2400" b="1" dirty="0"/>
              <a:t>求曲面</a:t>
            </a:r>
          </a:p>
        </p:txBody>
      </p:sp>
      <p:graphicFrame>
        <p:nvGraphicFramePr>
          <p:cNvPr id="70758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9401352"/>
              </p:ext>
            </p:extLst>
          </p:nvPr>
        </p:nvGraphicFramePr>
        <p:xfrm>
          <a:off x="2185453" y="44624"/>
          <a:ext cx="3970723" cy="649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09" name="Equation" r:id="rId3" imgW="1434960" imgH="228600" progId="Equation.DSMT4">
                  <p:embed/>
                </p:oleObj>
              </mc:Choice>
              <mc:Fallback>
                <p:oleObj name="Equation" r:id="rId3" imgW="1434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5453" y="44624"/>
                        <a:ext cx="3970723" cy="6499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75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752407"/>
              </p:ext>
            </p:extLst>
          </p:nvPr>
        </p:nvGraphicFramePr>
        <p:xfrm>
          <a:off x="820165" y="680493"/>
          <a:ext cx="1044696" cy="556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10" name="Equation" r:id="rId5" imgW="342720" imgH="177480" progId="Equation.DSMT4">
                  <p:embed/>
                </p:oleObj>
              </mc:Choice>
              <mc:Fallback>
                <p:oleObj name="Equation" r:id="rId5" imgW="3427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165" y="680493"/>
                        <a:ext cx="1044696" cy="556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7589" name="Text Box 5"/>
          <p:cNvSpPr txBox="1">
            <a:spLocks noChangeArrowheads="1"/>
          </p:cNvSpPr>
          <p:nvPr/>
        </p:nvSpPr>
        <p:spPr bwMode="auto">
          <a:xfrm>
            <a:off x="6019800" y="138758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/>
              <a:t>上同时垂直于平面</a:t>
            </a:r>
          </a:p>
        </p:txBody>
      </p:sp>
      <p:sp>
        <p:nvSpPr>
          <p:cNvPr id="707592" name="Text Box 8"/>
          <p:cNvSpPr txBox="1">
            <a:spLocks noChangeArrowheads="1"/>
          </p:cNvSpPr>
          <p:nvPr/>
        </p:nvSpPr>
        <p:spPr bwMode="auto">
          <a:xfrm>
            <a:off x="1752600" y="748358"/>
            <a:ext cx="11079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/>
              <a:t>与平面</a:t>
            </a:r>
          </a:p>
        </p:txBody>
      </p:sp>
      <p:sp>
        <p:nvSpPr>
          <p:cNvPr id="707594" name="Text Box 10"/>
          <p:cNvSpPr txBox="1">
            <a:spLocks noChangeArrowheads="1"/>
          </p:cNvSpPr>
          <p:nvPr/>
        </p:nvSpPr>
        <p:spPr bwMode="auto">
          <a:xfrm>
            <a:off x="304800" y="1434158"/>
            <a:ext cx="11079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解：</a:t>
            </a:r>
            <a:r>
              <a:rPr lang="zh-CN" altLang="en-US" sz="2400" b="1" dirty="0"/>
              <a:t>取</a:t>
            </a:r>
          </a:p>
        </p:txBody>
      </p:sp>
      <p:graphicFrame>
        <p:nvGraphicFramePr>
          <p:cNvPr id="70759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49277"/>
              </p:ext>
            </p:extLst>
          </p:nvPr>
        </p:nvGraphicFramePr>
        <p:xfrm>
          <a:off x="1445484" y="1392759"/>
          <a:ext cx="3558564" cy="574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11" name="Equation" r:id="rId7" imgW="1536480" imgH="228600" progId="Equation.DSMT4">
                  <p:embed/>
                </p:oleObj>
              </mc:Choice>
              <mc:Fallback>
                <p:oleObj name="Equation" r:id="rId7" imgW="1536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5484" y="1392759"/>
                        <a:ext cx="3558564" cy="5740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759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078330"/>
              </p:ext>
            </p:extLst>
          </p:nvPr>
        </p:nvGraphicFramePr>
        <p:xfrm>
          <a:off x="6787614" y="1415306"/>
          <a:ext cx="1911166" cy="551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12" name="Equation" r:id="rId9" imgW="863280" imgH="228600" progId="Equation.DSMT4">
                  <p:embed/>
                </p:oleObj>
              </mc:Choice>
              <mc:Fallback>
                <p:oleObj name="Equation" r:id="rId9" imgW="863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7614" y="1415306"/>
                        <a:ext cx="1911166" cy="5515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760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896255"/>
              </p:ext>
            </p:extLst>
          </p:nvPr>
        </p:nvGraphicFramePr>
        <p:xfrm>
          <a:off x="2875674" y="719783"/>
          <a:ext cx="2083836" cy="572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13" name="Equation" r:id="rId11" imgW="761760" imgH="203040" progId="Equation.DSMT4">
                  <p:embed/>
                </p:oleObj>
              </mc:Choice>
              <mc:Fallback>
                <p:oleObj name="Equation" r:id="rId11" imgW="7617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5674" y="719783"/>
                        <a:ext cx="2083836" cy="5720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7603" name="Text Box 19"/>
          <p:cNvSpPr txBox="1">
            <a:spLocks noChangeArrowheads="1"/>
          </p:cNvSpPr>
          <p:nvPr/>
        </p:nvSpPr>
        <p:spPr bwMode="auto">
          <a:xfrm>
            <a:off x="4860925" y="719783"/>
            <a:ext cx="23391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/>
              <a:t>的切平面方程。</a:t>
            </a:r>
          </a:p>
        </p:txBody>
      </p:sp>
      <p:sp>
        <p:nvSpPr>
          <p:cNvPr id="707604" name="Text Box 20"/>
          <p:cNvSpPr txBox="1">
            <a:spLocks noChangeArrowheads="1"/>
          </p:cNvSpPr>
          <p:nvPr/>
        </p:nvSpPr>
        <p:spPr bwMode="auto">
          <a:xfrm>
            <a:off x="5334000" y="1434158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/>
              <a:t>设切点为</a:t>
            </a:r>
          </a:p>
        </p:txBody>
      </p:sp>
      <p:graphicFrame>
        <p:nvGraphicFramePr>
          <p:cNvPr id="707605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9508983"/>
              </p:ext>
            </p:extLst>
          </p:nvPr>
        </p:nvGraphicFramePr>
        <p:xfrm>
          <a:off x="1403648" y="2038822"/>
          <a:ext cx="2809462" cy="834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14" name="Equation" r:id="rId13" imgW="1066680" imgH="291960" progId="Equation.DSMT4">
                  <p:embed/>
                </p:oleObj>
              </mc:Choice>
              <mc:Fallback>
                <p:oleObj name="Equation" r:id="rId13" imgW="106668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038822"/>
                        <a:ext cx="2809462" cy="8347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7606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4633384"/>
              </p:ext>
            </p:extLst>
          </p:nvPr>
        </p:nvGraphicFramePr>
        <p:xfrm>
          <a:off x="3995936" y="2102820"/>
          <a:ext cx="4111881" cy="6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15" name="Equation" r:id="rId15" imgW="1562040" imgH="228600" progId="Equation.DSMT4">
                  <p:embed/>
                </p:oleObj>
              </mc:Choice>
              <mc:Fallback>
                <p:oleObj name="Equation" r:id="rId15" imgW="15620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936" y="2102820"/>
                        <a:ext cx="4111881" cy="6560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7607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755698"/>
              </p:ext>
            </p:extLst>
          </p:nvPr>
        </p:nvGraphicFramePr>
        <p:xfrm>
          <a:off x="1033409" y="2636504"/>
          <a:ext cx="1273189" cy="6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16" name="Equation" r:id="rId17" imgW="482400" imgH="228600" progId="Equation.DSMT4">
                  <p:embed/>
                </p:oleObj>
              </mc:Choice>
              <mc:Fallback>
                <p:oleObj name="Equation" r:id="rId17" imgW="482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409" y="2636504"/>
                        <a:ext cx="1273189" cy="6560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7608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269966"/>
              </p:ext>
            </p:extLst>
          </p:nvPr>
        </p:nvGraphicFramePr>
        <p:xfrm>
          <a:off x="903623" y="3396278"/>
          <a:ext cx="4212568" cy="6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17" name="Equation" r:id="rId19" imgW="1600200" imgH="228600" progId="Equation.DSMT4">
                  <p:embed/>
                </p:oleObj>
              </mc:Choice>
              <mc:Fallback>
                <p:oleObj name="Equation" r:id="rId19" imgW="1600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623" y="3396278"/>
                        <a:ext cx="4212568" cy="6560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7609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110453"/>
              </p:ext>
            </p:extLst>
          </p:nvPr>
        </p:nvGraphicFramePr>
        <p:xfrm>
          <a:off x="994764" y="4199062"/>
          <a:ext cx="4339236" cy="691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18" name="Equation" r:id="rId21" imgW="1562040" imgH="241200" progId="Equation.DSMT4">
                  <p:embed/>
                </p:oleObj>
              </mc:Choice>
              <mc:Fallback>
                <p:oleObj name="Equation" r:id="rId21" imgW="1562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4764" y="4199062"/>
                        <a:ext cx="4339236" cy="6918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7610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5085990"/>
              </p:ext>
            </p:extLst>
          </p:nvPr>
        </p:nvGraphicFramePr>
        <p:xfrm>
          <a:off x="754063" y="2813928"/>
          <a:ext cx="529412" cy="2033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19" name="Equation" r:id="rId23" imgW="190440" imgH="711000" progId="Equation.DSMT4">
                  <p:embed/>
                </p:oleObj>
              </mc:Choice>
              <mc:Fallback>
                <p:oleObj name="Equation" r:id="rId23" imgW="19044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063" y="2813928"/>
                        <a:ext cx="529412" cy="20332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7611" name="AutoShape 27"/>
          <p:cNvSpPr>
            <a:spLocks noChangeArrowheads="1"/>
          </p:cNvSpPr>
          <p:nvPr/>
        </p:nvSpPr>
        <p:spPr bwMode="auto">
          <a:xfrm>
            <a:off x="5334000" y="3261619"/>
            <a:ext cx="1997479" cy="1412566"/>
          </a:xfrm>
          <a:prstGeom prst="rightArrow">
            <a:avLst>
              <a:gd name="adj1" fmla="val 50000"/>
              <a:gd name="adj2" fmla="val 80078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zh-CN" altLang="en-US" sz="2400" b="1"/>
          </a:p>
        </p:txBody>
      </p:sp>
      <p:graphicFrame>
        <p:nvGraphicFramePr>
          <p:cNvPr id="707612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616417"/>
              </p:ext>
            </p:extLst>
          </p:nvPr>
        </p:nvGraphicFramePr>
        <p:xfrm>
          <a:off x="5962565" y="2935201"/>
          <a:ext cx="2474924" cy="652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20" name="Equation" r:id="rId25" imgW="939600" imgH="228600" progId="Equation.DSMT4">
                  <p:embed/>
                </p:oleObj>
              </mc:Choice>
              <mc:Fallback>
                <p:oleObj name="Equation" r:id="rId25" imgW="939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2565" y="2935201"/>
                        <a:ext cx="2474924" cy="6528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7613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6169569"/>
              </p:ext>
            </p:extLst>
          </p:nvPr>
        </p:nvGraphicFramePr>
        <p:xfrm>
          <a:off x="6092392" y="3767014"/>
          <a:ext cx="2478173" cy="652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21" name="Equation" r:id="rId27" imgW="939600" imgH="228600" progId="Equation.DSMT4">
                  <p:embed/>
                </p:oleObj>
              </mc:Choice>
              <mc:Fallback>
                <p:oleObj name="Equation" r:id="rId27" imgW="939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2392" y="3767014"/>
                        <a:ext cx="2478173" cy="6528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7614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847160"/>
              </p:ext>
            </p:extLst>
          </p:nvPr>
        </p:nvGraphicFramePr>
        <p:xfrm>
          <a:off x="1399563" y="4847134"/>
          <a:ext cx="3342122" cy="6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22" name="Equation" r:id="rId29" imgW="1269720" imgH="228600" progId="Equation.DSMT4">
                  <p:embed/>
                </p:oleObj>
              </mc:Choice>
              <mc:Fallback>
                <p:oleObj name="Equation" r:id="rId29" imgW="12697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9563" y="4847134"/>
                        <a:ext cx="3342122" cy="6560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7615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310408"/>
              </p:ext>
            </p:extLst>
          </p:nvPr>
        </p:nvGraphicFramePr>
        <p:xfrm>
          <a:off x="5077087" y="4847134"/>
          <a:ext cx="3345369" cy="6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23" name="Equation" r:id="rId31" imgW="1269720" imgH="228600" progId="Equation.DSMT4">
                  <p:embed/>
                </p:oleObj>
              </mc:Choice>
              <mc:Fallback>
                <p:oleObj name="Equation" r:id="rId31" imgW="12697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7087" y="4847134"/>
                        <a:ext cx="3345369" cy="6560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7616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278278"/>
              </p:ext>
            </p:extLst>
          </p:nvPr>
        </p:nvGraphicFramePr>
        <p:xfrm>
          <a:off x="1183916" y="5423198"/>
          <a:ext cx="4345732" cy="6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24" name="Equation" r:id="rId33" imgW="1650960" imgH="228600" progId="Equation.DSMT4">
                  <p:embed/>
                </p:oleObj>
              </mc:Choice>
              <mc:Fallback>
                <p:oleObj name="Equation" r:id="rId33" imgW="1650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3916" y="5423198"/>
                        <a:ext cx="4345732" cy="6560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7617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511713"/>
              </p:ext>
            </p:extLst>
          </p:nvPr>
        </p:nvGraphicFramePr>
        <p:xfrm>
          <a:off x="5990073" y="5495206"/>
          <a:ext cx="2143635" cy="578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25" name="Equation" r:id="rId35" imgW="812520" imgH="203040" progId="Equation.DSMT4">
                  <p:embed/>
                </p:oleObj>
              </mc:Choice>
              <mc:Fallback>
                <p:oleObj name="Equation" r:id="rId35" imgW="8125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0073" y="5495206"/>
                        <a:ext cx="2143635" cy="5781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7618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336445"/>
              </p:ext>
            </p:extLst>
          </p:nvPr>
        </p:nvGraphicFramePr>
        <p:xfrm>
          <a:off x="1171190" y="6035876"/>
          <a:ext cx="4683517" cy="6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26" name="Equation" r:id="rId37" imgW="1777680" imgH="228600" progId="Equation.DSMT4">
                  <p:embed/>
                </p:oleObj>
              </mc:Choice>
              <mc:Fallback>
                <p:oleObj name="Equation" r:id="rId37" imgW="17776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1190" y="6035876"/>
                        <a:ext cx="4683517" cy="6560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761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909677"/>
              </p:ext>
            </p:extLst>
          </p:nvPr>
        </p:nvGraphicFramePr>
        <p:xfrm>
          <a:off x="6041886" y="6113826"/>
          <a:ext cx="2172865" cy="578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27" name="Equation" r:id="rId39" imgW="825480" imgH="203040" progId="Equation.DSMT4">
                  <p:embed/>
                </p:oleObj>
              </mc:Choice>
              <mc:Fallback>
                <p:oleObj name="Equation" r:id="rId39" imgW="825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1886" y="6113826"/>
                        <a:ext cx="2172865" cy="5781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154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707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07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707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07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07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07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07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07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07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707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07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07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07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07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07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07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07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07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07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7594" grpId="0" autoUpdateAnimBg="0"/>
      <p:bldP spid="707604" grpId="0" autoUpdateAnimBg="0"/>
      <p:bldP spid="707611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091078"/>
              </p:ext>
            </p:extLst>
          </p:nvPr>
        </p:nvGraphicFramePr>
        <p:xfrm>
          <a:off x="144463" y="15875"/>
          <a:ext cx="887095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2" name="Document" r:id="rId3" imgW="3850847" imgH="409695" progId="Word.Document.8">
                  <p:embed/>
                </p:oleObj>
              </mc:Choice>
              <mc:Fallback>
                <p:oleObj name="Document" r:id="rId3" imgW="3850847" imgH="40969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3" y="15875"/>
                        <a:ext cx="8870950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5" name="Object 5"/>
          <p:cNvGraphicFramePr>
            <a:graphicFrameLocks noChangeAspect="1"/>
          </p:cNvGraphicFramePr>
          <p:nvPr/>
        </p:nvGraphicFramePr>
        <p:xfrm>
          <a:off x="158750" y="598488"/>
          <a:ext cx="8931275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3" name="文档" r:id="rId5" imgW="3852655" imgH="409147" progId="Word.Document.8">
                  <p:embed/>
                </p:oleObj>
              </mc:Choice>
              <mc:Fallback>
                <p:oleObj name="文档" r:id="rId5" imgW="3852655" imgH="40914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0" y="598488"/>
                        <a:ext cx="8931275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6" name="Object 6"/>
          <p:cNvGraphicFramePr>
            <a:graphicFrameLocks noChangeAspect="1"/>
          </p:cNvGraphicFramePr>
          <p:nvPr/>
        </p:nvGraphicFramePr>
        <p:xfrm>
          <a:off x="141288" y="1120775"/>
          <a:ext cx="509270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4" name="文档" r:id="rId7" imgW="2204605" imgH="408787" progId="Word.Document.8">
                  <p:embed/>
                </p:oleObj>
              </mc:Choice>
              <mc:Fallback>
                <p:oleObj name="文档" r:id="rId7" imgW="2204605" imgH="40878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88" y="1120775"/>
                        <a:ext cx="5092700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7" name="Object 7"/>
          <p:cNvGraphicFramePr>
            <a:graphicFrameLocks noChangeAspect="1"/>
          </p:cNvGraphicFramePr>
          <p:nvPr/>
        </p:nvGraphicFramePr>
        <p:xfrm>
          <a:off x="166688" y="1925638"/>
          <a:ext cx="61595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5" name="文档" r:id="rId9" imgW="269812" imgH="206193" progId="Word.Document.8">
                  <p:embed/>
                </p:oleObj>
              </mc:Choice>
              <mc:Fallback>
                <p:oleObj name="文档" r:id="rId9" imgW="269812" imgH="20619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88" y="1925638"/>
                        <a:ext cx="61595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769938" y="1697038"/>
          <a:ext cx="8145462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6" name="文档" r:id="rId11" imgW="3542497" imgH="429299" progId="Word.Document.8">
                  <p:embed/>
                </p:oleObj>
              </mc:Choice>
              <mc:Fallback>
                <p:oleObj name="文档" r:id="rId11" imgW="3542497" imgH="42929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8" y="1697038"/>
                        <a:ext cx="8145462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9" name="Object 9"/>
          <p:cNvGraphicFramePr>
            <a:graphicFrameLocks noChangeAspect="1"/>
          </p:cNvGraphicFramePr>
          <p:nvPr/>
        </p:nvGraphicFramePr>
        <p:xfrm>
          <a:off x="1951038" y="2252663"/>
          <a:ext cx="5135562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7" name="文档" r:id="rId13" imgW="2238827" imgH="424621" progId="Word.Document.8">
                  <p:embed/>
                </p:oleObj>
              </mc:Choice>
              <mc:Fallback>
                <p:oleObj name="文档" r:id="rId13" imgW="2238827" imgH="42462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1038" y="2252663"/>
                        <a:ext cx="5135562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0" name="Object 10"/>
          <p:cNvGraphicFramePr>
            <a:graphicFrameLocks noChangeAspect="1"/>
          </p:cNvGraphicFramePr>
          <p:nvPr/>
        </p:nvGraphicFramePr>
        <p:xfrm>
          <a:off x="149225" y="2776538"/>
          <a:ext cx="7580313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8" name="文档" r:id="rId15" imgW="3313752" imgH="422102" progId="Word.Document.8">
                  <p:embed/>
                </p:oleObj>
              </mc:Choice>
              <mc:Fallback>
                <p:oleObj name="文档" r:id="rId15" imgW="3313752" imgH="42210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" y="2776538"/>
                        <a:ext cx="7580313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1" name="Object 11"/>
          <p:cNvGraphicFramePr>
            <a:graphicFrameLocks noChangeAspect="1"/>
          </p:cNvGraphicFramePr>
          <p:nvPr/>
        </p:nvGraphicFramePr>
        <p:xfrm>
          <a:off x="7696200" y="2971800"/>
          <a:ext cx="9572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9" name="文档" r:id="rId17" imgW="423630" imgH="222386" progId="Word.Document.8">
                  <p:embed/>
                </p:oleObj>
              </mc:Choice>
              <mc:Fallback>
                <p:oleObj name="文档" r:id="rId17" imgW="423630" imgH="22238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2971800"/>
                        <a:ext cx="957263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2" name="Object 12"/>
          <p:cNvGraphicFramePr>
            <a:graphicFrameLocks noChangeAspect="1"/>
          </p:cNvGraphicFramePr>
          <p:nvPr/>
        </p:nvGraphicFramePr>
        <p:xfrm>
          <a:off x="127000" y="3349625"/>
          <a:ext cx="660400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0" name="文档" r:id="rId19" imgW="2887600" imgH="417424" progId="Word.Document.8">
                  <p:embed/>
                </p:oleObj>
              </mc:Choice>
              <mc:Fallback>
                <p:oleObj name="文档" r:id="rId19" imgW="2887600" imgH="41742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3349625"/>
                        <a:ext cx="6604000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3" name="Object 13"/>
          <p:cNvGraphicFramePr>
            <a:graphicFrameLocks noChangeAspect="1"/>
          </p:cNvGraphicFramePr>
          <p:nvPr/>
        </p:nvGraphicFramePr>
        <p:xfrm>
          <a:off x="6176963" y="3330575"/>
          <a:ext cx="2903537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1" name="文档" r:id="rId21" imgW="1277374" imgH="395833" progId="Word.Document.8">
                  <p:embed/>
                </p:oleObj>
              </mc:Choice>
              <mc:Fallback>
                <p:oleObj name="文档" r:id="rId21" imgW="1277374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6963" y="3330575"/>
                        <a:ext cx="2903537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4" name="Object 14"/>
          <p:cNvGraphicFramePr>
            <a:graphicFrameLocks noChangeAspect="1"/>
          </p:cNvGraphicFramePr>
          <p:nvPr/>
        </p:nvGraphicFramePr>
        <p:xfrm>
          <a:off x="149225" y="3886200"/>
          <a:ext cx="4868863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2" name="文档" r:id="rId23" imgW="2137602" imgH="414545" progId="Word.Document.8">
                  <p:embed/>
                </p:oleObj>
              </mc:Choice>
              <mc:Fallback>
                <p:oleObj name="文档" r:id="rId23" imgW="2137602" imgH="41454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" y="3886200"/>
                        <a:ext cx="4868863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5" name="Object 15"/>
          <p:cNvGraphicFramePr>
            <a:graphicFrameLocks noChangeAspect="1"/>
          </p:cNvGraphicFramePr>
          <p:nvPr/>
        </p:nvGraphicFramePr>
        <p:xfrm>
          <a:off x="5029200" y="4094163"/>
          <a:ext cx="2668588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3" name="文档" r:id="rId25" imgW="1174348" imgH="410227" progId="Word.Document.8">
                  <p:embed/>
                </p:oleObj>
              </mc:Choice>
              <mc:Fallback>
                <p:oleObj name="文档" r:id="rId25" imgW="1174348" imgH="41022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4094163"/>
                        <a:ext cx="2668588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806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0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0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0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0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0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0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 bwMode="blackWhite">
          <a:xfrm>
            <a:off x="304800" y="461963"/>
            <a:ext cx="2438400" cy="609600"/>
          </a:xfrm>
        </p:spPr>
        <p:txBody>
          <a:bodyPr/>
          <a:lstStyle/>
          <a:p>
            <a:pPr algn="l"/>
            <a:r>
              <a:rPr lang="zh-CN" altLang="en-US" sz="2800" b="1" dirty="0" smtClean="0">
                <a:solidFill>
                  <a:srgbClr val="FF0000"/>
                </a:solidFill>
                <a:ea typeface="楷体_GB2312" pitchFamily="49" charset="-122"/>
              </a:rPr>
              <a:t>例</a:t>
            </a:r>
            <a:r>
              <a:rPr lang="en-US" altLang="zh-CN" sz="2800" b="1" dirty="0" smtClean="0">
                <a:solidFill>
                  <a:srgbClr val="FF0000"/>
                </a:solidFill>
                <a:ea typeface="楷体_GB2312" pitchFamily="49" charset="-122"/>
              </a:rPr>
              <a:t>45</a:t>
            </a:r>
            <a:r>
              <a:rPr lang="en-US" altLang="zh-CN" sz="2800" dirty="0" smtClean="0">
                <a:solidFill>
                  <a:srgbClr val="FF0000"/>
                </a:solidFill>
                <a:ea typeface="楷体_GB2312" pitchFamily="49" charset="-122"/>
              </a:rPr>
              <a:t>   </a:t>
            </a:r>
            <a:r>
              <a:rPr lang="zh-CN" altLang="en-US" sz="2800" dirty="0" smtClean="0">
                <a:solidFill>
                  <a:schemeClr val="tx1"/>
                </a:solidFill>
                <a:ea typeface="楷体_GB2312" pitchFamily="49" charset="-122"/>
              </a:rPr>
              <a:t>求</a:t>
            </a:r>
            <a:r>
              <a:rPr lang="zh-CN" altLang="en-US" sz="2800" dirty="0">
                <a:solidFill>
                  <a:schemeClr val="tx1"/>
                </a:solidFill>
                <a:ea typeface="楷体_GB2312" pitchFamily="49" charset="-122"/>
              </a:rPr>
              <a:t>曲线</a:t>
            </a:r>
          </a:p>
        </p:txBody>
      </p:sp>
      <p:graphicFrame>
        <p:nvGraphicFramePr>
          <p:cNvPr id="46083" name="Object 3"/>
          <p:cNvGraphicFramePr>
            <a:graphicFrameLocks noChangeAspect="1"/>
          </p:cNvGraphicFramePr>
          <p:nvPr/>
        </p:nvGraphicFramePr>
        <p:xfrm>
          <a:off x="2743200" y="309563"/>
          <a:ext cx="23749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0" name="Equation" r:id="rId3" imgW="2374560" imgH="1104840" progId="Equation.3">
                  <p:embed/>
                </p:oleObj>
              </mc:Choice>
              <mc:Fallback>
                <p:oleObj name="Equation" r:id="rId3" imgW="2374560" imgH="1104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2743200" y="309563"/>
                        <a:ext cx="2374900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4" name="Text Box 4"/>
          <p:cNvSpPr txBox="1">
            <a:spLocks noChangeArrowheads="1"/>
          </p:cNvSpPr>
          <p:nvPr/>
        </p:nvSpPr>
        <p:spPr bwMode="blackWhite">
          <a:xfrm>
            <a:off x="5318125" y="538163"/>
            <a:ext cx="33639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/>
              <a:t>绕 </a:t>
            </a:r>
            <a:r>
              <a:rPr lang="en-US" altLang="zh-CN" sz="2800" i="1"/>
              <a:t>y </a:t>
            </a:r>
            <a:r>
              <a:rPr lang="zh-CN" altLang="en-US" sz="2800"/>
              <a:t>轴旋转一周生成</a:t>
            </a:r>
          </a:p>
        </p:txBody>
      </p:sp>
      <p:sp>
        <p:nvSpPr>
          <p:cNvPr id="46085" name="Text Box 5"/>
          <p:cNvSpPr txBox="1">
            <a:spLocks noChangeArrowheads="1"/>
          </p:cNvSpPr>
          <p:nvPr/>
        </p:nvSpPr>
        <p:spPr bwMode="blackWhite">
          <a:xfrm>
            <a:off x="381000" y="1604963"/>
            <a:ext cx="1962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/>
              <a:t>的曲面在点</a:t>
            </a:r>
          </a:p>
        </p:txBody>
      </p:sp>
      <p:graphicFrame>
        <p:nvGraphicFramePr>
          <p:cNvPr id="46086" name="Object 6"/>
          <p:cNvGraphicFramePr>
            <a:graphicFrameLocks noChangeAspect="1"/>
          </p:cNvGraphicFramePr>
          <p:nvPr/>
        </p:nvGraphicFramePr>
        <p:xfrm>
          <a:off x="2301875" y="1636713"/>
          <a:ext cx="1536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1" name="Equation" r:id="rId5" imgW="1536480" imgH="444240" progId="Equation.3">
                  <p:embed/>
                </p:oleObj>
              </mc:Choice>
              <mc:Fallback>
                <p:oleObj name="Equation" r:id="rId5" imgW="15364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2301875" y="1636713"/>
                        <a:ext cx="1536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7" name="Text Box 7"/>
          <p:cNvSpPr txBox="1">
            <a:spLocks noChangeArrowheads="1"/>
          </p:cNvSpPr>
          <p:nvPr/>
        </p:nvSpPr>
        <p:spPr bwMode="blackWhite">
          <a:xfrm>
            <a:off x="3786188" y="1557338"/>
            <a:ext cx="2317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/>
              <a:t>上的切平面与</a:t>
            </a:r>
          </a:p>
        </p:txBody>
      </p:sp>
      <p:graphicFrame>
        <p:nvGraphicFramePr>
          <p:cNvPr id="46088" name="Object 8"/>
          <p:cNvGraphicFramePr>
            <a:graphicFrameLocks noChangeAspect="1"/>
          </p:cNvGraphicFramePr>
          <p:nvPr/>
        </p:nvGraphicFramePr>
        <p:xfrm>
          <a:off x="6072188" y="1744663"/>
          <a:ext cx="571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2" name="Equation" r:id="rId7" imgW="571320" imgH="317160" progId="Equation.3">
                  <p:embed/>
                </p:oleObj>
              </mc:Choice>
              <mc:Fallback>
                <p:oleObj name="Equation" r:id="rId7" imgW="57132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6072188" y="1744663"/>
                        <a:ext cx="5715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9" name="Text Box 9"/>
          <p:cNvSpPr txBox="1">
            <a:spLocks noChangeArrowheads="1"/>
          </p:cNvSpPr>
          <p:nvPr/>
        </p:nvSpPr>
        <p:spPr bwMode="blackWhite">
          <a:xfrm>
            <a:off x="6648450" y="1557338"/>
            <a:ext cx="1962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/>
              <a:t>面的夹角。</a:t>
            </a:r>
          </a:p>
        </p:txBody>
      </p:sp>
      <p:sp>
        <p:nvSpPr>
          <p:cNvPr id="46090" name="Text Box 10"/>
          <p:cNvSpPr txBox="1">
            <a:spLocks noChangeArrowheads="1"/>
          </p:cNvSpPr>
          <p:nvPr/>
        </p:nvSpPr>
        <p:spPr bwMode="blackWhite">
          <a:xfrm>
            <a:off x="457200" y="2286000"/>
            <a:ext cx="26749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chemeClr val="tx2"/>
                </a:solidFill>
              </a:rPr>
              <a:t>解        </a:t>
            </a:r>
            <a:r>
              <a:rPr lang="zh-CN" altLang="en-US" sz="2800"/>
              <a:t>旋转曲面</a:t>
            </a:r>
          </a:p>
        </p:txBody>
      </p:sp>
      <p:graphicFrame>
        <p:nvGraphicFramePr>
          <p:cNvPr id="46091" name="Object 11"/>
          <p:cNvGraphicFramePr>
            <a:graphicFrameLocks noChangeAspect="1"/>
          </p:cNvGraphicFramePr>
          <p:nvPr/>
        </p:nvGraphicFramePr>
        <p:xfrm>
          <a:off x="3276600" y="2286000"/>
          <a:ext cx="3810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3" name="Equation" r:id="rId9" imgW="3809880" imgH="520560" progId="Equation.3">
                  <p:embed/>
                </p:oleObj>
              </mc:Choice>
              <mc:Fallback>
                <p:oleObj name="Equation" r:id="rId9" imgW="3809880" imgH="520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3276600" y="2286000"/>
                        <a:ext cx="38100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92" name="Object 12"/>
          <p:cNvGraphicFramePr>
            <a:graphicFrameLocks noChangeAspect="1"/>
          </p:cNvGraphicFramePr>
          <p:nvPr/>
        </p:nvGraphicFramePr>
        <p:xfrm>
          <a:off x="1981200" y="3048000"/>
          <a:ext cx="2374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4" name="Equation" r:id="rId11" imgW="2374560" imgH="431640" progId="Equation.3">
                  <p:embed/>
                </p:oleObj>
              </mc:Choice>
              <mc:Fallback>
                <p:oleObj name="Equation" r:id="rId11" imgW="23745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1981200" y="3048000"/>
                        <a:ext cx="23749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93" name="Object 13"/>
          <p:cNvGraphicFramePr>
            <a:graphicFrameLocks noChangeAspect="1"/>
          </p:cNvGraphicFramePr>
          <p:nvPr/>
        </p:nvGraphicFramePr>
        <p:xfrm>
          <a:off x="1905000" y="3810000"/>
          <a:ext cx="1536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5" name="Equation" r:id="rId13" imgW="1536480" imgH="444240" progId="Equation.3">
                  <p:embed/>
                </p:oleObj>
              </mc:Choice>
              <mc:Fallback>
                <p:oleObj name="Equation" r:id="rId13" imgW="15364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1905000" y="3810000"/>
                        <a:ext cx="1536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4" name="Text Box 14"/>
          <p:cNvSpPr txBox="1">
            <a:spLocks noChangeArrowheads="1"/>
          </p:cNvSpPr>
          <p:nvPr/>
        </p:nvSpPr>
        <p:spPr bwMode="blackWhite">
          <a:xfrm>
            <a:off x="974725" y="3778250"/>
            <a:ext cx="895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/>
              <a:t>在点</a:t>
            </a:r>
          </a:p>
        </p:txBody>
      </p:sp>
      <p:graphicFrame>
        <p:nvGraphicFramePr>
          <p:cNvPr id="46095" name="Object 15"/>
          <p:cNvGraphicFramePr>
            <a:graphicFrameLocks noChangeAspect="1"/>
          </p:cNvGraphicFramePr>
          <p:nvPr/>
        </p:nvGraphicFramePr>
        <p:xfrm>
          <a:off x="3822700" y="3810000"/>
          <a:ext cx="25019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6" name="Equation" r:id="rId15" imgW="2501640" imgH="457200" progId="Equation.3">
                  <p:embed/>
                </p:oleObj>
              </mc:Choice>
              <mc:Fallback>
                <p:oleObj name="Equation" r:id="rId15" imgW="25016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3822700" y="3810000"/>
                        <a:ext cx="25019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96" name="Object 16"/>
          <p:cNvGraphicFramePr>
            <a:graphicFrameLocks noChangeAspect="1"/>
          </p:cNvGraphicFramePr>
          <p:nvPr/>
        </p:nvGraphicFramePr>
        <p:xfrm>
          <a:off x="1508125" y="4619625"/>
          <a:ext cx="571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7" name="Equation" r:id="rId17" imgW="571320" imgH="317160" progId="Equation.3">
                  <p:embed/>
                </p:oleObj>
              </mc:Choice>
              <mc:Fallback>
                <p:oleObj name="Equation" r:id="rId17" imgW="57132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1508125" y="4619625"/>
                        <a:ext cx="5715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7" name="Text Box 17"/>
          <p:cNvSpPr txBox="1">
            <a:spLocks noChangeArrowheads="1"/>
          </p:cNvSpPr>
          <p:nvPr/>
        </p:nvSpPr>
        <p:spPr bwMode="blackWhite">
          <a:xfrm>
            <a:off x="2025650" y="4464050"/>
            <a:ext cx="1250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/>
              <a:t>平面上</a:t>
            </a:r>
          </a:p>
        </p:txBody>
      </p:sp>
      <p:graphicFrame>
        <p:nvGraphicFramePr>
          <p:cNvPr id="46098" name="Object 18"/>
          <p:cNvGraphicFramePr>
            <a:graphicFrameLocks noChangeAspect="1"/>
          </p:cNvGraphicFramePr>
          <p:nvPr/>
        </p:nvGraphicFramePr>
        <p:xfrm>
          <a:off x="3352800" y="4529138"/>
          <a:ext cx="1905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8" name="Equation" r:id="rId19" imgW="1904760" imgH="507960" progId="Equation.3">
                  <p:embed/>
                </p:oleObj>
              </mc:Choice>
              <mc:Fallback>
                <p:oleObj name="Equation" r:id="rId19" imgW="190476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3352800" y="4529138"/>
                        <a:ext cx="19050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99" name="Object 19"/>
          <p:cNvGraphicFramePr>
            <a:graphicFrameLocks noChangeAspect="1"/>
          </p:cNvGraphicFramePr>
          <p:nvPr/>
        </p:nvGraphicFramePr>
        <p:xfrm>
          <a:off x="1358900" y="5257800"/>
          <a:ext cx="18415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9" name="Equation" r:id="rId21" imgW="1841400" imgH="952200" progId="Equation.3">
                  <p:embed/>
                </p:oleObj>
              </mc:Choice>
              <mc:Fallback>
                <p:oleObj name="Equation" r:id="rId21" imgW="1841400" imgH="952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1358900" y="5257800"/>
                        <a:ext cx="18415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00" name="Object 20"/>
          <p:cNvGraphicFramePr>
            <a:graphicFrameLocks noChangeAspect="1"/>
          </p:cNvGraphicFramePr>
          <p:nvPr/>
        </p:nvGraphicFramePr>
        <p:xfrm>
          <a:off x="3340100" y="5276850"/>
          <a:ext cx="9271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0" name="Equation" r:id="rId23" imgW="927000" imgH="863280" progId="Equation.3">
                  <p:embed/>
                </p:oleObj>
              </mc:Choice>
              <mc:Fallback>
                <p:oleObj name="Equation" r:id="rId23" imgW="927000" imgH="863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3340100" y="5276850"/>
                        <a:ext cx="9271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01" name="Object 21"/>
          <p:cNvGraphicFramePr>
            <a:graphicFrameLocks noChangeAspect="1"/>
          </p:cNvGraphicFramePr>
          <p:nvPr/>
        </p:nvGraphicFramePr>
        <p:xfrm>
          <a:off x="4876800" y="5257800"/>
          <a:ext cx="21844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1" name="Equation" r:id="rId25" imgW="2184120" imgH="863280" progId="Equation.3">
                  <p:embed/>
                </p:oleObj>
              </mc:Choice>
              <mc:Fallback>
                <p:oleObj name="Equation" r:id="rId25" imgW="2184120" imgH="863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4876800" y="5257800"/>
                        <a:ext cx="21844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708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6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6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60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6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6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6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90" grpId="0" build="p" autoUpdateAnimBg="0"/>
      <p:bldP spid="46094" grpId="0" build="p" autoUpdateAnimBg="0"/>
      <p:bldP spid="46097" grpId="0" build="p" autoUpdateAnimBg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Object 2"/>
          <p:cNvGraphicFramePr>
            <a:graphicFrameLocks noChangeAspect="1"/>
          </p:cNvGraphicFramePr>
          <p:nvPr/>
        </p:nvGraphicFramePr>
        <p:xfrm>
          <a:off x="1295400" y="152400"/>
          <a:ext cx="6796088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09" name="Equation" r:id="rId3" imgW="2654280" imgH="393480" progId="Equation.3">
                  <p:embed/>
                </p:oleObj>
              </mc:Choice>
              <mc:Fallback>
                <p:oleObj name="Equation" r:id="rId3" imgW="26542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1295400" y="152400"/>
                        <a:ext cx="6796088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79" name="Object 3"/>
          <p:cNvGraphicFramePr>
            <a:graphicFrameLocks noChangeAspect="1"/>
          </p:cNvGraphicFramePr>
          <p:nvPr/>
        </p:nvGraphicFramePr>
        <p:xfrm>
          <a:off x="381000" y="4424363"/>
          <a:ext cx="571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10" name="Equation" r:id="rId5" imgW="190440" imgH="203040" progId="Equation.3">
                  <p:embed/>
                </p:oleObj>
              </mc:Choice>
              <mc:Fallback>
                <p:oleObj name="Equation" r:id="rId5" imgW="1904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381000" y="4424363"/>
                        <a:ext cx="5715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0" name="Object 4"/>
          <p:cNvGraphicFramePr>
            <a:graphicFrameLocks noChangeAspect="1"/>
          </p:cNvGraphicFramePr>
          <p:nvPr/>
        </p:nvGraphicFramePr>
        <p:xfrm>
          <a:off x="1219200" y="4195763"/>
          <a:ext cx="6256338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11" name="Equation" r:id="rId7" imgW="2349360" imgH="419040" progId="Equation.3">
                  <p:embed/>
                </p:oleObj>
              </mc:Choice>
              <mc:Fallback>
                <p:oleObj name="Equation" r:id="rId7" imgW="23493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1219200" y="4195763"/>
                        <a:ext cx="6256338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1" name="Object 5"/>
          <p:cNvGraphicFramePr>
            <a:graphicFrameLocks noChangeAspect="1"/>
          </p:cNvGraphicFramePr>
          <p:nvPr/>
        </p:nvGraphicFramePr>
        <p:xfrm>
          <a:off x="990600" y="5567363"/>
          <a:ext cx="3384550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12" name="Equation" r:id="rId9" imgW="1206360" imgH="215640" progId="Equation.3">
                  <p:embed/>
                </p:oleObj>
              </mc:Choice>
              <mc:Fallback>
                <p:oleObj name="Equation" r:id="rId9" imgW="12063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990600" y="5567363"/>
                        <a:ext cx="3384550" cy="60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2" name="Object 6"/>
          <p:cNvGraphicFramePr>
            <a:graphicFrameLocks noChangeAspect="1"/>
          </p:cNvGraphicFramePr>
          <p:nvPr/>
        </p:nvGraphicFramePr>
        <p:xfrm>
          <a:off x="457200" y="990600"/>
          <a:ext cx="8489950" cy="188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13" name="Equation" r:id="rId11" imgW="3314520" imgH="736560" progId="Equation.3">
                  <p:embed/>
                </p:oleObj>
              </mc:Choice>
              <mc:Fallback>
                <p:oleObj name="Equation" r:id="rId11" imgW="3314520" imgH="736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457200" y="990600"/>
                        <a:ext cx="8489950" cy="188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3" name="Object 7"/>
          <p:cNvGraphicFramePr>
            <a:graphicFrameLocks noChangeAspect="1"/>
          </p:cNvGraphicFramePr>
          <p:nvPr/>
        </p:nvGraphicFramePr>
        <p:xfrm>
          <a:off x="381000" y="2590800"/>
          <a:ext cx="79359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14" name="Equation" r:id="rId13" imgW="3098520" imgH="228600" progId="Equation.3">
                  <p:embed/>
                </p:oleObj>
              </mc:Choice>
              <mc:Fallback>
                <p:oleObj name="Equation" r:id="rId13" imgW="30985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381000" y="2590800"/>
                        <a:ext cx="7935913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4" name="Object 8"/>
          <p:cNvGraphicFramePr>
            <a:graphicFrameLocks noChangeAspect="1"/>
          </p:cNvGraphicFramePr>
          <p:nvPr/>
        </p:nvGraphicFramePr>
        <p:xfrm>
          <a:off x="914400" y="2819400"/>
          <a:ext cx="5886450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15" name="Equation" r:id="rId15" imgW="2298600" imgH="457200" progId="Equation.3">
                  <p:embed/>
                </p:oleObj>
              </mc:Choice>
              <mc:Fallback>
                <p:oleObj name="Equation" r:id="rId15" imgW="2298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914400" y="2819400"/>
                        <a:ext cx="5886450" cy="1169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5" name="Rectangle 9"/>
          <p:cNvSpPr>
            <a:spLocks noGrp="1" noChangeArrowheads="1"/>
          </p:cNvSpPr>
          <p:nvPr>
            <p:ph type="title" idx="4294967295"/>
          </p:nvPr>
        </p:nvSpPr>
        <p:spPr bwMode="blackWhite">
          <a:xfrm>
            <a:off x="304800" y="332656"/>
            <a:ext cx="1295400" cy="609600"/>
          </a:xfrm>
        </p:spPr>
        <p:txBody>
          <a:bodyPr/>
          <a:lstStyle/>
          <a:p>
            <a:pPr algn="l"/>
            <a:r>
              <a:rPr lang="zh-CN" altLang="en-US" sz="3200" b="1" dirty="0" smtClean="0">
                <a:solidFill>
                  <a:srgbClr val="FF0000"/>
                </a:solidFill>
                <a:ea typeface="楷体_GB2312" pitchFamily="49" charset="-122"/>
              </a:rPr>
              <a:t>例</a:t>
            </a:r>
            <a:r>
              <a:rPr lang="en-US" altLang="zh-CN" sz="3200" b="1" dirty="0" smtClean="0">
                <a:solidFill>
                  <a:srgbClr val="FF0000"/>
                </a:solidFill>
                <a:ea typeface="楷体_GB2312" pitchFamily="49" charset="-122"/>
              </a:rPr>
              <a:t>46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92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9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9379134"/>
              </p:ext>
            </p:extLst>
          </p:nvPr>
        </p:nvGraphicFramePr>
        <p:xfrm>
          <a:off x="733425" y="80963"/>
          <a:ext cx="550545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06" name="Equation" r:id="rId3" imgW="2793960" imgH="215640" progId="Equation.DSMT4">
                  <p:embed/>
                </p:oleObj>
              </mc:Choice>
              <mc:Fallback>
                <p:oleObj name="Equation" r:id="rId3" imgW="27939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425" y="80963"/>
                        <a:ext cx="5505450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90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53698"/>
              </p:ext>
            </p:extLst>
          </p:nvPr>
        </p:nvGraphicFramePr>
        <p:xfrm>
          <a:off x="741363" y="523875"/>
          <a:ext cx="512921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07" name="Equation" r:id="rId5" imgW="2603160" imgH="457200" progId="Equation.DSMT4">
                  <p:embed/>
                </p:oleObj>
              </mc:Choice>
              <mc:Fallback>
                <p:oleObj name="Equation" r:id="rId5" imgW="260316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3" y="523875"/>
                        <a:ext cx="5129212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90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684478"/>
              </p:ext>
            </p:extLst>
          </p:nvPr>
        </p:nvGraphicFramePr>
        <p:xfrm>
          <a:off x="5956300" y="784225"/>
          <a:ext cx="2728913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08" name="Equation" r:id="rId7" imgW="1384200" imgH="203040" progId="Equation.DSMT4">
                  <p:embed/>
                </p:oleObj>
              </mc:Choice>
              <mc:Fallback>
                <p:oleObj name="Equation" r:id="rId7" imgW="13842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6300" y="784225"/>
                        <a:ext cx="2728913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90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5981319"/>
              </p:ext>
            </p:extLst>
          </p:nvPr>
        </p:nvGraphicFramePr>
        <p:xfrm>
          <a:off x="746125" y="1268413"/>
          <a:ext cx="2954338" cy="153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09" name="Equation" r:id="rId9" imgW="1498320" imgH="838080" progId="Equation.DSMT4">
                  <p:embed/>
                </p:oleObj>
              </mc:Choice>
              <mc:Fallback>
                <p:oleObj name="Equation" r:id="rId9" imgW="1498320" imgH="838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" y="1268413"/>
                        <a:ext cx="2954338" cy="153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90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363430"/>
              </p:ext>
            </p:extLst>
          </p:nvPr>
        </p:nvGraphicFramePr>
        <p:xfrm>
          <a:off x="4032250" y="1697038"/>
          <a:ext cx="13779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0" name="Equation" r:id="rId11" imgW="698400" imgH="393480" progId="Equation.DSMT4">
                  <p:embed/>
                </p:oleObj>
              </mc:Choice>
              <mc:Fallback>
                <p:oleObj name="Equation" r:id="rId11" imgW="6984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2250" y="1697038"/>
                        <a:ext cx="137795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903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181170"/>
              </p:ext>
            </p:extLst>
          </p:nvPr>
        </p:nvGraphicFramePr>
        <p:xfrm>
          <a:off x="5665788" y="1687513"/>
          <a:ext cx="220345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1" name="Equation" r:id="rId13" imgW="1117440" imgH="419040" progId="Equation.DSMT4">
                  <p:embed/>
                </p:oleObj>
              </mc:Choice>
              <mc:Fallback>
                <p:oleObj name="Equation" r:id="rId13" imgW="11174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5788" y="1687513"/>
                        <a:ext cx="2203450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9032" name="Text Box 8"/>
          <p:cNvSpPr txBox="1">
            <a:spLocks noChangeArrowheads="1"/>
          </p:cNvSpPr>
          <p:nvPr/>
        </p:nvSpPr>
        <p:spPr bwMode="auto">
          <a:xfrm>
            <a:off x="430213" y="2781300"/>
            <a:ext cx="5329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（二） 重点、难点及易错点解析</a:t>
            </a:r>
          </a:p>
        </p:txBody>
      </p:sp>
      <p:graphicFrame>
        <p:nvGraphicFramePr>
          <p:cNvPr id="76903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0326671"/>
              </p:ext>
            </p:extLst>
          </p:nvPr>
        </p:nvGraphicFramePr>
        <p:xfrm>
          <a:off x="731838" y="3213100"/>
          <a:ext cx="351790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2" name="Equation" r:id="rId15" imgW="1828800" imgH="393480" progId="Equation.DSMT4">
                  <p:embed/>
                </p:oleObj>
              </mc:Choice>
              <mc:Fallback>
                <p:oleObj name="Equation" r:id="rId15" imgW="18288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838" y="3213100"/>
                        <a:ext cx="3517900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903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9781419"/>
              </p:ext>
            </p:extLst>
          </p:nvPr>
        </p:nvGraphicFramePr>
        <p:xfrm>
          <a:off x="757238" y="3921125"/>
          <a:ext cx="29813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3" name="Equation" r:id="rId17" imgW="1549080" imgH="203040" progId="Equation.DSMT4">
                  <p:embed/>
                </p:oleObj>
              </mc:Choice>
              <mc:Fallback>
                <p:oleObj name="Equation" r:id="rId17" imgW="15490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238" y="3921125"/>
                        <a:ext cx="29813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903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0427262"/>
              </p:ext>
            </p:extLst>
          </p:nvPr>
        </p:nvGraphicFramePr>
        <p:xfrm>
          <a:off x="5775325" y="3836988"/>
          <a:ext cx="258763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4" name="Equation" r:id="rId19" imgW="126720" imgH="126720" progId="Equation.DSMT4">
                  <p:embed/>
                </p:oleObj>
              </mc:Choice>
              <mc:Fallback>
                <p:oleObj name="Equation" r:id="rId19" imgW="126720" imgH="126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5325" y="3836988"/>
                        <a:ext cx="258763" cy="246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903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2032166"/>
              </p:ext>
            </p:extLst>
          </p:nvPr>
        </p:nvGraphicFramePr>
        <p:xfrm>
          <a:off x="6686550" y="4237038"/>
          <a:ext cx="260350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5" name="Equation" r:id="rId21" imgW="126720" imgH="139680" progId="Equation.DSMT4">
                  <p:embed/>
                </p:oleObj>
              </mc:Choice>
              <mc:Fallback>
                <p:oleObj name="Equation" r:id="rId21" imgW="12672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6550" y="4237038"/>
                        <a:ext cx="260350" cy="271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903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146297"/>
              </p:ext>
            </p:extLst>
          </p:nvPr>
        </p:nvGraphicFramePr>
        <p:xfrm>
          <a:off x="6653213" y="3429000"/>
          <a:ext cx="257175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6" name="Equation" r:id="rId23" imgW="126720" imgH="139680" progId="Equation.DSMT4">
                  <p:embed/>
                </p:oleObj>
              </mc:Choice>
              <mc:Fallback>
                <p:oleObj name="Equation" r:id="rId23" imgW="12672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3213" y="3429000"/>
                        <a:ext cx="257175" cy="27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903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2840459"/>
              </p:ext>
            </p:extLst>
          </p:nvPr>
        </p:nvGraphicFramePr>
        <p:xfrm>
          <a:off x="7648575" y="3536950"/>
          <a:ext cx="257175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7" name="Equation" r:id="rId25" imgW="126720" imgH="139680" progId="Equation.DSMT4">
                  <p:embed/>
                </p:oleObj>
              </mc:Choice>
              <mc:Fallback>
                <p:oleObj name="Equation" r:id="rId25" imgW="12672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8575" y="3536950"/>
                        <a:ext cx="257175" cy="27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903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617538"/>
              </p:ext>
            </p:extLst>
          </p:nvPr>
        </p:nvGraphicFramePr>
        <p:xfrm>
          <a:off x="7635875" y="4076700"/>
          <a:ext cx="284163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8" name="Equation" r:id="rId27" imgW="139680" imgH="164880" progId="Equation.DSMT4">
                  <p:embed/>
                </p:oleObj>
              </mc:Choice>
              <mc:Fallback>
                <p:oleObj name="Equation" r:id="rId27" imgW="1396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5875" y="4076700"/>
                        <a:ext cx="284163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9040" name="Line 16"/>
          <p:cNvSpPr>
            <a:spLocks noChangeShapeType="1"/>
          </p:cNvSpPr>
          <p:nvPr/>
        </p:nvSpPr>
        <p:spPr bwMode="auto">
          <a:xfrm flipV="1">
            <a:off x="6022182" y="3559629"/>
            <a:ext cx="647700" cy="3238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9041" name="Line 17"/>
          <p:cNvSpPr>
            <a:spLocks noChangeShapeType="1"/>
          </p:cNvSpPr>
          <p:nvPr/>
        </p:nvSpPr>
        <p:spPr bwMode="auto">
          <a:xfrm>
            <a:off x="6946900" y="3536950"/>
            <a:ext cx="720725" cy="107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9042" name="Line 18"/>
          <p:cNvSpPr>
            <a:spLocks noChangeShapeType="1"/>
          </p:cNvSpPr>
          <p:nvPr/>
        </p:nvSpPr>
        <p:spPr bwMode="auto">
          <a:xfrm>
            <a:off x="5975350" y="4076700"/>
            <a:ext cx="647700" cy="3238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9043" name="Line 19"/>
          <p:cNvSpPr>
            <a:spLocks noChangeShapeType="1"/>
          </p:cNvSpPr>
          <p:nvPr/>
        </p:nvSpPr>
        <p:spPr bwMode="auto">
          <a:xfrm flipV="1">
            <a:off x="6946900" y="3752850"/>
            <a:ext cx="720725" cy="539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9044" name="Line 20"/>
          <p:cNvSpPr>
            <a:spLocks noChangeShapeType="1"/>
          </p:cNvSpPr>
          <p:nvPr/>
        </p:nvSpPr>
        <p:spPr bwMode="auto">
          <a:xfrm>
            <a:off x="5975350" y="3968750"/>
            <a:ext cx="647700" cy="0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9045" name="Line 21"/>
          <p:cNvSpPr>
            <a:spLocks noChangeShapeType="1"/>
          </p:cNvSpPr>
          <p:nvPr/>
        </p:nvSpPr>
        <p:spPr bwMode="auto">
          <a:xfrm>
            <a:off x="6946900" y="3968750"/>
            <a:ext cx="755650" cy="215900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9046" name="Line 22"/>
          <p:cNvSpPr>
            <a:spLocks noChangeShapeType="1"/>
          </p:cNvSpPr>
          <p:nvPr/>
        </p:nvSpPr>
        <p:spPr bwMode="auto">
          <a:xfrm>
            <a:off x="5938838" y="3968750"/>
            <a:ext cx="684212" cy="323850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9047" name="Line 23"/>
          <p:cNvSpPr>
            <a:spLocks noChangeShapeType="1"/>
          </p:cNvSpPr>
          <p:nvPr/>
        </p:nvSpPr>
        <p:spPr bwMode="auto">
          <a:xfrm flipV="1">
            <a:off x="6946900" y="4292600"/>
            <a:ext cx="647700" cy="107950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69048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8120881"/>
              </p:ext>
            </p:extLst>
          </p:nvPr>
        </p:nvGraphicFramePr>
        <p:xfrm>
          <a:off x="4510088" y="3798888"/>
          <a:ext cx="957262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9" name="Equation" r:id="rId29" imgW="495000" imgH="203040" progId="Equation.DSMT4">
                  <p:embed/>
                </p:oleObj>
              </mc:Choice>
              <mc:Fallback>
                <p:oleObj name="Equation" r:id="rId29" imgW="4950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88" y="3798888"/>
                        <a:ext cx="957262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9049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2302418"/>
              </p:ext>
            </p:extLst>
          </p:nvPr>
        </p:nvGraphicFramePr>
        <p:xfrm>
          <a:off x="6662738" y="3860800"/>
          <a:ext cx="284162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20" name="Equation" r:id="rId31" imgW="139680" imgH="164880" progId="Equation.DSMT4">
                  <p:embed/>
                </p:oleObj>
              </mc:Choice>
              <mc:Fallback>
                <p:oleObj name="Equation" r:id="rId31" imgW="1396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2738" y="3860800"/>
                        <a:ext cx="284162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9050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257038"/>
              </p:ext>
            </p:extLst>
          </p:nvPr>
        </p:nvGraphicFramePr>
        <p:xfrm>
          <a:off x="1295400" y="4617584"/>
          <a:ext cx="2988568" cy="1018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21" name="Equation" r:id="rId33" imgW="1155600" imgH="393480" progId="Equation.DSMT4">
                  <p:embed/>
                </p:oleObj>
              </mc:Choice>
              <mc:Fallback>
                <p:oleObj name="Equation" r:id="rId33" imgW="11556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617584"/>
                        <a:ext cx="2988568" cy="10180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9051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591639"/>
              </p:ext>
            </p:extLst>
          </p:nvPr>
        </p:nvGraphicFramePr>
        <p:xfrm>
          <a:off x="4644008" y="4621439"/>
          <a:ext cx="2976178" cy="1079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22" name="Equation" r:id="rId35" imgW="1155600" imgH="419040" progId="Equation.DSMT4">
                  <p:embed/>
                </p:oleObj>
              </mc:Choice>
              <mc:Fallback>
                <p:oleObj name="Equation" r:id="rId35" imgW="11556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008" y="4621439"/>
                        <a:ext cx="2976178" cy="10792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9052" name="Rectangle 28"/>
          <p:cNvSpPr>
            <a:spLocks noChangeArrowheads="1"/>
          </p:cNvSpPr>
          <p:nvPr/>
        </p:nvSpPr>
        <p:spPr bwMode="auto">
          <a:xfrm>
            <a:off x="1263650" y="4557713"/>
            <a:ext cx="609600" cy="1143000"/>
          </a:xfrm>
          <a:prstGeom prst="rect">
            <a:avLst/>
          </a:prstGeom>
          <a:noFill/>
          <a:ln w="38100">
            <a:solidFill>
              <a:srgbClr val="CC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9053" name="Rectangle 29"/>
          <p:cNvSpPr>
            <a:spLocks noChangeArrowheads="1"/>
          </p:cNvSpPr>
          <p:nvPr/>
        </p:nvSpPr>
        <p:spPr bwMode="auto">
          <a:xfrm>
            <a:off x="3517900" y="4557713"/>
            <a:ext cx="565150" cy="1143000"/>
          </a:xfrm>
          <a:prstGeom prst="rect">
            <a:avLst/>
          </a:prstGeom>
          <a:noFill/>
          <a:ln w="38100">
            <a:solidFill>
              <a:srgbClr val="00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9054" name="Line 30"/>
          <p:cNvSpPr>
            <a:spLocks noChangeShapeType="1"/>
          </p:cNvSpPr>
          <p:nvPr/>
        </p:nvSpPr>
        <p:spPr bwMode="auto">
          <a:xfrm>
            <a:off x="1655763" y="5700713"/>
            <a:ext cx="0" cy="215900"/>
          </a:xfrm>
          <a:prstGeom prst="line">
            <a:avLst/>
          </a:prstGeom>
          <a:noFill/>
          <a:ln w="38100">
            <a:solidFill>
              <a:srgbClr val="CC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769055" name="AutoShape 31"/>
          <p:cNvCxnSpPr>
            <a:cxnSpLocks noChangeShapeType="1"/>
            <a:endCxn id="769061" idx="1"/>
          </p:cNvCxnSpPr>
          <p:nvPr/>
        </p:nvCxnSpPr>
        <p:spPr bwMode="auto">
          <a:xfrm>
            <a:off x="4103688" y="5391150"/>
            <a:ext cx="1116012" cy="925573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00FF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9056" name="Text Box 32"/>
          <p:cNvSpPr txBox="1">
            <a:spLocks noChangeArrowheads="1"/>
          </p:cNvSpPr>
          <p:nvPr/>
        </p:nvSpPr>
        <p:spPr bwMode="auto">
          <a:xfrm>
            <a:off x="1979613" y="4292600"/>
            <a:ext cx="1512887" cy="400110"/>
          </a:xfrm>
          <a:prstGeom prst="rect">
            <a:avLst/>
          </a:prstGeom>
          <a:solidFill>
            <a:srgbClr val="00FF00"/>
          </a:solidFill>
          <a:ln w="38100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zh-CN" altLang="en-US" sz="2000" dirty="0">
                <a:solidFill>
                  <a:srgbClr val="C00000"/>
                </a:solidFill>
              </a:rPr>
              <a:t>两者区别</a:t>
            </a:r>
          </a:p>
        </p:txBody>
      </p:sp>
      <p:grpSp>
        <p:nvGrpSpPr>
          <p:cNvPr id="769057" name="Group 33"/>
          <p:cNvGrpSpPr>
            <a:grpSpLocks/>
          </p:cNvGrpSpPr>
          <p:nvPr/>
        </p:nvGrpSpPr>
        <p:grpSpPr bwMode="auto">
          <a:xfrm>
            <a:off x="4679950" y="4557713"/>
            <a:ext cx="2743200" cy="1143000"/>
            <a:chOff x="3024" y="1872"/>
            <a:chExt cx="1728" cy="720"/>
          </a:xfrm>
        </p:grpSpPr>
        <p:sp>
          <p:nvSpPr>
            <p:cNvPr id="769058" name="Rectangle 34"/>
            <p:cNvSpPr>
              <a:spLocks noChangeArrowheads="1"/>
            </p:cNvSpPr>
            <p:nvPr/>
          </p:nvSpPr>
          <p:spPr bwMode="auto">
            <a:xfrm>
              <a:off x="3024" y="1872"/>
              <a:ext cx="336" cy="720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9059" name="Rectangle 35"/>
            <p:cNvSpPr>
              <a:spLocks noChangeArrowheads="1"/>
            </p:cNvSpPr>
            <p:nvPr/>
          </p:nvSpPr>
          <p:spPr bwMode="auto">
            <a:xfrm>
              <a:off x="4416" y="1872"/>
              <a:ext cx="336" cy="720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69060" name="Text Box 36"/>
          <p:cNvSpPr txBox="1">
            <a:spLocks noChangeArrowheads="1"/>
          </p:cNvSpPr>
          <p:nvPr/>
        </p:nvSpPr>
        <p:spPr bwMode="auto">
          <a:xfrm>
            <a:off x="7664450" y="4508500"/>
            <a:ext cx="534988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2300">
                <a:ea typeface="隶书" pitchFamily="49" charset="-122"/>
              </a:rPr>
              <a:t>区别类似</a:t>
            </a:r>
          </a:p>
        </p:txBody>
      </p:sp>
      <p:sp>
        <p:nvSpPr>
          <p:cNvPr id="769061" name="Text Box 37"/>
          <p:cNvSpPr txBox="1">
            <a:spLocks noChangeArrowheads="1"/>
          </p:cNvSpPr>
          <p:nvPr/>
        </p:nvSpPr>
        <p:spPr bwMode="auto">
          <a:xfrm>
            <a:off x="5219700" y="5916613"/>
            <a:ext cx="3673475" cy="80021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300">
                <a:solidFill>
                  <a:srgbClr val="C00000"/>
                </a:solidFill>
              </a:rPr>
              <a:t>把 </a:t>
            </a:r>
            <a:r>
              <a:rPr lang="en-US" altLang="zh-CN" sz="2300" i="1">
                <a:solidFill>
                  <a:srgbClr val="C00000"/>
                </a:solidFill>
              </a:rPr>
              <a:t>z = f</a:t>
            </a:r>
            <a:r>
              <a:rPr lang="en-US" altLang="zh-CN" sz="2300">
                <a:solidFill>
                  <a:srgbClr val="C00000"/>
                </a:solidFill>
              </a:rPr>
              <a:t> ( </a:t>
            </a:r>
            <a:r>
              <a:rPr lang="en-US" altLang="zh-CN" sz="2300" i="1">
                <a:solidFill>
                  <a:srgbClr val="C00000"/>
                </a:solidFill>
              </a:rPr>
              <a:t>u</a:t>
            </a:r>
            <a:r>
              <a:rPr lang="en-US" altLang="zh-CN" sz="2300">
                <a:solidFill>
                  <a:srgbClr val="C00000"/>
                </a:solidFill>
              </a:rPr>
              <a:t>, </a:t>
            </a:r>
            <a:r>
              <a:rPr lang="en-US" altLang="zh-CN" sz="2300" i="1">
                <a:solidFill>
                  <a:srgbClr val="C00000"/>
                </a:solidFill>
              </a:rPr>
              <a:t>x</a:t>
            </a:r>
            <a:r>
              <a:rPr lang="en-US" altLang="zh-CN" sz="2300">
                <a:solidFill>
                  <a:srgbClr val="C00000"/>
                </a:solidFill>
              </a:rPr>
              <a:t>, </a:t>
            </a:r>
            <a:r>
              <a:rPr lang="en-US" altLang="zh-CN" sz="2300" i="1">
                <a:solidFill>
                  <a:srgbClr val="C00000"/>
                </a:solidFill>
              </a:rPr>
              <a:t>y</a:t>
            </a:r>
            <a:r>
              <a:rPr lang="en-US" altLang="zh-CN" sz="2300">
                <a:solidFill>
                  <a:srgbClr val="C00000"/>
                </a:solidFill>
              </a:rPr>
              <a:t> ) </a:t>
            </a:r>
            <a:r>
              <a:rPr lang="zh-CN" altLang="en-US" sz="2300">
                <a:solidFill>
                  <a:srgbClr val="C00000"/>
                </a:solidFill>
              </a:rPr>
              <a:t>中的 </a:t>
            </a:r>
            <a:r>
              <a:rPr lang="en-US" altLang="zh-CN" sz="2300" i="1">
                <a:solidFill>
                  <a:srgbClr val="C00000"/>
                </a:solidFill>
              </a:rPr>
              <a:t>u</a:t>
            </a:r>
            <a:r>
              <a:rPr lang="en-US" altLang="zh-CN" sz="2300">
                <a:solidFill>
                  <a:srgbClr val="C00000"/>
                </a:solidFill>
              </a:rPr>
              <a:t> </a:t>
            </a:r>
            <a:r>
              <a:rPr lang="zh-CN" altLang="en-US" sz="2300">
                <a:solidFill>
                  <a:srgbClr val="C00000"/>
                </a:solidFill>
              </a:rPr>
              <a:t>及 </a:t>
            </a:r>
            <a:r>
              <a:rPr lang="en-US" altLang="zh-CN" sz="2300" i="1">
                <a:solidFill>
                  <a:srgbClr val="C00000"/>
                </a:solidFill>
              </a:rPr>
              <a:t>y</a:t>
            </a:r>
            <a:r>
              <a:rPr lang="en-US" altLang="zh-CN" sz="2300">
                <a:solidFill>
                  <a:srgbClr val="C00000"/>
                </a:solidFill>
              </a:rPr>
              <a:t> </a:t>
            </a:r>
            <a:r>
              <a:rPr lang="zh-CN" altLang="en-US" sz="2300">
                <a:solidFill>
                  <a:srgbClr val="C00000"/>
                </a:solidFill>
              </a:rPr>
              <a:t>看作不变而对 </a:t>
            </a:r>
            <a:r>
              <a:rPr lang="en-US" altLang="zh-CN" sz="2300" i="1">
                <a:solidFill>
                  <a:srgbClr val="C00000"/>
                </a:solidFill>
              </a:rPr>
              <a:t>x</a:t>
            </a:r>
            <a:r>
              <a:rPr lang="en-US" altLang="zh-CN" sz="2300">
                <a:solidFill>
                  <a:srgbClr val="C00000"/>
                </a:solidFill>
              </a:rPr>
              <a:t> </a:t>
            </a:r>
            <a:r>
              <a:rPr lang="zh-CN" altLang="en-US" sz="2300">
                <a:solidFill>
                  <a:srgbClr val="C00000"/>
                </a:solidFill>
              </a:rPr>
              <a:t>求偏导数</a:t>
            </a:r>
          </a:p>
        </p:txBody>
      </p:sp>
      <p:sp>
        <p:nvSpPr>
          <p:cNvPr id="769062" name="Text Box 38"/>
          <p:cNvSpPr txBox="1">
            <a:spLocks noChangeArrowheads="1"/>
          </p:cNvSpPr>
          <p:nvPr/>
        </p:nvSpPr>
        <p:spPr bwMode="auto">
          <a:xfrm>
            <a:off x="250825" y="5916613"/>
            <a:ext cx="4253087" cy="800219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300" dirty="0">
                <a:solidFill>
                  <a:srgbClr val="C00000"/>
                </a:solidFill>
              </a:rPr>
              <a:t>把复合函数 </a:t>
            </a:r>
            <a:r>
              <a:rPr lang="en-US" altLang="zh-CN" sz="2300" i="1" dirty="0">
                <a:solidFill>
                  <a:srgbClr val="C00000"/>
                </a:solidFill>
              </a:rPr>
              <a:t>z = f</a:t>
            </a:r>
            <a:r>
              <a:rPr lang="en-US" altLang="zh-CN" sz="2300" dirty="0">
                <a:solidFill>
                  <a:srgbClr val="C00000"/>
                </a:solidFill>
              </a:rPr>
              <a:t> [ </a:t>
            </a:r>
            <a:r>
              <a:rPr lang="en-US" altLang="zh-CN" sz="2300" i="1" dirty="0">
                <a:solidFill>
                  <a:srgbClr val="C00000"/>
                </a:solidFill>
                <a:sym typeface="Symbol" pitchFamily="18" charset="2"/>
              </a:rPr>
              <a:t></a:t>
            </a:r>
            <a:r>
              <a:rPr lang="en-US" altLang="zh-CN" sz="2300" dirty="0">
                <a:solidFill>
                  <a:srgbClr val="C00000"/>
                </a:solidFill>
                <a:sym typeface="Symbol" pitchFamily="18" charset="2"/>
              </a:rPr>
              <a:t> (</a:t>
            </a:r>
            <a:r>
              <a:rPr lang="en-US" altLang="zh-CN" sz="2300" i="1" dirty="0">
                <a:solidFill>
                  <a:srgbClr val="C00000"/>
                </a:solidFill>
                <a:sym typeface="Symbol" pitchFamily="18" charset="2"/>
              </a:rPr>
              <a:t>x</a:t>
            </a:r>
            <a:r>
              <a:rPr lang="en-US" altLang="zh-CN" sz="2300" dirty="0">
                <a:solidFill>
                  <a:srgbClr val="C00000"/>
                </a:solidFill>
                <a:sym typeface="Symbol" pitchFamily="18" charset="2"/>
              </a:rPr>
              <a:t>, </a:t>
            </a:r>
            <a:r>
              <a:rPr lang="en-US" altLang="zh-CN" sz="2300" i="1" dirty="0">
                <a:solidFill>
                  <a:srgbClr val="C00000"/>
                </a:solidFill>
                <a:sym typeface="Symbol" pitchFamily="18" charset="2"/>
              </a:rPr>
              <a:t>y</a:t>
            </a:r>
            <a:r>
              <a:rPr lang="en-US" altLang="zh-CN" sz="2300" dirty="0">
                <a:solidFill>
                  <a:srgbClr val="C00000"/>
                </a:solidFill>
                <a:sym typeface="Symbol" pitchFamily="18" charset="2"/>
              </a:rPr>
              <a:t> ), </a:t>
            </a:r>
            <a:r>
              <a:rPr lang="en-US" altLang="zh-CN" sz="2300" i="1" dirty="0">
                <a:solidFill>
                  <a:srgbClr val="C00000"/>
                </a:solidFill>
                <a:sym typeface="Symbol" pitchFamily="18" charset="2"/>
              </a:rPr>
              <a:t>x</a:t>
            </a:r>
            <a:r>
              <a:rPr lang="en-US" altLang="zh-CN" sz="2300" dirty="0">
                <a:solidFill>
                  <a:srgbClr val="C00000"/>
                </a:solidFill>
                <a:sym typeface="Symbol" pitchFamily="18" charset="2"/>
              </a:rPr>
              <a:t>, </a:t>
            </a:r>
            <a:r>
              <a:rPr lang="en-US" altLang="zh-CN" sz="2300" i="1" dirty="0">
                <a:solidFill>
                  <a:srgbClr val="C00000"/>
                </a:solidFill>
                <a:sym typeface="Symbol" pitchFamily="18" charset="2"/>
              </a:rPr>
              <a:t>y</a:t>
            </a:r>
            <a:r>
              <a:rPr lang="en-US" altLang="zh-CN" sz="2300" dirty="0">
                <a:solidFill>
                  <a:srgbClr val="C00000"/>
                </a:solidFill>
                <a:sym typeface="Symbol" pitchFamily="18" charset="2"/>
              </a:rPr>
              <a:t> ]</a:t>
            </a:r>
          </a:p>
          <a:p>
            <a:r>
              <a:rPr lang="zh-CN" altLang="en-US" sz="2300" dirty="0">
                <a:solidFill>
                  <a:srgbClr val="C00000"/>
                </a:solidFill>
                <a:sym typeface="Symbol" pitchFamily="18" charset="2"/>
              </a:rPr>
              <a:t>中的 </a:t>
            </a:r>
            <a:r>
              <a:rPr lang="en-US" altLang="zh-CN" sz="2300" i="1" dirty="0">
                <a:solidFill>
                  <a:srgbClr val="C00000"/>
                </a:solidFill>
                <a:sym typeface="Symbol" pitchFamily="18" charset="2"/>
              </a:rPr>
              <a:t>y</a:t>
            </a:r>
            <a:r>
              <a:rPr lang="en-US" altLang="zh-CN" sz="2300" dirty="0">
                <a:solidFill>
                  <a:srgbClr val="C00000"/>
                </a:solidFill>
                <a:sym typeface="Symbol" pitchFamily="18" charset="2"/>
              </a:rPr>
              <a:t> </a:t>
            </a:r>
            <a:r>
              <a:rPr lang="zh-CN" altLang="en-US" sz="2300" dirty="0">
                <a:solidFill>
                  <a:srgbClr val="C00000"/>
                </a:solidFill>
                <a:sym typeface="Symbol" pitchFamily="18" charset="2"/>
              </a:rPr>
              <a:t>看作不变而对</a:t>
            </a:r>
            <a:r>
              <a:rPr lang="zh-CN" altLang="en-US" sz="2300" i="1" dirty="0">
                <a:solidFill>
                  <a:srgbClr val="C00000"/>
                </a:solidFill>
                <a:sym typeface="Symbol" pitchFamily="18" charset="2"/>
              </a:rPr>
              <a:t> </a:t>
            </a:r>
            <a:r>
              <a:rPr lang="en-US" altLang="zh-CN" sz="2300" i="1" dirty="0">
                <a:solidFill>
                  <a:srgbClr val="C00000"/>
                </a:solidFill>
                <a:sym typeface="Symbol" pitchFamily="18" charset="2"/>
              </a:rPr>
              <a:t>x</a:t>
            </a:r>
            <a:r>
              <a:rPr lang="en-US" altLang="zh-CN" sz="2300" dirty="0">
                <a:solidFill>
                  <a:srgbClr val="C00000"/>
                </a:solidFill>
                <a:sym typeface="Symbol" pitchFamily="18" charset="2"/>
              </a:rPr>
              <a:t> </a:t>
            </a:r>
            <a:r>
              <a:rPr lang="zh-CN" altLang="en-US" sz="2300" dirty="0">
                <a:solidFill>
                  <a:srgbClr val="C00000"/>
                </a:solidFill>
                <a:sym typeface="Symbol" pitchFamily="18" charset="2"/>
              </a:rPr>
              <a:t>求偏导数</a:t>
            </a:r>
          </a:p>
        </p:txBody>
      </p:sp>
    </p:spTree>
    <p:extLst>
      <p:ext uri="{BB962C8B-B14F-4D97-AF65-F5344CB8AC3E}">
        <p14:creationId xmlns:p14="http://schemas.microsoft.com/office/powerpoint/2010/main" val="172158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69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69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769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769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769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769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769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69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69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69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69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69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69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69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69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69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69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69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69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69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69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000"/>
                                        <p:tgtEl>
                                          <p:spTgt spid="769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000"/>
                                        <p:tgtEl>
                                          <p:spTgt spid="769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769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769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2000"/>
                                        <p:tgtEl>
                                          <p:spTgt spid="769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769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70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769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000"/>
                                        <p:tgtEl>
                                          <p:spTgt spid="769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67000"/>
                                  </p:iterate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769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769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2000"/>
                                        <p:tgtEl>
                                          <p:spTgt spid="769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032" grpId="0" autoUpdateAnimBg="0"/>
      <p:bldP spid="769040" grpId="0" animBg="1"/>
      <p:bldP spid="769041" grpId="0" animBg="1"/>
      <p:bldP spid="769042" grpId="0" animBg="1"/>
      <p:bldP spid="769043" grpId="0" animBg="1"/>
      <p:bldP spid="769044" grpId="0" animBg="1"/>
      <p:bldP spid="769045" grpId="0" animBg="1"/>
      <p:bldP spid="769046" grpId="0" animBg="1"/>
      <p:bldP spid="769047" grpId="0" animBg="1"/>
      <p:bldP spid="769052" grpId="0" animBg="1"/>
      <p:bldP spid="769053" grpId="0" animBg="1"/>
      <p:bldP spid="769054" grpId="0" animBg="1"/>
      <p:bldP spid="769056" grpId="0" animBg="1" autoUpdateAnimBg="0"/>
      <p:bldP spid="769060" grpId="0" autoUpdateAnimBg="0"/>
      <p:bldP spid="769061" grpId="0" animBg="1"/>
      <p:bldP spid="769062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2" name="Object 1026"/>
          <p:cNvGraphicFramePr>
            <a:graphicFrameLocks noChangeAspect="1"/>
          </p:cNvGraphicFramePr>
          <p:nvPr/>
        </p:nvGraphicFramePr>
        <p:xfrm>
          <a:off x="847725" y="211138"/>
          <a:ext cx="333533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66" name="Equation" r:id="rId3" imgW="1257120" imgH="228600" progId="Equation.3">
                  <p:embed/>
                </p:oleObj>
              </mc:Choice>
              <mc:Fallback>
                <p:oleObj name="Equation" r:id="rId3" imgW="12571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847725" y="211138"/>
                        <a:ext cx="3335338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3" name="Object 1027"/>
          <p:cNvGraphicFramePr>
            <a:graphicFrameLocks noChangeAspect="1"/>
          </p:cNvGraphicFramePr>
          <p:nvPr/>
        </p:nvGraphicFramePr>
        <p:xfrm>
          <a:off x="4419600" y="0"/>
          <a:ext cx="3971925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67" name="Equation" r:id="rId5" imgW="1536480" imgH="393480" progId="Equation.3">
                  <p:embed/>
                </p:oleObj>
              </mc:Choice>
              <mc:Fallback>
                <p:oleObj name="Equation" r:id="rId5" imgW="1536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4419600" y="0"/>
                        <a:ext cx="3971925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1028"/>
          <p:cNvGraphicFramePr>
            <a:graphicFrameLocks noChangeAspect="1"/>
          </p:cNvGraphicFramePr>
          <p:nvPr/>
        </p:nvGraphicFramePr>
        <p:xfrm>
          <a:off x="838200" y="1066800"/>
          <a:ext cx="4733925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68" name="Equation" r:id="rId7" imgW="1815840" imgH="393480" progId="Equation.3">
                  <p:embed/>
                </p:oleObj>
              </mc:Choice>
              <mc:Fallback>
                <p:oleObj name="Equation" r:id="rId7" imgW="18158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838200" y="1066800"/>
                        <a:ext cx="4733925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5" name="Object 1029"/>
          <p:cNvGraphicFramePr>
            <a:graphicFrameLocks noChangeAspect="1"/>
          </p:cNvGraphicFramePr>
          <p:nvPr/>
        </p:nvGraphicFramePr>
        <p:xfrm>
          <a:off x="685800" y="2209800"/>
          <a:ext cx="424180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69" name="Equation" r:id="rId9" imgW="1549080" imgH="228600" progId="Equation.3">
                  <p:embed/>
                </p:oleObj>
              </mc:Choice>
              <mc:Fallback>
                <p:oleObj name="Equation" r:id="rId9" imgW="1549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685800" y="2209800"/>
                        <a:ext cx="4241800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6" name="Object 1030"/>
          <p:cNvGraphicFramePr>
            <a:graphicFrameLocks noChangeAspect="1"/>
          </p:cNvGraphicFramePr>
          <p:nvPr/>
        </p:nvGraphicFramePr>
        <p:xfrm>
          <a:off x="5181600" y="1981200"/>
          <a:ext cx="3352800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70" name="Equation" r:id="rId11" imgW="1333440" imgH="393480" progId="Equation.3">
                  <p:embed/>
                </p:oleObj>
              </mc:Choice>
              <mc:Fallback>
                <p:oleObj name="Equation" r:id="rId11" imgW="13334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5181600" y="1981200"/>
                        <a:ext cx="3352800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7" name="Object 1031"/>
          <p:cNvGraphicFramePr>
            <a:graphicFrameLocks noChangeAspect="1"/>
          </p:cNvGraphicFramePr>
          <p:nvPr/>
        </p:nvGraphicFramePr>
        <p:xfrm>
          <a:off x="6705600" y="3124200"/>
          <a:ext cx="167640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71" name="Equation" r:id="rId13" imgW="685800" imgH="393480" progId="Equation.3">
                  <p:embed/>
                </p:oleObj>
              </mc:Choice>
              <mc:Fallback>
                <p:oleObj name="Equation" r:id="rId13" imgW="685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6705600" y="3124200"/>
                        <a:ext cx="1676400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1032"/>
          <p:cNvGraphicFramePr>
            <a:graphicFrameLocks noChangeAspect="1"/>
          </p:cNvGraphicFramePr>
          <p:nvPr/>
        </p:nvGraphicFramePr>
        <p:xfrm>
          <a:off x="304800" y="3352800"/>
          <a:ext cx="24384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72" name="Equation" r:id="rId15" imgW="901440" imgH="215640" progId="Equation.3">
                  <p:embed/>
                </p:oleObj>
              </mc:Choice>
              <mc:Fallback>
                <p:oleObj name="Equation" r:id="rId15" imgW="901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304800" y="3352800"/>
                        <a:ext cx="24384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1033"/>
          <p:cNvGraphicFramePr>
            <a:graphicFrameLocks noChangeAspect="1"/>
          </p:cNvGraphicFramePr>
          <p:nvPr/>
        </p:nvGraphicFramePr>
        <p:xfrm>
          <a:off x="2895600" y="2943225"/>
          <a:ext cx="35655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73" name="Equation" r:id="rId17" imgW="1295280" imgH="457200" progId="Equation.3">
                  <p:embed/>
                </p:oleObj>
              </mc:Choice>
              <mc:Fallback>
                <p:oleObj name="Equation" r:id="rId17" imgW="12952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2895600" y="2943225"/>
                        <a:ext cx="3565525" cy="125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0" name="Object 1034"/>
          <p:cNvGraphicFramePr>
            <a:graphicFrameLocks noChangeAspect="1"/>
          </p:cNvGraphicFramePr>
          <p:nvPr/>
        </p:nvGraphicFramePr>
        <p:xfrm>
          <a:off x="361950" y="4746625"/>
          <a:ext cx="238125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74" name="Equation" r:id="rId19" imgW="876240" imgH="215640" progId="Equation.3">
                  <p:embed/>
                </p:oleObj>
              </mc:Choice>
              <mc:Fallback>
                <p:oleObj name="Equation" r:id="rId19" imgW="8762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361950" y="4746625"/>
                        <a:ext cx="2381250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1" name="Object 1035"/>
          <p:cNvGraphicFramePr>
            <a:graphicFrameLocks noChangeAspect="1"/>
          </p:cNvGraphicFramePr>
          <p:nvPr/>
        </p:nvGraphicFramePr>
        <p:xfrm>
          <a:off x="2819400" y="4114800"/>
          <a:ext cx="2649538" cy="193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75" name="Equation" r:id="rId21" imgW="1041120" imgH="761760" progId="Equation.3">
                  <p:embed/>
                </p:oleObj>
              </mc:Choice>
              <mc:Fallback>
                <p:oleObj name="Equation" r:id="rId21" imgW="1041120" imgH="761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2819400" y="4114800"/>
                        <a:ext cx="2649538" cy="193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2" name="Object 1036"/>
          <p:cNvGraphicFramePr>
            <a:graphicFrameLocks noChangeAspect="1"/>
          </p:cNvGraphicFramePr>
          <p:nvPr/>
        </p:nvGraphicFramePr>
        <p:xfrm>
          <a:off x="5530850" y="4714875"/>
          <a:ext cx="26987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76" name="Equation" r:id="rId23" imgW="1054080" imgH="241200" progId="Equation.3">
                  <p:embed/>
                </p:oleObj>
              </mc:Choice>
              <mc:Fallback>
                <p:oleObj name="Equation" r:id="rId23" imgW="10540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5530850" y="4714875"/>
                        <a:ext cx="269875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3" name="Object 1037"/>
          <p:cNvGraphicFramePr>
            <a:graphicFrameLocks noChangeAspect="1"/>
          </p:cNvGraphicFramePr>
          <p:nvPr/>
        </p:nvGraphicFramePr>
        <p:xfrm>
          <a:off x="990600" y="6053138"/>
          <a:ext cx="4846638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77" name="Equation" r:id="rId25" imgW="1815840" imgH="215640" progId="Equation.3">
                  <p:embed/>
                </p:oleObj>
              </mc:Choice>
              <mc:Fallback>
                <p:oleObj name="Equation" r:id="rId25" imgW="18158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990600" y="6053138"/>
                        <a:ext cx="4846638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943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26" name="Object 1026"/>
          <p:cNvGraphicFramePr>
            <a:graphicFrameLocks noChangeAspect="1"/>
          </p:cNvGraphicFramePr>
          <p:nvPr/>
        </p:nvGraphicFramePr>
        <p:xfrm>
          <a:off x="304800" y="223838"/>
          <a:ext cx="52387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90" name="Equation" r:id="rId3" imgW="1968480" imgH="253800" progId="Equation.3">
                  <p:embed/>
                </p:oleObj>
              </mc:Choice>
              <mc:Fallback>
                <p:oleObj name="Equation" r:id="rId3" imgW="19684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304800" y="223838"/>
                        <a:ext cx="5238750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7" name="Object 1027"/>
          <p:cNvGraphicFramePr>
            <a:graphicFrameLocks noChangeAspect="1"/>
          </p:cNvGraphicFramePr>
          <p:nvPr/>
        </p:nvGraphicFramePr>
        <p:xfrm>
          <a:off x="5867400" y="223838"/>
          <a:ext cx="276066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91" name="Equation" r:id="rId5" imgW="977760" imgH="215640" progId="Equation.3">
                  <p:embed/>
                </p:oleObj>
              </mc:Choice>
              <mc:Fallback>
                <p:oleObj name="Equation" r:id="rId5" imgW="9777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5867400" y="223838"/>
                        <a:ext cx="2760663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8" name="Object 1028"/>
          <p:cNvGraphicFramePr>
            <a:graphicFrameLocks noChangeAspect="1"/>
          </p:cNvGraphicFramePr>
          <p:nvPr/>
        </p:nvGraphicFramePr>
        <p:xfrm>
          <a:off x="319088" y="909638"/>
          <a:ext cx="2257425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92" name="Equation" r:id="rId7" imgW="927000" imgH="419040" progId="Equation.3">
                  <p:embed/>
                </p:oleObj>
              </mc:Choice>
              <mc:Fallback>
                <p:oleObj name="Equation" r:id="rId7" imgW="9270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319088" y="909638"/>
                        <a:ext cx="2257425" cy="1020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9" name="Object 1029"/>
          <p:cNvGraphicFramePr>
            <a:graphicFrameLocks noChangeAspect="1"/>
          </p:cNvGraphicFramePr>
          <p:nvPr/>
        </p:nvGraphicFramePr>
        <p:xfrm>
          <a:off x="2819400" y="909638"/>
          <a:ext cx="2374900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93" name="Equation" r:id="rId9" imgW="939600" imgH="419040" progId="Equation.3">
                  <p:embed/>
                </p:oleObj>
              </mc:Choice>
              <mc:Fallback>
                <p:oleObj name="Equation" r:id="rId9" imgW="9396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2819400" y="909638"/>
                        <a:ext cx="2374900" cy="105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Object 1030"/>
          <p:cNvGraphicFramePr>
            <a:graphicFrameLocks noChangeAspect="1"/>
          </p:cNvGraphicFramePr>
          <p:nvPr/>
        </p:nvGraphicFramePr>
        <p:xfrm>
          <a:off x="5654675" y="909638"/>
          <a:ext cx="225425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94" name="Equation" r:id="rId11" imgW="901440" imgH="419040" progId="Equation.3">
                  <p:embed/>
                </p:oleObj>
              </mc:Choice>
              <mc:Fallback>
                <p:oleObj name="Equation" r:id="rId11" imgW="90144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5654675" y="909638"/>
                        <a:ext cx="2254250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1" name="Object 1031"/>
          <p:cNvGraphicFramePr>
            <a:graphicFrameLocks noChangeAspect="1"/>
          </p:cNvGraphicFramePr>
          <p:nvPr/>
        </p:nvGraphicFramePr>
        <p:xfrm>
          <a:off x="457200" y="1900238"/>
          <a:ext cx="4440238" cy="120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95" name="Equation" r:id="rId13" imgW="1688760" imgH="457200" progId="Equation.3">
                  <p:embed/>
                </p:oleObj>
              </mc:Choice>
              <mc:Fallback>
                <p:oleObj name="Equation" r:id="rId13" imgW="16887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457200" y="1900238"/>
                        <a:ext cx="4440238" cy="1201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2" name="Object 1032"/>
          <p:cNvGraphicFramePr>
            <a:graphicFrameLocks noChangeAspect="1"/>
          </p:cNvGraphicFramePr>
          <p:nvPr/>
        </p:nvGraphicFramePr>
        <p:xfrm>
          <a:off x="609600" y="3009900"/>
          <a:ext cx="5106988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96" name="Equation" r:id="rId15" imgW="1955520" imgH="495000" progId="Equation.3">
                  <p:embed/>
                </p:oleObj>
              </mc:Choice>
              <mc:Fallback>
                <p:oleObj name="Equation" r:id="rId15" imgW="195552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609600" y="3009900"/>
                        <a:ext cx="5106988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3" name="Object 1033"/>
          <p:cNvGraphicFramePr>
            <a:graphicFrameLocks noChangeAspect="1"/>
          </p:cNvGraphicFramePr>
          <p:nvPr/>
        </p:nvGraphicFramePr>
        <p:xfrm>
          <a:off x="5867400" y="3086100"/>
          <a:ext cx="3105150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97" name="Equation" r:id="rId17" imgW="1371600" imgH="457200" progId="Equation.3">
                  <p:embed/>
                </p:oleObj>
              </mc:Choice>
              <mc:Fallback>
                <p:oleObj name="Equation" r:id="rId17" imgW="1371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5867400" y="3086100"/>
                        <a:ext cx="3105150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4" name="Object 1034"/>
          <p:cNvGraphicFramePr>
            <a:graphicFrameLocks noChangeAspect="1"/>
          </p:cNvGraphicFramePr>
          <p:nvPr/>
        </p:nvGraphicFramePr>
        <p:xfrm>
          <a:off x="381000" y="4252913"/>
          <a:ext cx="6597650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98" name="Equation" r:id="rId19" imgW="2603160" imgH="457200" progId="Equation.3">
                  <p:embed/>
                </p:oleObj>
              </mc:Choice>
              <mc:Fallback>
                <p:oleObj name="Equation" r:id="rId19" imgW="26031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381000" y="4252913"/>
                        <a:ext cx="6597650" cy="1157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5" name="Object 1035"/>
          <p:cNvGraphicFramePr>
            <a:graphicFrameLocks noChangeAspect="1"/>
          </p:cNvGraphicFramePr>
          <p:nvPr/>
        </p:nvGraphicFramePr>
        <p:xfrm>
          <a:off x="7010400" y="4329113"/>
          <a:ext cx="1295400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99" name="Equation" r:id="rId21" imgW="520560" imgH="419040" progId="Equation.3">
                  <p:embed/>
                </p:oleObj>
              </mc:Choice>
              <mc:Fallback>
                <p:oleObj name="Equation" r:id="rId21" imgW="5205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7010400" y="4329113"/>
                        <a:ext cx="1295400" cy="1042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6" name="Object 1036"/>
          <p:cNvGraphicFramePr>
            <a:graphicFrameLocks noChangeAspect="1"/>
          </p:cNvGraphicFramePr>
          <p:nvPr/>
        </p:nvGraphicFramePr>
        <p:xfrm>
          <a:off x="609600" y="5405438"/>
          <a:ext cx="5846763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00" name="Equation" r:id="rId23" imgW="2247840" imgH="419040" progId="Equation.3">
                  <p:embed/>
                </p:oleObj>
              </mc:Choice>
              <mc:Fallback>
                <p:oleObj name="Equation" r:id="rId23" imgW="224784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609600" y="5405438"/>
                        <a:ext cx="5846763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7" name="Object 1037"/>
          <p:cNvGraphicFramePr>
            <a:graphicFrameLocks noChangeAspect="1"/>
          </p:cNvGraphicFramePr>
          <p:nvPr/>
        </p:nvGraphicFramePr>
        <p:xfrm>
          <a:off x="6477000" y="5629275"/>
          <a:ext cx="1477963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01" name="Equation" r:id="rId25" imgW="545760" imgH="203040" progId="Equation.3">
                  <p:embed/>
                </p:oleObj>
              </mc:Choice>
              <mc:Fallback>
                <p:oleObj name="Equation" r:id="rId25" imgW="5457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629275"/>
                        <a:ext cx="1477963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835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1125"/>
            <a:ext cx="2286000" cy="762000"/>
          </a:xfrm>
          <a:ln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3200" b="1">
                <a:ea typeface="楷体_GB2312" pitchFamily="49" charset="-122"/>
              </a:rPr>
              <a:t>练习题</a:t>
            </a:r>
            <a:endParaRPr lang="zh-CN" altLang="en-US" sz="3200" b="1">
              <a:solidFill>
                <a:schemeClr val="tx1"/>
              </a:solidFill>
              <a:ea typeface="楷体_GB2312" pitchFamily="49" charset="-122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381000" y="955675"/>
            <a:ext cx="3505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tx2"/>
                </a:solidFill>
              </a:rPr>
              <a:t>1</a:t>
            </a:r>
            <a:r>
              <a:rPr lang="en-US" altLang="zh-CN" sz="3200"/>
              <a:t>. </a:t>
            </a:r>
            <a:r>
              <a:rPr lang="zh-CN" altLang="en-US" sz="3200"/>
              <a:t>设曲面的方程为</a:t>
            </a:r>
          </a:p>
        </p:txBody>
      </p:sp>
      <p:graphicFrame>
        <p:nvGraphicFramePr>
          <p:cNvPr id="1332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377530"/>
              </p:ext>
            </p:extLst>
          </p:nvPr>
        </p:nvGraphicFramePr>
        <p:xfrm>
          <a:off x="3651250" y="609600"/>
          <a:ext cx="1911350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38" name="公式" r:id="rId3" imgW="634680" imgH="317160" progId="Equation.3">
                  <p:embed/>
                </p:oleObj>
              </mc:Choice>
              <mc:Fallback>
                <p:oleObj name="公式" r:id="rId3" imgW="63468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250" y="609600"/>
                        <a:ext cx="1911350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3" name="Text Box 11"/>
          <p:cNvSpPr txBox="1">
            <a:spLocks noChangeArrowheads="1"/>
          </p:cNvSpPr>
          <p:nvPr/>
        </p:nvSpPr>
        <p:spPr bwMode="auto">
          <a:xfrm>
            <a:off x="5486400" y="914400"/>
            <a:ext cx="3657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/>
              <a:t>证明曲面在任意点</a:t>
            </a:r>
          </a:p>
        </p:txBody>
      </p:sp>
      <p:graphicFrame>
        <p:nvGraphicFramePr>
          <p:cNvPr id="1332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986656"/>
              </p:ext>
            </p:extLst>
          </p:nvPr>
        </p:nvGraphicFramePr>
        <p:xfrm>
          <a:off x="304800" y="1703388"/>
          <a:ext cx="1658938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39" name="公式" r:id="rId5" imgW="660240" imgH="203040" progId="Equation.3">
                  <p:embed/>
                </p:oleObj>
              </mc:Choice>
              <mc:Fallback>
                <p:oleObj name="公式" r:id="rId5" imgW="6602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703388"/>
                        <a:ext cx="1658938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8" name="Text Box 16"/>
          <p:cNvSpPr txBox="1">
            <a:spLocks noChangeArrowheads="1"/>
          </p:cNvSpPr>
          <p:nvPr/>
        </p:nvSpPr>
        <p:spPr bwMode="auto">
          <a:xfrm>
            <a:off x="457200" y="2373313"/>
            <a:ext cx="1524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tx2"/>
                </a:solidFill>
              </a:rPr>
              <a:t>解</a:t>
            </a:r>
            <a:r>
              <a:rPr lang="en-US" altLang="zh-CN" sz="3200"/>
              <a:t>: </a:t>
            </a:r>
            <a:r>
              <a:rPr lang="zh-CN" altLang="en-US" sz="3200"/>
              <a:t>令</a:t>
            </a:r>
          </a:p>
        </p:txBody>
      </p:sp>
      <p:graphicFrame>
        <p:nvGraphicFramePr>
          <p:cNvPr id="1332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9091067"/>
              </p:ext>
            </p:extLst>
          </p:nvPr>
        </p:nvGraphicFramePr>
        <p:xfrm>
          <a:off x="1547813" y="1992313"/>
          <a:ext cx="2530475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40" name="公式" r:id="rId7" imgW="914400" imgH="355320" progId="Equation.3">
                  <p:embed/>
                </p:oleObj>
              </mc:Choice>
              <mc:Fallback>
                <p:oleObj name="公式" r:id="rId7" imgW="9144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1992313"/>
                        <a:ext cx="2530475" cy="979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0" name="Text Box 18"/>
          <p:cNvSpPr txBox="1">
            <a:spLocks noChangeArrowheads="1"/>
          </p:cNvSpPr>
          <p:nvPr/>
        </p:nvSpPr>
        <p:spPr bwMode="auto">
          <a:xfrm>
            <a:off x="4114800" y="2373313"/>
            <a:ext cx="4800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/>
              <a:t>则曲面在点</a:t>
            </a:r>
            <a:r>
              <a:rPr lang="zh-CN" altLang="en-US" sz="3200" i="1">
                <a:solidFill>
                  <a:schemeClr val="tx2"/>
                </a:solidFill>
              </a:rPr>
              <a:t> </a:t>
            </a:r>
            <a:r>
              <a:rPr lang="en-US" altLang="zh-CN" sz="3200" i="1">
                <a:solidFill>
                  <a:schemeClr val="tx2"/>
                </a:solidFill>
              </a:rPr>
              <a:t>M</a:t>
            </a:r>
            <a:r>
              <a:rPr lang="en-US" altLang="zh-CN" sz="3200"/>
              <a:t> </a:t>
            </a:r>
            <a:r>
              <a:rPr lang="zh-CN" altLang="en-US" sz="3200"/>
              <a:t>的法向量为</a:t>
            </a:r>
          </a:p>
        </p:txBody>
      </p:sp>
      <p:graphicFrame>
        <p:nvGraphicFramePr>
          <p:cNvPr id="13331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6336945"/>
              </p:ext>
            </p:extLst>
          </p:nvPr>
        </p:nvGraphicFramePr>
        <p:xfrm>
          <a:off x="838200" y="3403600"/>
          <a:ext cx="27495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41" name="公式" r:id="rId9" imgW="1091880" imgH="253800" progId="Equation.3">
                  <p:embed/>
                </p:oleObj>
              </mc:Choice>
              <mc:Fallback>
                <p:oleObj name="公式" r:id="rId9" imgW="10918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403600"/>
                        <a:ext cx="2749550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662138"/>
              </p:ext>
            </p:extLst>
          </p:nvPr>
        </p:nvGraphicFramePr>
        <p:xfrm>
          <a:off x="3657600" y="3008313"/>
          <a:ext cx="4565650" cy="133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42" name="公式" r:id="rId11" imgW="1815840" imgH="533160" progId="Equation.3">
                  <p:embed/>
                </p:oleObj>
              </mc:Choice>
              <mc:Fallback>
                <p:oleObj name="公式" r:id="rId11" imgW="181584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008313"/>
                        <a:ext cx="4565650" cy="1335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3" name="Text Box 21"/>
          <p:cNvSpPr txBox="1">
            <a:spLocks noChangeArrowheads="1"/>
          </p:cNvSpPr>
          <p:nvPr/>
        </p:nvSpPr>
        <p:spPr bwMode="auto">
          <a:xfrm>
            <a:off x="184150" y="4243388"/>
            <a:ext cx="838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/>
              <a:t>而</a:t>
            </a:r>
          </a:p>
        </p:txBody>
      </p:sp>
      <p:graphicFrame>
        <p:nvGraphicFramePr>
          <p:cNvPr id="13334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719090"/>
              </p:ext>
            </p:extLst>
          </p:nvPr>
        </p:nvGraphicFramePr>
        <p:xfrm>
          <a:off x="793750" y="4243388"/>
          <a:ext cx="2559050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43" name="公式" r:id="rId13" imgW="1015920" imgH="253800" progId="Equation.3">
                  <p:embed/>
                </p:oleObj>
              </mc:Choice>
              <mc:Fallback>
                <p:oleObj name="公式" r:id="rId13" imgW="10159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50" y="4243388"/>
                        <a:ext cx="2559050" cy="63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5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764828"/>
              </p:ext>
            </p:extLst>
          </p:nvPr>
        </p:nvGraphicFramePr>
        <p:xfrm>
          <a:off x="1223963" y="5218113"/>
          <a:ext cx="1144587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44" name="公式" r:id="rId15" imgW="457200" imgH="228600" progId="Equation.3">
                  <p:embed/>
                </p:oleObj>
              </mc:Choice>
              <mc:Fallback>
                <p:oleObj name="公式" r:id="rId15" imgW="457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963" y="5218113"/>
                        <a:ext cx="1144587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9533916"/>
              </p:ext>
            </p:extLst>
          </p:nvPr>
        </p:nvGraphicFramePr>
        <p:xfrm>
          <a:off x="5092700" y="4876800"/>
          <a:ext cx="1441450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45" name="公式" r:id="rId17" imgW="533160" imgH="355320" progId="Equation.3">
                  <p:embed/>
                </p:oleObj>
              </mc:Choice>
              <mc:Fallback>
                <p:oleObj name="公式" r:id="rId17" imgW="53316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2700" y="4876800"/>
                        <a:ext cx="1441450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5769512"/>
              </p:ext>
            </p:extLst>
          </p:nvPr>
        </p:nvGraphicFramePr>
        <p:xfrm>
          <a:off x="6481763" y="5356225"/>
          <a:ext cx="6858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46" name="公式" r:id="rId19" imgW="241200" imgH="126720" progId="Equation.3">
                  <p:embed/>
                </p:oleObj>
              </mc:Choice>
              <mc:Fallback>
                <p:oleObj name="公式" r:id="rId19" imgW="24120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1763" y="5356225"/>
                        <a:ext cx="68580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8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3222868"/>
              </p:ext>
            </p:extLst>
          </p:nvPr>
        </p:nvGraphicFramePr>
        <p:xfrm>
          <a:off x="7243763" y="5270500"/>
          <a:ext cx="60483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47" name="公式" r:id="rId21" imgW="241200" imgH="177480" progId="Equation.3">
                  <p:embed/>
                </p:oleObj>
              </mc:Choice>
              <mc:Fallback>
                <p:oleObj name="公式" r:id="rId21" imgW="24120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763" y="5270500"/>
                        <a:ext cx="604837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9" name="Text Box 27"/>
          <p:cNvSpPr txBox="1">
            <a:spLocks noChangeArrowheads="1"/>
          </p:cNvSpPr>
          <p:nvPr/>
        </p:nvSpPr>
        <p:spPr bwMode="auto">
          <a:xfrm>
            <a:off x="385763" y="6061075"/>
            <a:ext cx="914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/>
              <a:t>故</a:t>
            </a:r>
          </a:p>
        </p:txBody>
      </p:sp>
      <p:graphicFrame>
        <p:nvGraphicFramePr>
          <p:cNvPr id="13340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1146568"/>
              </p:ext>
            </p:extLst>
          </p:nvPr>
        </p:nvGraphicFramePr>
        <p:xfrm>
          <a:off x="1404938" y="5984875"/>
          <a:ext cx="174307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48" name="公式" r:id="rId23" imgW="609480" imgH="253800" progId="Equation.3">
                  <p:embed/>
                </p:oleObj>
              </mc:Choice>
              <mc:Fallback>
                <p:oleObj name="公式" r:id="rId23" imgW="6094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4938" y="5984875"/>
                        <a:ext cx="1743075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345" name="Group 33"/>
          <p:cNvGrpSpPr>
            <a:grpSpLocks/>
          </p:cNvGrpSpPr>
          <p:nvPr/>
        </p:nvGrpSpPr>
        <p:grpSpPr bwMode="auto">
          <a:xfrm>
            <a:off x="1928813" y="1609725"/>
            <a:ext cx="4419600" cy="598488"/>
            <a:chOff x="1248" y="1036"/>
            <a:chExt cx="2784" cy="377"/>
          </a:xfrm>
        </p:grpSpPr>
        <p:sp>
          <p:nvSpPr>
            <p:cNvPr id="13325" name="Text Box 13"/>
            <p:cNvSpPr txBox="1">
              <a:spLocks noChangeArrowheads="1"/>
            </p:cNvSpPr>
            <p:nvPr/>
          </p:nvSpPr>
          <p:spPr bwMode="auto">
            <a:xfrm>
              <a:off x="1248" y="1048"/>
              <a:ext cx="27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/>
                <a:t>的法线与向量       垂直 </a:t>
              </a:r>
              <a:r>
                <a:rPr lang="en-US" altLang="zh-CN" sz="3200"/>
                <a:t>.</a:t>
              </a:r>
            </a:p>
          </p:txBody>
        </p:sp>
        <p:graphicFrame>
          <p:nvGraphicFramePr>
            <p:cNvPr id="13326" name="Object 14"/>
            <p:cNvGraphicFramePr>
              <a:graphicFrameLocks noChangeAspect="1"/>
            </p:cNvGraphicFramePr>
            <p:nvPr/>
          </p:nvGraphicFramePr>
          <p:xfrm>
            <a:off x="2832" y="1036"/>
            <a:ext cx="499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549" name="公式" r:id="rId25" imgW="304560" imgH="228600" progId="Equation.3">
                    <p:embed/>
                  </p:oleObj>
                </mc:Choice>
                <mc:Fallback>
                  <p:oleObj name="公式" r:id="rId25" imgW="3045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1036"/>
                          <a:ext cx="499" cy="3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342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474663"/>
              </p:ext>
            </p:extLst>
          </p:nvPr>
        </p:nvGraphicFramePr>
        <p:xfrm>
          <a:off x="6400800" y="2940050"/>
          <a:ext cx="1062038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50" name="公式" r:id="rId27" imgW="393480" imgH="355320" progId="Equation.3">
                  <p:embed/>
                </p:oleObj>
              </mc:Choice>
              <mc:Fallback>
                <p:oleObj name="公式" r:id="rId27" imgW="39348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2940050"/>
                        <a:ext cx="1062038" cy="95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3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925589"/>
              </p:ext>
            </p:extLst>
          </p:nvPr>
        </p:nvGraphicFramePr>
        <p:xfrm>
          <a:off x="7467600" y="3352800"/>
          <a:ext cx="51117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51" name="公式" r:id="rId29" imgW="203040" imgH="164880" progId="Equation.3">
                  <p:embed/>
                </p:oleObj>
              </mc:Choice>
              <mc:Fallback>
                <p:oleObj name="公式" r:id="rId29" imgW="20304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3352800"/>
                        <a:ext cx="511175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4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843687"/>
              </p:ext>
            </p:extLst>
          </p:nvPr>
        </p:nvGraphicFramePr>
        <p:xfrm>
          <a:off x="2328863" y="4911725"/>
          <a:ext cx="2781300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52" name="公式" r:id="rId31" imgW="1028520" imgH="355320" progId="Equation.3">
                  <p:embed/>
                </p:oleObj>
              </mc:Choice>
              <mc:Fallback>
                <p:oleObj name="公式" r:id="rId31" imgW="102852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8863" y="4911725"/>
                        <a:ext cx="2781300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2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3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3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1" grpId="0" autoUpdateAnimBg="0"/>
      <p:bldP spid="13323" grpId="0" autoUpdateAnimBg="0"/>
      <p:bldP spid="13328" grpId="0" autoUpdateAnimBg="0"/>
      <p:bldP spid="13330" grpId="0" autoUpdateAnimBg="0"/>
      <p:bldP spid="13333" grpId="0" autoUpdateAnimBg="0"/>
      <p:bldP spid="13339" grpId="0" autoUpdateAnimBg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438" y="219075"/>
            <a:ext cx="3124200" cy="457200"/>
          </a:xfrm>
        </p:spPr>
        <p:txBody>
          <a:bodyPr>
            <a:normAutofit fontScale="90000"/>
          </a:bodyPr>
          <a:lstStyle/>
          <a:p>
            <a:r>
              <a:rPr lang="en-US" altLang="zh-CN" sz="3200" b="1">
                <a:ea typeface="楷体_GB2312" pitchFamily="49" charset="-122"/>
              </a:rPr>
              <a:t>2</a:t>
            </a:r>
            <a:r>
              <a:rPr lang="en-US" altLang="zh-CN" sz="3200" b="1">
                <a:solidFill>
                  <a:schemeClr val="tx1"/>
                </a:solidFill>
                <a:ea typeface="楷体_GB2312" pitchFamily="49" charset="-122"/>
              </a:rPr>
              <a:t>. </a:t>
            </a:r>
            <a:r>
              <a:rPr lang="zh-CN" altLang="en-US" sz="3200">
                <a:solidFill>
                  <a:schemeClr val="tx1"/>
                </a:solidFill>
                <a:ea typeface="楷体_GB2312" pitchFamily="49" charset="-122"/>
              </a:rPr>
              <a:t>设曲面方程为</a:t>
            </a:r>
            <a:endParaRPr lang="zh-CN" altLang="en-US" sz="3200" b="1">
              <a:solidFill>
                <a:schemeClr val="tx1"/>
              </a:solidFill>
              <a:ea typeface="楷体_GB2312" pitchFamily="49" charset="-122"/>
            </a:endParaRPr>
          </a:p>
        </p:txBody>
      </p:sp>
      <p:graphicFrame>
        <p:nvGraphicFramePr>
          <p:cNvPr id="1433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6266027"/>
              </p:ext>
            </p:extLst>
          </p:nvPr>
        </p:nvGraphicFramePr>
        <p:xfrm>
          <a:off x="3108325" y="193675"/>
          <a:ext cx="3408363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90" name="公式" r:id="rId3" imgW="1358640" imgH="253800" progId="Equation.3">
                  <p:embed/>
                </p:oleObj>
              </mc:Choice>
              <mc:Fallback>
                <p:oleObj name="公式" r:id="rId3" imgW="13586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8325" y="193675"/>
                        <a:ext cx="3408363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6429375" y="165100"/>
            <a:ext cx="2667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/>
              <a:t>证明曲面上任</a:t>
            </a: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76200" y="785813"/>
            <a:ext cx="8915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/>
              <a:t>一点处的切平面在三坐标轴上的截距之和为常数 </a:t>
            </a:r>
            <a:r>
              <a:rPr lang="en-US" altLang="zh-CN" sz="3200"/>
              <a:t>. </a:t>
            </a:r>
            <a:endParaRPr lang="en-US" altLang="zh-CN" sz="3200">
              <a:solidFill>
                <a:srgbClr val="99FF99"/>
              </a:solidFill>
            </a:endParaRP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152400" y="1401763"/>
            <a:ext cx="3733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tx2"/>
                </a:solidFill>
              </a:rPr>
              <a:t>证明</a:t>
            </a:r>
            <a:r>
              <a:rPr lang="en-US" altLang="zh-CN" sz="3200"/>
              <a:t>: </a:t>
            </a:r>
            <a:r>
              <a:rPr lang="zh-CN" altLang="en-US" sz="3200"/>
              <a:t>曲面在任一点</a:t>
            </a:r>
          </a:p>
        </p:txBody>
      </p:sp>
      <p:graphicFrame>
        <p:nvGraphicFramePr>
          <p:cNvPr id="1434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639866"/>
              </p:ext>
            </p:extLst>
          </p:nvPr>
        </p:nvGraphicFramePr>
        <p:xfrm>
          <a:off x="3733800" y="1401763"/>
          <a:ext cx="1833563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91" name="公式" r:id="rId5" imgW="761760" imgH="228600" progId="Equation.3">
                  <p:embed/>
                </p:oleObj>
              </mc:Choice>
              <mc:Fallback>
                <p:oleObj name="公式" r:id="rId5" imgW="7617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1401763"/>
                        <a:ext cx="1833563" cy="55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5568950" y="1384300"/>
            <a:ext cx="3352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/>
              <a:t>处的法向量为</a:t>
            </a:r>
          </a:p>
        </p:txBody>
      </p:sp>
      <p:graphicFrame>
        <p:nvGraphicFramePr>
          <p:cNvPr id="1434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478061"/>
              </p:ext>
            </p:extLst>
          </p:nvPr>
        </p:nvGraphicFramePr>
        <p:xfrm>
          <a:off x="2979738" y="3098800"/>
          <a:ext cx="4411662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92" name="公式" r:id="rId7" imgW="1765080" imgH="469800" progId="Equation.3">
                  <p:embed/>
                </p:oleObj>
              </mc:Choice>
              <mc:Fallback>
                <p:oleObj name="公式" r:id="rId7" imgW="176508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9738" y="3098800"/>
                        <a:ext cx="4411662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6" name="Text Box 10"/>
          <p:cNvSpPr txBox="1">
            <a:spLocks noChangeArrowheads="1"/>
          </p:cNvSpPr>
          <p:nvPr/>
        </p:nvSpPr>
        <p:spPr bwMode="auto">
          <a:xfrm>
            <a:off x="1770063" y="4416425"/>
            <a:ext cx="1066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/>
              <a:t>即</a:t>
            </a:r>
          </a:p>
        </p:txBody>
      </p:sp>
      <p:graphicFrame>
        <p:nvGraphicFramePr>
          <p:cNvPr id="1434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414863"/>
              </p:ext>
            </p:extLst>
          </p:nvPr>
        </p:nvGraphicFramePr>
        <p:xfrm>
          <a:off x="3113088" y="4156075"/>
          <a:ext cx="3897312" cy="114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93" name="公式" r:id="rId9" imgW="1562040" imgH="457200" progId="Equation.3">
                  <p:embed/>
                </p:oleObj>
              </mc:Choice>
              <mc:Fallback>
                <p:oleObj name="公式" r:id="rId9" imgW="15620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3088" y="4156075"/>
                        <a:ext cx="3897312" cy="1141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228600" y="5330825"/>
            <a:ext cx="5181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/>
              <a:t>则在坐标轴上的截距之和为</a:t>
            </a:r>
          </a:p>
        </p:txBody>
      </p:sp>
      <p:graphicFrame>
        <p:nvGraphicFramePr>
          <p:cNvPr id="1434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8534109"/>
              </p:ext>
            </p:extLst>
          </p:nvPr>
        </p:nvGraphicFramePr>
        <p:xfrm>
          <a:off x="1655763" y="5989638"/>
          <a:ext cx="5884862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94" name="公式" r:id="rId11" imgW="2349360" imgH="266400" progId="Equation.3">
                  <p:embed/>
                </p:oleObj>
              </mc:Choice>
              <mc:Fallback>
                <p:oleObj name="公式" r:id="rId11" imgW="234936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5763" y="5989638"/>
                        <a:ext cx="5884862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44463" y="3316288"/>
            <a:ext cx="3352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/>
              <a:t>切平面方程为</a:t>
            </a:r>
          </a:p>
        </p:txBody>
      </p:sp>
      <p:graphicFrame>
        <p:nvGraphicFramePr>
          <p:cNvPr id="1435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500759"/>
              </p:ext>
            </p:extLst>
          </p:nvPr>
        </p:nvGraphicFramePr>
        <p:xfrm>
          <a:off x="2068513" y="1970088"/>
          <a:ext cx="4108450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95" name="公式" r:id="rId13" imgW="1638000" imgH="457200" progId="Equation.3">
                  <p:embed/>
                </p:oleObj>
              </mc:Choice>
              <mc:Fallback>
                <p:oleObj name="公式" r:id="rId13" imgW="1638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8513" y="1970088"/>
                        <a:ext cx="4108450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635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utoUpdateAnimBg="0"/>
      <p:bldP spid="14341" grpId="0" autoUpdateAnimBg="0"/>
      <p:bldP spid="14342" grpId="0" autoUpdateAnimBg="0"/>
      <p:bldP spid="14344" grpId="0" autoUpdateAnimBg="0"/>
      <p:bldP spid="14346" grpId="0" autoUpdateAnimBg="0"/>
      <p:bldP spid="14348" grpId="0" autoUpdateAnimBg="0"/>
      <p:bldP spid="14350" grpId="0" autoUpdateAnimBg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948A3-1F39-4160-9457-0DECE21B306D}" type="slidenum">
              <a:rPr lang="en-US" altLang="zh-CN"/>
              <a:pPr/>
              <a:t>154</a:t>
            </a:fld>
            <a:endParaRPr lang="en-US" altLang="zh-CN"/>
          </a:p>
        </p:txBody>
      </p:sp>
      <p:sp>
        <p:nvSpPr>
          <p:cNvPr id="138244" name="Text Box 4"/>
          <p:cNvSpPr txBox="1">
            <a:spLocks noChangeArrowheads="1"/>
          </p:cNvSpPr>
          <p:nvPr/>
        </p:nvSpPr>
        <p:spPr bwMode="auto">
          <a:xfrm>
            <a:off x="250825" y="192088"/>
            <a:ext cx="4664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2. 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极值与最值问题</a:t>
            </a:r>
            <a:endParaRPr lang="zh-CN" altLang="en-US"/>
          </a:p>
        </p:txBody>
      </p:sp>
      <p:sp>
        <p:nvSpPr>
          <p:cNvPr id="138256" name="Text Box 16"/>
          <p:cNvSpPr txBox="1">
            <a:spLocks noChangeArrowheads="1"/>
          </p:cNvSpPr>
          <p:nvPr/>
        </p:nvSpPr>
        <p:spPr bwMode="auto">
          <a:xfrm>
            <a:off x="179388" y="696913"/>
            <a:ext cx="12969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1)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定义</a:t>
            </a: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: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38257" name="Text Box 17"/>
          <p:cNvSpPr txBox="1">
            <a:spLocks noChangeArrowheads="1"/>
          </p:cNvSpPr>
          <p:nvPr/>
        </p:nvSpPr>
        <p:spPr bwMode="auto">
          <a:xfrm>
            <a:off x="179388" y="3343275"/>
            <a:ext cx="878522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latin typeface="Times New Roman" pitchFamily="18" charset="0"/>
                <a:ea typeface="新宋体" pitchFamily="49" charset="-122"/>
              </a:rPr>
              <a:t>(1)</a:t>
            </a:r>
            <a:r>
              <a:rPr lang="zh-CN" altLang="en-US" sz="2800" b="1">
                <a:latin typeface="Times New Roman" pitchFamily="18" charset="0"/>
                <a:ea typeface="新宋体" pitchFamily="49" charset="-122"/>
              </a:rPr>
              <a:t>由定义知</a:t>
            </a:r>
            <a:r>
              <a:rPr lang="en-US" altLang="zh-CN" sz="2800" b="1">
                <a:latin typeface="Times New Roman" pitchFamily="18" charset="0"/>
                <a:ea typeface="新宋体" pitchFamily="49" charset="-122"/>
              </a:rPr>
              <a:t>:</a:t>
            </a:r>
            <a:r>
              <a:rPr lang="zh-CN" altLang="en-US" sz="2800" b="1">
                <a:latin typeface="Times New Roman" pitchFamily="18" charset="0"/>
                <a:ea typeface="新宋体" pitchFamily="49" charset="-122"/>
              </a:rPr>
              <a:t>极值点应在定义区域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" pitchFamily="49" charset="-122"/>
              </a:rPr>
              <a:t>内部</a:t>
            </a:r>
            <a:r>
              <a:rPr lang="en-US" altLang="zh-CN" sz="2800" b="1">
                <a:latin typeface="Times New Roman" pitchFamily="18" charset="0"/>
                <a:ea typeface="新宋体" pitchFamily="49" charset="-122"/>
              </a:rPr>
              <a:t>(</a:t>
            </a:r>
            <a:r>
              <a:rPr lang="zh-CN" altLang="en-US" sz="2800" b="1">
                <a:latin typeface="Times New Roman" pitchFamily="18" charset="0"/>
                <a:ea typeface="新宋体" pitchFamily="49" charset="-122"/>
              </a:rPr>
              <a:t>内点</a:t>
            </a:r>
            <a:r>
              <a:rPr lang="en-US" altLang="zh-CN" sz="2800" b="1">
                <a:latin typeface="Times New Roman" pitchFamily="18" charset="0"/>
                <a:ea typeface="新宋体" pitchFamily="49" charset="-122"/>
              </a:rPr>
              <a:t>),</a:t>
            </a:r>
            <a:r>
              <a:rPr lang="zh-CN" altLang="en-US" sz="2800" b="1">
                <a:latin typeface="Times New Roman" pitchFamily="18" charset="0"/>
                <a:ea typeface="新宋体" pitchFamily="49" charset="-122"/>
              </a:rPr>
              <a:t>而不能在边界上</a:t>
            </a:r>
            <a:r>
              <a:rPr lang="en-US" altLang="zh-CN" sz="2800" b="1">
                <a:latin typeface="Times New Roman" pitchFamily="18" charset="0"/>
                <a:ea typeface="新宋体" pitchFamily="49" charset="-122"/>
              </a:rPr>
              <a:t>.</a:t>
            </a:r>
            <a:endParaRPr lang="en-US" altLang="zh-CN">
              <a:latin typeface="Times New Roman" pitchFamily="18" charset="0"/>
              <a:ea typeface="新宋体" pitchFamily="49" charset="-122"/>
            </a:endParaRPr>
          </a:p>
        </p:txBody>
      </p:sp>
      <p:sp>
        <p:nvSpPr>
          <p:cNvPr id="138258" name="Text Box 18"/>
          <p:cNvSpPr txBox="1">
            <a:spLocks noChangeArrowheads="1"/>
          </p:cNvSpPr>
          <p:nvPr/>
        </p:nvSpPr>
        <p:spPr bwMode="auto">
          <a:xfrm>
            <a:off x="179388" y="4787900"/>
            <a:ext cx="129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chemeClr val="tx2"/>
                </a:solidFill>
                <a:latin typeface="Times New Roman" pitchFamily="18" charset="0"/>
                <a:ea typeface="新宋体" pitchFamily="49" charset="-122"/>
              </a:rPr>
              <a:t>(3)</a:t>
            </a:r>
            <a:endParaRPr lang="en-US" altLang="zh-CN">
              <a:latin typeface="Times New Roman" pitchFamily="18" charset="0"/>
              <a:ea typeface="新宋体" pitchFamily="49" charset="-122"/>
            </a:endParaRPr>
          </a:p>
        </p:txBody>
      </p:sp>
      <p:sp>
        <p:nvSpPr>
          <p:cNvPr id="138259" name="Text Box 19"/>
          <p:cNvSpPr txBox="1">
            <a:spLocks noChangeArrowheads="1"/>
          </p:cNvSpPr>
          <p:nvPr/>
        </p:nvSpPr>
        <p:spPr bwMode="auto">
          <a:xfrm>
            <a:off x="2819400" y="4783138"/>
            <a:ext cx="3276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" pitchFamily="49" charset="-122"/>
              </a:rPr>
              <a:t>在点 </a:t>
            </a:r>
            <a:r>
              <a:rPr lang="en-US" altLang="zh-CN" sz="2800" b="1">
                <a:latin typeface="Times New Roman" pitchFamily="18" charset="0"/>
                <a:ea typeface="新宋体" pitchFamily="49" charset="-122"/>
              </a:rPr>
              <a:t>(0,0) </a:t>
            </a:r>
            <a:r>
              <a:rPr lang="zh-CN" altLang="en-US" sz="2800" b="1">
                <a:latin typeface="Times New Roman" pitchFamily="18" charset="0"/>
                <a:ea typeface="新宋体" pitchFamily="49" charset="-122"/>
              </a:rPr>
              <a:t>有极小值</a:t>
            </a:r>
            <a:r>
              <a:rPr lang="en-US" altLang="zh-CN" sz="2800" b="1">
                <a:latin typeface="Times New Roman" pitchFamily="18" charset="0"/>
                <a:ea typeface="新宋体" pitchFamily="49" charset="-122"/>
              </a:rPr>
              <a:t>;</a:t>
            </a:r>
            <a:endParaRPr lang="en-US" altLang="zh-CN">
              <a:latin typeface="Times New Roman" pitchFamily="18" charset="0"/>
              <a:ea typeface="新宋体" pitchFamily="49" charset="-122"/>
            </a:endParaRPr>
          </a:p>
        </p:txBody>
      </p:sp>
      <p:sp>
        <p:nvSpPr>
          <p:cNvPr id="138260" name="Text Box 20"/>
          <p:cNvSpPr txBox="1">
            <a:spLocks noChangeArrowheads="1"/>
          </p:cNvSpPr>
          <p:nvPr/>
        </p:nvSpPr>
        <p:spPr bwMode="auto">
          <a:xfrm>
            <a:off x="2882900" y="5365750"/>
            <a:ext cx="3352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" pitchFamily="49" charset="-122"/>
              </a:rPr>
              <a:t>在点 </a:t>
            </a:r>
            <a:r>
              <a:rPr lang="en-US" altLang="zh-CN" sz="2800" b="1">
                <a:latin typeface="Times New Roman" pitchFamily="18" charset="0"/>
                <a:ea typeface="新宋体" pitchFamily="49" charset="-122"/>
              </a:rPr>
              <a:t>(0,0) </a:t>
            </a:r>
            <a:r>
              <a:rPr lang="zh-CN" altLang="en-US" sz="2800" b="1">
                <a:latin typeface="Times New Roman" pitchFamily="18" charset="0"/>
                <a:ea typeface="新宋体" pitchFamily="49" charset="-122"/>
              </a:rPr>
              <a:t>有极大值</a:t>
            </a:r>
            <a:r>
              <a:rPr lang="en-US" altLang="zh-CN" sz="2800" b="1">
                <a:latin typeface="Times New Roman" pitchFamily="18" charset="0"/>
                <a:ea typeface="新宋体" pitchFamily="49" charset="-122"/>
              </a:rPr>
              <a:t>;</a:t>
            </a:r>
            <a:endParaRPr lang="en-US" altLang="zh-CN">
              <a:latin typeface="Times New Roman" pitchFamily="18" charset="0"/>
              <a:ea typeface="新宋体" pitchFamily="49" charset="-122"/>
            </a:endParaRPr>
          </a:p>
        </p:txBody>
      </p:sp>
      <p:graphicFrame>
        <p:nvGraphicFramePr>
          <p:cNvPr id="138261" name="Object 21"/>
          <p:cNvGraphicFramePr>
            <a:graphicFrameLocks noChangeAspect="1"/>
          </p:cNvGraphicFramePr>
          <p:nvPr/>
        </p:nvGraphicFramePr>
        <p:xfrm>
          <a:off x="793750" y="4787900"/>
          <a:ext cx="2016125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8" name="Equation" r:id="rId3" imgW="850680" imgH="215640" progId="Equation.DSMT4">
                  <p:embed/>
                </p:oleObj>
              </mc:Choice>
              <mc:Fallback>
                <p:oleObj name="Equation" r:id="rId3" imgW="8506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50" y="4787900"/>
                        <a:ext cx="2016125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62" name="Object 22"/>
          <p:cNvGraphicFramePr>
            <a:graphicFrameLocks noChangeAspect="1"/>
          </p:cNvGraphicFramePr>
          <p:nvPr/>
        </p:nvGraphicFramePr>
        <p:xfrm>
          <a:off x="746125" y="5286375"/>
          <a:ext cx="2232025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9" name="Equation" r:id="rId5" imgW="939600" imgH="279360" progId="Equation.DSMT4">
                  <p:embed/>
                </p:oleObj>
              </mc:Choice>
              <mc:Fallback>
                <p:oleObj name="Equation" r:id="rId5" imgW="9396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" y="5286375"/>
                        <a:ext cx="2232025" cy="66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263" name="Text Box 23"/>
          <p:cNvSpPr txBox="1">
            <a:spLocks noChangeArrowheads="1"/>
          </p:cNvSpPr>
          <p:nvPr/>
        </p:nvSpPr>
        <p:spPr bwMode="auto">
          <a:xfrm>
            <a:off x="179388" y="4206875"/>
            <a:ext cx="79216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chemeClr val="tx2"/>
                </a:solidFill>
                <a:latin typeface="Times New Roman" pitchFamily="18" charset="0"/>
                <a:ea typeface="新宋体" pitchFamily="49" charset="-122"/>
              </a:rPr>
              <a:t>(2)</a:t>
            </a:r>
            <a:r>
              <a:rPr lang="zh-CN" altLang="en-US" sz="2800" b="1">
                <a:solidFill>
                  <a:schemeClr val="tx2"/>
                </a:solidFill>
                <a:latin typeface="Times New Roman" pitchFamily="18" charset="0"/>
                <a:ea typeface="新宋体" pitchFamily="49" charset="-122"/>
              </a:rPr>
              <a:t>该极值的概念可推广到三元以上的多元函数上</a:t>
            </a:r>
            <a:r>
              <a:rPr lang="en-US" altLang="zh-CN" sz="2800" b="1">
                <a:solidFill>
                  <a:schemeClr val="tx2"/>
                </a:solidFill>
                <a:latin typeface="Times New Roman" pitchFamily="18" charset="0"/>
                <a:ea typeface="新宋体" pitchFamily="49" charset="-122"/>
              </a:rPr>
              <a:t>.</a:t>
            </a:r>
          </a:p>
        </p:txBody>
      </p:sp>
      <p:sp>
        <p:nvSpPr>
          <p:cNvPr id="138264" name="Rectangle 24"/>
          <p:cNvSpPr>
            <a:spLocks noChangeArrowheads="1"/>
          </p:cNvSpPr>
          <p:nvPr/>
        </p:nvSpPr>
        <p:spPr bwMode="auto">
          <a:xfrm>
            <a:off x="107950" y="2838450"/>
            <a:ext cx="12557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" pitchFamily="49" charset="-122"/>
              </a:rPr>
              <a:t>说明：</a:t>
            </a:r>
          </a:p>
        </p:txBody>
      </p:sp>
      <p:graphicFrame>
        <p:nvGraphicFramePr>
          <p:cNvPr id="138265" name="Object 25"/>
          <p:cNvGraphicFramePr>
            <a:graphicFrameLocks noChangeAspect="1"/>
          </p:cNvGraphicFramePr>
          <p:nvPr/>
        </p:nvGraphicFramePr>
        <p:xfrm>
          <a:off x="1465263" y="762000"/>
          <a:ext cx="7129462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0" name="Equation" r:id="rId7" imgW="3225600" imgH="228600" progId="Equation.DSMT4">
                  <p:embed/>
                </p:oleObj>
              </mc:Choice>
              <mc:Fallback>
                <p:oleObj name="Equation" r:id="rId7" imgW="3225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263" y="762000"/>
                        <a:ext cx="7129462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66" name="Object 26"/>
          <p:cNvGraphicFramePr>
            <a:graphicFrameLocks noChangeAspect="1"/>
          </p:cNvGraphicFramePr>
          <p:nvPr/>
        </p:nvGraphicFramePr>
        <p:xfrm>
          <a:off x="323850" y="1284288"/>
          <a:ext cx="5472113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1" name="Equation" r:id="rId9" imgW="2425680" imgH="228600" progId="Equation.DSMT4">
                  <p:embed/>
                </p:oleObj>
              </mc:Choice>
              <mc:Fallback>
                <p:oleObj name="Equation" r:id="rId9" imgW="24256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284288"/>
                        <a:ext cx="5472113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67" name="Object 27"/>
          <p:cNvGraphicFramePr>
            <a:graphicFrameLocks noChangeAspect="1"/>
          </p:cNvGraphicFramePr>
          <p:nvPr/>
        </p:nvGraphicFramePr>
        <p:xfrm>
          <a:off x="250825" y="2292350"/>
          <a:ext cx="875030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2" name="Equation" r:id="rId11" imgW="4114800" imgH="228600" progId="Equation.DSMT4">
                  <p:embed/>
                </p:oleObj>
              </mc:Choice>
              <mc:Fallback>
                <p:oleObj name="Equation" r:id="rId11" imgW="41148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292350"/>
                        <a:ext cx="8750300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68" name="Object 28"/>
          <p:cNvGraphicFramePr>
            <a:graphicFrameLocks noChangeAspect="1"/>
          </p:cNvGraphicFramePr>
          <p:nvPr/>
        </p:nvGraphicFramePr>
        <p:xfrm>
          <a:off x="250825" y="1789113"/>
          <a:ext cx="8758238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3" name="Equation" r:id="rId13" imgW="4190760" imgH="228600" progId="Equation.DSMT4">
                  <p:embed/>
                </p:oleObj>
              </mc:Choice>
              <mc:Fallback>
                <p:oleObj name="Equation" r:id="rId13" imgW="41907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789113"/>
                        <a:ext cx="8758238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69" name="Object 29"/>
          <p:cNvGraphicFramePr>
            <a:graphicFrameLocks noChangeAspect="1"/>
          </p:cNvGraphicFramePr>
          <p:nvPr/>
        </p:nvGraphicFramePr>
        <p:xfrm>
          <a:off x="706438" y="5935663"/>
          <a:ext cx="2473325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4" name="Equation" r:id="rId15" imgW="1041120" imgH="279360" progId="Equation.DSMT4">
                  <p:embed/>
                </p:oleObj>
              </mc:Choice>
              <mc:Fallback>
                <p:oleObj name="Equation" r:id="rId15" imgW="104112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8" y="5935663"/>
                        <a:ext cx="2473325" cy="66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270" name="Text Box 30"/>
          <p:cNvSpPr txBox="1">
            <a:spLocks noChangeArrowheads="1"/>
          </p:cNvSpPr>
          <p:nvPr/>
        </p:nvSpPr>
        <p:spPr bwMode="auto">
          <a:xfrm>
            <a:off x="3132138" y="5964238"/>
            <a:ext cx="3352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" pitchFamily="49" charset="-122"/>
              </a:rPr>
              <a:t>在点 </a:t>
            </a:r>
            <a:r>
              <a:rPr lang="en-US" altLang="zh-CN" sz="2800" b="1">
                <a:latin typeface="Times New Roman" pitchFamily="18" charset="0"/>
                <a:ea typeface="新宋体" pitchFamily="49" charset="-122"/>
              </a:rPr>
              <a:t>(0,0) </a:t>
            </a:r>
            <a:r>
              <a:rPr lang="zh-CN" altLang="en-US" sz="2800" b="1">
                <a:latin typeface="Times New Roman" pitchFamily="18" charset="0"/>
                <a:ea typeface="新宋体" pitchFamily="49" charset="-122"/>
              </a:rPr>
              <a:t>有极大值</a:t>
            </a:r>
            <a:r>
              <a:rPr lang="en-US" altLang="zh-CN" sz="2800" b="1">
                <a:latin typeface="Times New Roman" pitchFamily="18" charset="0"/>
                <a:ea typeface="新宋体" pitchFamily="49" charset="-122"/>
              </a:rPr>
              <a:t>;</a:t>
            </a:r>
            <a:endParaRPr lang="en-US" altLang="zh-CN">
              <a:latin typeface="Times New Roman" pitchFamily="18" charset="0"/>
              <a:ea typeface="新宋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620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8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8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8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8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8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8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8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8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8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8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8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8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8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8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8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56" grpId="0"/>
      <p:bldP spid="138257" grpId="0"/>
      <p:bldP spid="138258" grpId="0"/>
      <p:bldP spid="138259" grpId="0"/>
      <p:bldP spid="138260" grpId="0"/>
      <p:bldP spid="138263" grpId="0"/>
      <p:bldP spid="138264" grpId="0"/>
      <p:bldP spid="138270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18860-9EA0-41AF-A9F8-072056A2A643}" type="slidenum">
              <a:rPr lang="en-US" altLang="zh-CN"/>
              <a:pPr/>
              <a:t>155</a:t>
            </a:fld>
            <a:endParaRPr lang="en-US" altLang="zh-CN"/>
          </a:p>
        </p:txBody>
      </p:sp>
      <p:sp>
        <p:nvSpPr>
          <p:cNvPr id="215044" name="Text Box 4"/>
          <p:cNvSpPr txBox="1">
            <a:spLocks noChangeArrowheads="1"/>
          </p:cNvSpPr>
          <p:nvPr/>
        </p:nvSpPr>
        <p:spPr bwMode="auto">
          <a:xfrm>
            <a:off x="250825" y="115888"/>
            <a:ext cx="60150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2)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极值的必要条件与充分条件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5045" name="Rectangle 5"/>
          <p:cNvSpPr>
            <a:spLocks noChangeArrowheads="1"/>
          </p:cNvSpPr>
          <p:nvPr/>
        </p:nvSpPr>
        <p:spPr bwMode="auto">
          <a:xfrm>
            <a:off x="538163" y="619125"/>
            <a:ext cx="29718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定理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1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 </a:t>
            </a: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(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必要条件</a:t>
            </a: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)</a:t>
            </a:r>
          </a:p>
        </p:txBody>
      </p:sp>
      <p:sp>
        <p:nvSpPr>
          <p:cNvPr id="215046" name="Text Box 6"/>
          <p:cNvSpPr txBox="1">
            <a:spLocks noChangeArrowheads="1"/>
          </p:cNvSpPr>
          <p:nvPr/>
        </p:nvSpPr>
        <p:spPr bwMode="auto">
          <a:xfrm>
            <a:off x="3325813" y="619125"/>
            <a:ext cx="1143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函数</a:t>
            </a:r>
          </a:p>
        </p:txBody>
      </p:sp>
      <p:sp>
        <p:nvSpPr>
          <p:cNvPr id="215047" name="Text Box 7"/>
          <p:cNvSpPr txBox="1">
            <a:spLocks noChangeArrowheads="1"/>
          </p:cNvSpPr>
          <p:nvPr/>
        </p:nvSpPr>
        <p:spPr bwMode="auto">
          <a:xfrm>
            <a:off x="179388" y="1162050"/>
            <a:ext cx="1447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偏导数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,</a:t>
            </a:r>
          </a:p>
        </p:txBody>
      </p:sp>
      <p:graphicFrame>
        <p:nvGraphicFramePr>
          <p:cNvPr id="215048" name="Object 8"/>
          <p:cNvGraphicFramePr>
            <a:graphicFrameLocks noChangeAspect="1"/>
          </p:cNvGraphicFramePr>
          <p:nvPr/>
        </p:nvGraphicFramePr>
        <p:xfrm>
          <a:off x="4860925" y="1144588"/>
          <a:ext cx="367188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94" name="Equation" r:id="rId3" imgW="1828800" imgH="241200" progId="Equation.DSMT4">
                  <p:embed/>
                </p:oleObj>
              </mc:Choice>
              <mc:Fallback>
                <p:oleObj name="Equation" r:id="rId3" imgW="18288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925" y="1144588"/>
                        <a:ext cx="367188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49" name="Text Box 9"/>
          <p:cNvSpPr txBox="1">
            <a:spLocks noChangeArrowheads="1"/>
          </p:cNvSpPr>
          <p:nvPr/>
        </p:nvSpPr>
        <p:spPr bwMode="auto">
          <a:xfrm>
            <a:off x="1331913" y="1143000"/>
            <a:ext cx="3352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且在该点取得极值</a:t>
            </a:r>
          </a:p>
        </p:txBody>
      </p:sp>
      <p:sp>
        <p:nvSpPr>
          <p:cNvPr id="215050" name="AutoShape 10"/>
          <p:cNvSpPr>
            <a:spLocks noChangeArrowheads="1"/>
          </p:cNvSpPr>
          <p:nvPr/>
        </p:nvSpPr>
        <p:spPr bwMode="auto">
          <a:xfrm>
            <a:off x="4284663" y="1341438"/>
            <a:ext cx="647700" cy="144462"/>
          </a:xfrm>
          <a:prstGeom prst="rightArrow">
            <a:avLst>
              <a:gd name="adj1" fmla="val 50000"/>
              <a:gd name="adj2" fmla="val 112088"/>
            </a:avLst>
          </a:prstGeom>
          <a:solidFill>
            <a:schemeClr val="accent1"/>
          </a:solidFill>
          <a:ln w="19050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15051" name="Object 11"/>
          <p:cNvGraphicFramePr>
            <a:graphicFrameLocks noChangeAspect="1"/>
          </p:cNvGraphicFramePr>
          <p:nvPr/>
        </p:nvGraphicFramePr>
        <p:xfrm>
          <a:off x="4160838" y="635000"/>
          <a:ext cx="43561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95" name="Equation" r:id="rId5" imgW="1854000" imgH="228600" progId="Equation.DSMT4">
                  <p:embed/>
                </p:oleObj>
              </mc:Choice>
              <mc:Fallback>
                <p:oleObj name="Equation" r:id="rId5" imgW="1854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838" y="635000"/>
                        <a:ext cx="435610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70" name="Text Box 30"/>
          <p:cNvSpPr txBox="1">
            <a:spLocks noChangeArrowheads="1"/>
          </p:cNvSpPr>
          <p:nvPr/>
        </p:nvSpPr>
        <p:spPr bwMode="auto">
          <a:xfrm>
            <a:off x="179388" y="1773238"/>
            <a:ext cx="87137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练习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: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(2003</a:t>
            </a: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研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)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itchFamily="18" charset="0"/>
                <a:ea typeface="新宋体-18030" charset="-122"/>
              </a:rPr>
              <a:t>设可微函数            在点           取得极小值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itchFamily="18" charset="0"/>
                <a:ea typeface="新宋体-18030" charset="-122"/>
              </a:rPr>
              <a:t>,</a:t>
            </a:r>
          </a:p>
        </p:txBody>
      </p:sp>
      <p:graphicFrame>
        <p:nvGraphicFramePr>
          <p:cNvPr id="215071" name="Object 31"/>
          <p:cNvGraphicFramePr>
            <a:graphicFrameLocks noChangeAspect="1"/>
          </p:cNvGraphicFramePr>
          <p:nvPr/>
        </p:nvGraphicFramePr>
        <p:xfrm>
          <a:off x="3998913" y="1825625"/>
          <a:ext cx="1149350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96" name="Equation" r:id="rId7" imgW="520560" imgH="203040" progId="Equation.DSMT4">
                  <p:embed/>
                </p:oleObj>
              </mc:Choice>
              <mc:Fallback>
                <p:oleObj name="Equation" r:id="rId7" imgW="5205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8913" y="1825625"/>
                        <a:ext cx="1149350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2" name="Object 32"/>
          <p:cNvGraphicFramePr>
            <a:graphicFrameLocks noChangeAspect="1"/>
          </p:cNvGraphicFramePr>
          <p:nvPr/>
        </p:nvGraphicFramePr>
        <p:xfrm>
          <a:off x="5724525" y="1806575"/>
          <a:ext cx="10795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97" name="Equation" r:id="rId9" imgW="507960" imgH="228600" progId="Equation.DSMT4">
                  <p:embed/>
                </p:oleObj>
              </mc:Choice>
              <mc:Fallback>
                <p:oleObj name="Equation" r:id="rId9" imgW="507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1806575"/>
                        <a:ext cx="1079500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73" name="Rectangle 33"/>
          <p:cNvSpPr>
            <a:spLocks noChangeArrowheads="1"/>
          </p:cNvSpPr>
          <p:nvPr/>
        </p:nvSpPr>
        <p:spPr bwMode="auto">
          <a:xfrm>
            <a:off x="458788" y="2278063"/>
            <a:ext cx="54721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 b="1">
                <a:solidFill>
                  <a:schemeClr val="tx2"/>
                </a:solidFill>
                <a:latin typeface="Times New Roman" pitchFamily="18" charset="0"/>
                <a:ea typeface="新宋体-18030" charset="-122"/>
              </a:rPr>
              <a:t>则下列结论正确的是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itchFamily="18" charset="0"/>
                <a:ea typeface="新宋体-18030" charset="-122"/>
              </a:rPr>
              <a:t>(     )</a:t>
            </a:r>
          </a:p>
        </p:txBody>
      </p:sp>
      <p:graphicFrame>
        <p:nvGraphicFramePr>
          <p:cNvPr id="215075" name="Object 35"/>
          <p:cNvGraphicFramePr>
            <a:graphicFrameLocks noChangeAspect="1"/>
          </p:cNvGraphicFramePr>
          <p:nvPr/>
        </p:nvGraphicFramePr>
        <p:xfrm>
          <a:off x="1217613" y="2852738"/>
          <a:ext cx="591661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98" name="Equation" r:id="rId11" imgW="2679480" imgH="228600" progId="Equation.DSMT4">
                  <p:embed/>
                </p:oleObj>
              </mc:Choice>
              <mc:Fallback>
                <p:oleObj name="Equation" r:id="rId11" imgW="2679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613" y="2852738"/>
                        <a:ext cx="591661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8" name="Object 38"/>
          <p:cNvGraphicFramePr>
            <a:graphicFrameLocks noChangeAspect="1"/>
          </p:cNvGraphicFramePr>
          <p:nvPr/>
        </p:nvGraphicFramePr>
        <p:xfrm>
          <a:off x="1217613" y="3357563"/>
          <a:ext cx="591661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99" name="Equation" r:id="rId13" imgW="2679480" imgH="228600" progId="Equation.DSMT4">
                  <p:embed/>
                </p:oleObj>
              </mc:Choice>
              <mc:Fallback>
                <p:oleObj name="Equation" r:id="rId13" imgW="2679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613" y="3357563"/>
                        <a:ext cx="591661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7" name="Rectangle 47"/>
          <p:cNvSpPr>
            <a:spLocks noChangeArrowheads="1"/>
          </p:cNvSpPr>
          <p:nvPr/>
        </p:nvSpPr>
        <p:spPr bwMode="auto">
          <a:xfrm>
            <a:off x="3843338" y="2309813"/>
            <a:ext cx="5048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b="1" i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C</a:t>
            </a:r>
          </a:p>
        </p:txBody>
      </p:sp>
      <p:graphicFrame>
        <p:nvGraphicFramePr>
          <p:cNvPr id="215091" name="Object 51"/>
          <p:cNvGraphicFramePr>
            <a:graphicFrameLocks noChangeAspect="1"/>
          </p:cNvGraphicFramePr>
          <p:nvPr/>
        </p:nvGraphicFramePr>
        <p:xfrm>
          <a:off x="107950" y="5005388"/>
          <a:ext cx="8713788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00" name="Equation" r:id="rId15" imgW="4063680" imgH="228600" progId="Equation.DSMT4">
                  <p:embed/>
                </p:oleObj>
              </mc:Choice>
              <mc:Fallback>
                <p:oleObj name="Equation" r:id="rId15" imgW="40636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5005388"/>
                        <a:ext cx="8713788" cy="503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2" name="Object 52"/>
          <p:cNvGraphicFramePr>
            <a:graphicFrameLocks noChangeAspect="1"/>
          </p:cNvGraphicFramePr>
          <p:nvPr/>
        </p:nvGraphicFramePr>
        <p:xfrm>
          <a:off x="1116013" y="5510213"/>
          <a:ext cx="6122987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01" name="Equation" r:id="rId17" imgW="2705040" imgH="228600" progId="Equation.DSMT4">
                  <p:embed/>
                </p:oleObj>
              </mc:Choice>
              <mc:Fallback>
                <p:oleObj name="Equation" r:id="rId17" imgW="27050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5510213"/>
                        <a:ext cx="6122987" cy="519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3" name="Object 53"/>
          <p:cNvGraphicFramePr>
            <a:graphicFrameLocks noChangeAspect="1"/>
          </p:cNvGraphicFramePr>
          <p:nvPr/>
        </p:nvGraphicFramePr>
        <p:xfrm>
          <a:off x="1046163" y="6024563"/>
          <a:ext cx="712787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02" name="Equation" r:id="rId19" imgW="3403440" imgH="241200" progId="Equation.DSMT4">
                  <p:embed/>
                </p:oleObj>
              </mc:Choice>
              <mc:Fallback>
                <p:oleObj name="Equation" r:id="rId19" imgW="3403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163" y="6024563"/>
                        <a:ext cx="7127875" cy="563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5" name="Object 55"/>
          <p:cNvGraphicFramePr>
            <a:graphicFrameLocks noChangeAspect="1"/>
          </p:cNvGraphicFramePr>
          <p:nvPr/>
        </p:nvGraphicFramePr>
        <p:xfrm>
          <a:off x="1219200" y="3860800"/>
          <a:ext cx="591661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03" name="Equation" r:id="rId21" imgW="2679480" imgH="228600" progId="Equation.DSMT4">
                  <p:embed/>
                </p:oleObj>
              </mc:Choice>
              <mc:Fallback>
                <p:oleObj name="Equation" r:id="rId21" imgW="2679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860800"/>
                        <a:ext cx="5916613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6" name="Object 56"/>
          <p:cNvGraphicFramePr>
            <a:graphicFrameLocks noChangeAspect="1"/>
          </p:cNvGraphicFramePr>
          <p:nvPr/>
        </p:nvGraphicFramePr>
        <p:xfrm>
          <a:off x="1206500" y="4341813"/>
          <a:ext cx="58896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04" name="Equation" r:id="rId23" imgW="2666880" imgH="228600" progId="Equation.DSMT4">
                  <p:embed/>
                </p:oleObj>
              </mc:Choice>
              <mc:Fallback>
                <p:oleObj name="Equation" r:id="rId23" imgW="2666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500" y="4341813"/>
                        <a:ext cx="588962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865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5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5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5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5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5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5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5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5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5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5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5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5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15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5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9" grpId="0" autoUpdateAnimBg="0"/>
      <p:bldP spid="215050" grpId="0" animBg="1"/>
      <p:bldP spid="215070" grpId="0"/>
      <p:bldP spid="215073" grpId="0"/>
      <p:bldP spid="215087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09898-1B03-4F08-9E2F-24D36D6235D9}" type="slidenum">
              <a:rPr lang="en-US" altLang="zh-CN"/>
              <a:pPr/>
              <a:t>156</a:t>
            </a:fld>
            <a:endParaRPr lang="en-US" altLang="zh-CN"/>
          </a:p>
        </p:txBody>
      </p:sp>
      <p:sp>
        <p:nvSpPr>
          <p:cNvPr id="217092" name="Text Box 4"/>
          <p:cNvSpPr txBox="1">
            <a:spLocks noChangeArrowheads="1"/>
          </p:cNvSpPr>
          <p:nvPr/>
        </p:nvSpPr>
        <p:spPr bwMode="auto">
          <a:xfrm>
            <a:off x="539750" y="188913"/>
            <a:ext cx="45164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定理</a:t>
            </a: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1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简述为：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驻点</a:t>
            </a:r>
            <a:endParaRPr lang="zh-CN" altLang="en-US" sz="2800">
              <a:solidFill>
                <a:srgbClr val="0000FF"/>
              </a:solidFill>
              <a:latin typeface="Times New Roman" pitchFamily="18" charset="0"/>
              <a:ea typeface="新宋体-18030" charset="-122"/>
            </a:endParaRPr>
          </a:p>
        </p:txBody>
      </p:sp>
      <p:sp>
        <p:nvSpPr>
          <p:cNvPr id="217093" name="Rectangle 5"/>
          <p:cNvSpPr>
            <a:spLocks noChangeArrowheads="1"/>
          </p:cNvSpPr>
          <p:nvPr/>
        </p:nvSpPr>
        <p:spPr bwMode="auto">
          <a:xfrm>
            <a:off x="4344988" y="204788"/>
            <a:ext cx="30892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极值点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(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可导函数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)</a:t>
            </a:r>
            <a:endParaRPr lang="en-US" altLang="zh-CN" sz="2800">
              <a:solidFill>
                <a:srgbClr val="0000FF"/>
              </a:solidFill>
              <a:latin typeface="Times New Roman" pitchFamily="18" charset="0"/>
              <a:ea typeface="新宋体-18030" charset="-122"/>
            </a:endParaRPr>
          </a:p>
        </p:txBody>
      </p:sp>
      <p:sp>
        <p:nvSpPr>
          <p:cNvPr id="217094" name="AutoShape 6"/>
          <p:cNvSpPr>
            <a:spLocks noChangeArrowheads="1"/>
          </p:cNvSpPr>
          <p:nvPr/>
        </p:nvSpPr>
        <p:spPr bwMode="auto">
          <a:xfrm>
            <a:off x="3689350" y="427038"/>
            <a:ext cx="720725" cy="144462"/>
          </a:xfrm>
          <a:prstGeom prst="leftArrow">
            <a:avLst>
              <a:gd name="adj1" fmla="val 50000"/>
              <a:gd name="adj2" fmla="val 124726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17095" name="Object 7"/>
          <p:cNvGraphicFramePr>
            <a:graphicFrameLocks noChangeAspect="1"/>
          </p:cNvGraphicFramePr>
          <p:nvPr/>
        </p:nvGraphicFramePr>
        <p:xfrm>
          <a:off x="1238250" y="1428750"/>
          <a:ext cx="6681788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86" name="Equation" r:id="rId3" imgW="2831760" imgH="241200" progId="Equation.DSMT4">
                  <p:embed/>
                </p:oleObj>
              </mc:Choice>
              <mc:Fallback>
                <p:oleObj name="Equation" r:id="rId3" imgW="28317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0" y="1428750"/>
                        <a:ext cx="6681788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096" name="Text Box 8"/>
          <p:cNvSpPr txBox="1">
            <a:spLocks noChangeArrowheads="1"/>
          </p:cNvSpPr>
          <p:nvPr/>
        </p:nvSpPr>
        <p:spPr bwMode="auto">
          <a:xfrm>
            <a:off x="250825" y="844550"/>
            <a:ext cx="762000" cy="519113"/>
          </a:xfrm>
          <a:prstGeom prst="rect">
            <a:avLst/>
          </a:prstGeom>
          <a:solidFill>
            <a:srgbClr val="FFCC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注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1</a:t>
            </a:r>
            <a:endParaRPr lang="en-US" altLang="zh-CN"/>
          </a:p>
        </p:txBody>
      </p:sp>
      <p:sp>
        <p:nvSpPr>
          <p:cNvPr id="217097" name="Text Box 9"/>
          <p:cNvSpPr txBox="1">
            <a:spLocks noChangeArrowheads="1"/>
          </p:cNvSpPr>
          <p:nvPr/>
        </p:nvSpPr>
        <p:spPr bwMode="auto">
          <a:xfrm>
            <a:off x="1022350" y="820738"/>
            <a:ext cx="2520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几何意义：</a:t>
            </a:r>
            <a:endParaRPr lang="zh-CN" altLang="en-US"/>
          </a:p>
        </p:txBody>
      </p:sp>
      <p:graphicFrame>
        <p:nvGraphicFramePr>
          <p:cNvPr id="217098" name="Object 10"/>
          <p:cNvGraphicFramePr>
            <a:graphicFrameLocks noChangeAspect="1"/>
          </p:cNvGraphicFramePr>
          <p:nvPr/>
        </p:nvGraphicFramePr>
        <p:xfrm>
          <a:off x="2746375" y="871538"/>
          <a:ext cx="6053138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87" name="Equation" r:id="rId5" imgW="2641320" imgH="215640" progId="Equation.DSMT4">
                  <p:embed/>
                </p:oleObj>
              </mc:Choice>
              <mc:Fallback>
                <p:oleObj name="Equation" r:id="rId5" imgW="26413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6375" y="871538"/>
                        <a:ext cx="6053138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099" name="Object 11"/>
          <p:cNvGraphicFramePr>
            <a:graphicFrameLocks noChangeAspect="1"/>
          </p:cNvGraphicFramePr>
          <p:nvPr/>
        </p:nvGraphicFramePr>
        <p:xfrm>
          <a:off x="1139825" y="2084388"/>
          <a:ext cx="5961063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88" name="Equation" r:id="rId7" imgW="2552400" imgH="228600" progId="Equation.DSMT4">
                  <p:embed/>
                </p:oleObj>
              </mc:Choice>
              <mc:Fallback>
                <p:oleObj name="Equation" r:id="rId7" imgW="2552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825" y="2084388"/>
                        <a:ext cx="5961063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100" name="Text Box 12"/>
          <p:cNvSpPr txBox="1">
            <a:spLocks noChangeArrowheads="1"/>
          </p:cNvSpPr>
          <p:nvPr/>
        </p:nvSpPr>
        <p:spPr bwMode="auto">
          <a:xfrm>
            <a:off x="292100" y="2686050"/>
            <a:ext cx="762000" cy="519113"/>
          </a:xfrm>
          <a:prstGeom prst="rect">
            <a:avLst/>
          </a:prstGeom>
          <a:solidFill>
            <a:srgbClr val="FFCC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注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2</a:t>
            </a:r>
          </a:p>
        </p:txBody>
      </p:sp>
      <p:sp>
        <p:nvSpPr>
          <p:cNvPr id="217101" name="Text Box 13"/>
          <p:cNvSpPr txBox="1">
            <a:spLocks noChangeArrowheads="1"/>
          </p:cNvSpPr>
          <p:nvPr/>
        </p:nvSpPr>
        <p:spPr bwMode="auto">
          <a:xfrm>
            <a:off x="1042988" y="2686050"/>
            <a:ext cx="69135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 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逆命题不成立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,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即驻点不一定是极值点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sp>
        <p:nvSpPr>
          <p:cNvPr id="217102" name="Text Box 14"/>
          <p:cNvSpPr txBox="1">
            <a:spLocks noChangeArrowheads="1"/>
          </p:cNvSpPr>
          <p:nvPr/>
        </p:nvSpPr>
        <p:spPr bwMode="auto">
          <a:xfrm>
            <a:off x="4787900" y="4660900"/>
            <a:ext cx="14239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故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驻点</a:t>
            </a:r>
          </a:p>
        </p:txBody>
      </p:sp>
      <p:sp>
        <p:nvSpPr>
          <p:cNvPr id="217103" name="Rectangle 15"/>
          <p:cNvSpPr>
            <a:spLocks noChangeArrowheads="1"/>
          </p:cNvSpPr>
          <p:nvPr/>
        </p:nvSpPr>
        <p:spPr bwMode="auto">
          <a:xfrm>
            <a:off x="7021513" y="4660900"/>
            <a:ext cx="1250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极值点</a:t>
            </a:r>
          </a:p>
        </p:txBody>
      </p:sp>
      <p:grpSp>
        <p:nvGrpSpPr>
          <p:cNvPr id="217104" name="Group 16"/>
          <p:cNvGrpSpPr>
            <a:grpSpLocks/>
          </p:cNvGrpSpPr>
          <p:nvPr/>
        </p:nvGrpSpPr>
        <p:grpSpPr bwMode="auto">
          <a:xfrm>
            <a:off x="6103938" y="4897438"/>
            <a:ext cx="989012" cy="123825"/>
            <a:chOff x="1968" y="1392"/>
            <a:chExt cx="960" cy="96"/>
          </a:xfrm>
        </p:grpSpPr>
        <p:sp>
          <p:nvSpPr>
            <p:cNvPr id="217105" name="Line 17"/>
            <p:cNvSpPr>
              <a:spLocks noChangeShapeType="1"/>
            </p:cNvSpPr>
            <p:nvPr/>
          </p:nvSpPr>
          <p:spPr bwMode="auto">
            <a:xfrm>
              <a:off x="1968" y="1440"/>
              <a:ext cx="9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7106" name="Line 18"/>
            <p:cNvSpPr>
              <a:spLocks noChangeShapeType="1"/>
            </p:cNvSpPr>
            <p:nvPr/>
          </p:nvSpPr>
          <p:spPr bwMode="auto">
            <a:xfrm>
              <a:off x="2304" y="1392"/>
              <a:ext cx="192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17107" name="Text Box 19"/>
          <p:cNvSpPr txBox="1">
            <a:spLocks noChangeArrowheads="1"/>
          </p:cNvSpPr>
          <p:nvPr/>
        </p:nvSpPr>
        <p:spPr bwMode="auto">
          <a:xfrm>
            <a:off x="4319588" y="3343275"/>
            <a:ext cx="3276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但在该点不取极值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.</a:t>
            </a:r>
            <a:endParaRPr lang="en-US" altLang="zh-CN" sz="2800">
              <a:latin typeface="Times New Roman" pitchFamily="18" charset="0"/>
              <a:ea typeface="新宋体-18030" charset="-122"/>
            </a:endParaRPr>
          </a:p>
        </p:txBody>
      </p:sp>
      <p:graphicFrame>
        <p:nvGraphicFramePr>
          <p:cNvPr id="217108" name="Object 20"/>
          <p:cNvGraphicFramePr>
            <a:graphicFrameLocks noChangeAspect="1"/>
          </p:cNvGraphicFramePr>
          <p:nvPr/>
        </p:nvGraphicFramePr>
        <p:xfrm>
          <a:off x="358775" y="3368675"/>
          <a:ext cx="4027488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89" name="Equation" r:id="rId9" imgW="1714320" imgH="215640" progId="Equation.DSMT4">
                  <p:embed/>
                </p:oleObj>
              </mc:Choice>
              <mc:Fallback>
                <p:oleObj name="Equation" r:id="rId9" imgW="17143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5" y="3368675"/>
                        <a:ext cx="4027488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7109" name="Group 21"/>
          <p:cNvGrpSpPr>
            <a:grpSpLocks/>
          </p:cNvGrpSpPr>
          <p:nvPr/>
        </p:nvGrpSpPr>
        <p:grpSpPr bwMode="auto">
          <a:xfrm>
            <a:off x="250825" y="4652963"/>
            <a:ext cx="4876800" cy="533400"/>
            <a:chOff x="1066" y="2478"/>
            <a:chExt cx="3072" cy="336"/>
          </a:xfrm>
        </p:grpSpPr>
        <p:sp>
          <p:nvSpPr>
            <p:cNvPr id="217110" name="Text Box 22"/>
            <p:cNvSpPr txBox="1">
              <a:spLocks noChangeArrowheads="1"/>
            </p:cNvSpPr>
            <p:nvPr/>
          </p:nvSpPr>
          <p:spPr bwMode="auto">
            <a:xfrm>
              <a:off x="1066" y="2478"/>
              <a:ext cx="11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因函数在</a:t>
              </a:r>
              <a:endParaRPr lang="zh-CN" altLang="en-US" sz="2800">
                <a:latin typeface="Times New Roman" pitchFamily="18" charset="0"/>
                <a:ea typeface="新宋体-18030" charset="-122"/>
              </a:endParaRPr>
            </a:p>
          </p:txBody>
        </p:sp>
        <p:sp>
          <p:nvSpPr>
            <p:cNvPr id="217111" name="Text Box 23"/>
            <p:cNvSpPr txBox="1">
              <a:spLocks noChangeArrowheads="1"/>
            </p:cNvSpPr>
            <p:nvPr/>
          </p:nvSpPr>
          <p:spPr bwMode="auto">
            <a:xfrm>
              <a:off x="1978" y="2487"/>
              <a:ext cx="216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该点的偏导不存在</a:t>
              </a:r>
              <a:r>
                <a:rPr lang="en-US" altLang="zh-CN" sz="2800" b="1">
                  <a:latin typeface="Times New Roman" pitchFamily="18" charset="0"/>
                  <a:ea typeface="新宋体-18030" charset="-122"/>
                </a:rPr>
                <a:t>.</a:t>
              </a:r>
              <a:endParaRPr lang="en-US" altLang="zh-CN" sz="2800">
                <a:latin typeface="Times New Roman" pitchFamily="18" charset="0"/>
                <a:ea typeface="新宋体-18030" charset="-122"/>
              </a:endParaRPr>
            </a:p>
          </p:txBody>
        </p:sp>
      </p:grpSp>
      <p:graphicFrame>
        <p:nvGraphicFramePr>
          <p:cNvPr id="217112" name="Object 24"/>
          <p:cNvGraphicFramePr>
            <a:graphicFrameLocks noChangeAspect="1"/>
          </p:cNvGraphicFramePr>
          <p:nvPr/>
        </p:nvGraphicFramePr>
        <p:xfrm>
          <a:off x="296863" y="3941763"/>
          <a:ext cx="7880350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90" name="Equation" r:id="rId11" imgW="3238200" imgH="279360" progId="Equation.DSMT4">
                  <p:embed/>
                </p:oleObj>
              </mc:Choice>
              <mc:Fallback>
                <p:oleObj name="Equation" r:id="rId11" imgW="32382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863" y="3941763"/>
                        <a:ext cx="7880350" cy="63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113" name="Text Box 25"/>
          <p:cNvSpPr txBox="1">
            <a:spLocks noChangeArrowheads="1"/>
          </p:cNvSpPr>
          <p:nvPr/>
        </p:nvSpPr>
        <p:spPr bwMode="auto">
          <a:xfrm>
            <a:off x="3532188" y="5300663"/>
            <a:ext cx="1752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1)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驻点</a:t>
            </a:r>
          </a:p>
        </p:txBody>
      </p:sp>
      <p:sp>
        <p:nvSpPr>
          <p:cNvPr id="217114" name="Text Box 26"/>
          <p:cNvSpPr txBox="1">
            <a:spLocks noChangeArrowheads="1"/>
          </p:cNvSpPr>
          <p:nvPr/>
        </p:nvSpPr>
        <p:spPr bwMode="auto">
          <a:xfrm>
            <a:off x="3532188" y="5910263"/>
            <a:ext cx="5257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2)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偏导中至少有一个不存在的点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graphicFrame>
        <p:nvGraphicFramePr>
          <p:cNvPr id="217115" name="Object 27"/>
          <p:cNvGraphicFramePr>
            <a:graphicFrameLocks noChangeAspect="1"/>
          </p:cNvGraphicFramePr>
          <p:nvPr/>
        </p:nvGraphicFramePr>
        <p:xfrm>
          <a:off x="3382963" y="5395913"/>
          <a:ext cx="222250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91" name="Equation" r:id="rId13" imgW="203040" imgH="469800" progId="Equation.DSMT4">
                  <p:embed/>
                </p:oleObj>
              </mc:Choice>
              <mc:Fallback>
                <p:oleObj name="Equation" r:id="rId13" imgW="20304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2963" y="5395913"/>
                        <a:ext cx="222250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116" name="Object 28"/>
          <p:cNvGraphicFramePr>
            <a:graphicFrameLocks noChangeAspect="1"/>
          </p:cNvGraphicFramePr>
          <p:nvPr/>
        </p:nvGraphicFramePr>
        <p:xfrm>
          <a:off x="250825" y="5668963"/>
          <a:ext cx="3170238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92" name="Equation" r:id="rId15" imgW="1333440" imgH="203040" progId="Equation.DSMT4">
                  <p:embed/>
                </p:oleObj>
              </mc:Choice>
              <mc:Fallback>
                <p:oleObj name="Equation" r:id="rId15" imgW="13334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5668963"/>
                        <a:ext cx="3170238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213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7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7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7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7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7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7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7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7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17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17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7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17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1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17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96" grpId="0" animBg="1"/>
      <p:bldP spid="217097" grpId="0"/>
      <p:bldP spid="217100" grpId="0" animBg="1"/>
      <p:bldP spid="217101" grpId="0" autoUpdateAnimBg="0"/>
      <p:bldP spid="217102" grpId="0" autoUpdateAnimBg="0"/>
      <p:bldP spid="217103" grpId="0" autoUpdateAnimBg="0"/>
      <p:bldP spid="217107" grpId="0"/>
      <p:bldP spid="217113" grpId="0"/>
      <p:bldP spid="217114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BCB28-6EC9-4880-A731-C3FDD6145FB9}" type="slidenum">
              <a:rPr lang="en-US" altLang="zh-CN"/>
              <a:pPr/>
              <a:t>157</a:t>
            </a:fld>
            <a:endParaRPr lang="en-US" altLang="zh-CN"/>
          </a:p>
        </p:txBody>
      </p:sp>
      <p:grpSp>
        <p:nvGrpSpPr>
          <p:cNvPr id="218116" name="Group 4"/>
          <p:cNvGrpSpPr>
            <a:grpSpLocks/>
          </p:cNvGrpSpPr>
          <p:nvPr/>
        </p:nvGrpSpPr>
        <p:grpSpPr bwMode="auto">
          <a:xfrm>
            <a:off x="179388" y="1557338"/>
            <a:ext cx="8243887" cy="1611312"/>
            <a:chOff x="113" y="1042"/>
            <a:chExt cx="5193" cy="1015"/>
          </a:xfrm>
        </p:grpSpPr>
        <p:sp>
          <p:nvSpPr>
            <p:cNvPr id="218117" name="Rectangle 5"/>
            <p:cNvSpPr>
              <a:spLocks noChangeArrowheads="1"/>
            </p:cNvSpPr>
            <p:nvPr/>
          </p:nvSpPr>
          <p:spPr bwMode="auto">
            <a:xfrm>
              <a:off x="305" y="1042"/>
              <a:ext cx="1968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 sz="2800" b="1">
                  <a:solidFill>
                    <a:srgbClr val="0000FF"/>
                  </a:solidFill>
                  <a:latin typeface="Times New Roman" pitchFamily="18" charset="0"/>
                  <a:ea typeface="新宋体-18030" charset="-122"/>
                </a:rPr>
                <a:t>定理</a:t>
              </a:r>
              <a:r>
                <a:rPr lang="en-US" altLang="zh-CN" sz="2800" b="1">
                  <a:solidFill>
                    <a:srgbClr val="0000FF"/>
                  </a:solidFill>
                  <a:latin typeface="Times New Roman" pitchFamily="18" charset="0"/>
                  <a:ea typeface="新宋体-18030" charset="-122"/>
                </a:rPr>
                <a:t>2</a:t>
              </a:r>
              <a:r>
                <a:rPr lang="en-US" altLang="zh-CN" sz="2800" b="1">
                  <a:latin typeface="Times New Roman" pitchFamily="18" charset="0"/>
                  <a:ea typeface="新宋体-18030" charset="-122"/>
                </a:rPr>
                <a:t> </a:t>
              </a:r>
              <a:r>
                <a:rPr lang="en-US" altLang="zh-CN" sz="2800" b="1">
                  <a:solidFill>
                    <a:srgbClr val="FF0000"/>
                  </a:solidFill>
                  <a:latin typeface="Times New Roman" pitchFamily="18" charset="0"/>
                  <a:ea typeface="新宋体-18030" charset="-122"/>
                </a:rPr>
                <a:t>(</a:t>
              </a:r>
              <a:r>
                <a:rPr lang="zh-CN" altLang="en-US" sz="2800" b="1">
                  <a:solidFill>
                    <a:srgbClr val="FF0000"/>
                  </a:solidFill>
                  <a:latin typeface="Times New Roman" pitchFamily="18" charset="0"/>
                  <a:ea typeface="新宋体-18030" charset="-122"/>
                </a:rPr>
                <a:t>充分条件</a:t>
              </a:r>
              <a:r>
                <a:rPr lang="en-US" altLang="zh-CN" sz="2800" b="1">
                  <a:solidFill>
                    <a:srgbClr val="FF0000"/>
                  </a:solidFill>
                  <a:latin typeface="Times New Roman" pitchFamily="18" charset="0"/>
                  <a:ea typeface="新宋体-18030" charset="-122"/>
                </a:rPr>
                <a:t>)</a:t>
              </a:r>
              <a:endParaRPr lang="en-US" altLang="zh-CN"/>
            </a:p>
          </p:txBody>
        </p:sp>
        <p:sp>
          <p:nvSpPr>
            <p:cNvPr id="218118" name="Text Box 6"/>
            <p:cNvSpPr txBox="1">
              <a:spLocks noChangeArrowheads="1"/>
            </p:cNvSpPr>
            <p:nvPr/>
          </p:nvSpPr>
          <p:spPr bwMode="auto">
            <a:xfrm>
              <a:off x="113" y="1389"/>
              <a:ext cx="44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的某邻域内具有一阶和二阶连续偏导数</a:t>
              </a:r>
              <a:r>
                <a:rPr lang="en-US" altLang="zh-CN" sz="2800" b="1">
                  <a:latin typeface="Times New Roman" pitchFamily="18" charset="0"/>
                  <a:ea typeface="新宋体-18030" charset="-122"/>
                </a:rPr>
                <a:t>, </a:t>
              </a:r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且</a:t>
              </a:r>
              <a:endParaRPr lang="zh-CN" altLang="en-US"/>
            </a:p>
          </p:txBody>
        </p:sp>
        <p:sp>
          <p:nvSpPr>
            <p:cNvPr id="218119" name="Text Box 7"/>
            <p:cNvSpPr txBox="1">
              <a:spLocks noChangeArrowheads="1"/>
            </p:cNvSpPr>
            <p:nvPr/>
          </p:nvSpPr>
          <p:spPr bwMode="auto">
            <a:xfrm>
              <a:off x="2037" y="1084"/>
              <a:ext cx="96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若函数</a:t>
              </a:r>
              <a:endParaRPr lang="zh-CN" altLang="en-US"/>
            </a:p>
          </p:txBody>
        </p:sp>
        <p:graphicFrame>
          <p:nvGraphicFramePr>
            <p:cNvPr id="218120" name="Object 8"/>
            <p:cNvGraphicFramePr>
              <a:graphicFrameLocks noChangeAspect="1"/>
            </p:cNvGraphicFramePr>
            <p:nvPr/>
          </p:nvGraphicFramePr>
          <p:xfrm>
            <a:off x="2766" y="1092"/>
            <a:ext cx="2540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018" name="Equation" r:id="rId3" imgW="1739880" imgH="228600" progId="Equation.DSMT4">
                    <p:embed/>
                  </p:oleObj>
                </mc:Choice>
                <mc:Fallback>
                  <p:oleObj name="Equation" r:id="rId3" imgW="17398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6" y="1092"/>
                          <a:ext cx="2540" cy="3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8121" name="Object 9"/>
            <p:cNvGraphicFramePr>
              <a:graphicFrameLocks noChangeAspect="1"/>
            </p:cNvGraphicFramePr>
            <p:nvPr/>
          </p:nvGraphicFramePr>
          <p:xfrm>
            <a:off x="1178" y="1706"/>
            <a:ext cx="2676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019" name="Equation" r:id="rId5" imgW="1841400" imgH="241200" progId="Equation.DSMT4">
                    <p:embed/>
                  </p:oleObj>
                </mc:Choice>
                <mc:Fallback>
                  <p:oleObj name="Equation" r:id="rId5" imgW="184140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8" y="1706"/>
                          <a:ext cx="2676" cy="3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8122" name="Group 10"/>
          <p:cNvGrpSpPr>
            <a:grpSpLocks/>
          </p:cNvGrpSpPr>
          <p:nvPr/>
        </p:nvGrpSpPr>
        <p:grpSpPr bwMode="auto">
          <a:xfrm>
            <a:off x="288925" y="3187700"/>
            <a:ext cx="7524750" cy="596900"/>
            <a:chOff x="182" y="1886"/>
            <a:chExt cx="4740" cy="376"/>
          </a:xfrm>
        </p:grpSpPr>
        <p:sp>
          <p:nvSpPr>
            <p:cNvPr id="218123" name="Text Box 11"/>
            <p:cNvSpPr txBox="1">
              <a:spLocks noChangeArrowheads="1"/>
            </p:cNvSpPr>
            <p:nvPr/>
          </p:nvSpPr>
          <p:spPr bwMode="auto">
            <a:xfrm>
              <a:off x="182" y="1886"/>
              <a:ext cx="5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令</a:t>
              </a:r>
              <a:endParaRPr lang="zh-CN" altLang="en-US"/>
            </a:p>
          </p:txBody>
        </p:sp>
        <p:graphicFrame>
          <p:nvGraphicFramePr>
            <p:cNvPr id="218124" name="Object 12"/>
            <p:cNvGraphicFramePr>
              <a:graphicFrameLocks noChangeAspect="1"/>
            </p:cNvGraphicFramePr>
            <p:nvPr/>
          </p:nvGraphicFramePr>
          <p:xfrm>
            <a:off x="476" y="1902"/>
            <a:ext cx="4446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020" name="Equation" r:id="rId7" imgW="2984400" imgH="241200" progId="Equation.DSMT4">
                    <p:embed/>
                  </p:oleObj>
                </mc:Choice>
                <mc:Fallback>
                  <p:oleObj name="Equation" r:id="rId7" imgW="298440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" y="1902"/>
                          <a:ext cx="4446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8125" name="Group 13"/>
          <p:cNvGrpSpPr>
            <a:grpSpLocks/>
          </p:cNvGrpSpPr>
          <p:nvPr/>
        </p:nvGrpSpPr>
        <p:grpSpPr bwMode="auto">
          <a:xfrm>
            <a:off x="179388" y="3995738"/>
            <a:ext cx="5524500" cy="914400"/>
            <a:chOff x="158" y="2437"/>
            <a:chExt cx="3480" cy="576"/>
          </a:xfrm>
        </p:grpSpPr>
        <p:sp>
          <p:nvSpPr>
            <p:cNvPr id="218126" name="Text Box 14"/>
            <p:cNvSpPr txBox="1">
              <a:spLocks noChangeArrowheads="1"/>
            </p:cNvSpPr>
            <p:nvPr/>
          </p:nvSpPr>
          <p:spPr bwMode="auto">
            <a:xfrm>
              <a:off x="2150" y="2540"/>
              <a:ext cx="14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时</a:t>
              </a:r>
              <a:r>
                <a:rPr lang="en-US" altLang="zh-CN" sz="2800" b="1">
                  <a:latin typeface="Times New Roman" pitchFamily="18" charset="0"/>
                  <a:ea typeface="新宋体-18030" charset="-122"/>
                </a:rPr>
                <a:t>, </a:t>
              </a:r>
              <a:r>
                <a:rPr lang="zh-CN" altLang="en-US" sz="2800" b="1">
                  <a:solidFill>
                    <a:schemeClr val="tx2"/>
                  </a:solidFill>
                  <a:latin typeface="Times New Roman" pitchFamily="18" charset="0"/>
                  <a:ea typeface="新宋体-18030" charset="-122"/>
                </a:rPr>
                <a:t>具有极值</a:t>
              </a:r>
              <a:endParaRPr lang="zh-CN" altLang="en-US"/>
            </a:p>
          </p:txBody>
        </p:sp>
        <p:sp>
          <p:nvSpPr>
            <p:cNvPr id="218127" name="Text Box 15"/>
            <p:cNvSpPr txBox="1">
              <a:spLocks noChangeArrowheads="1"/>
            </p:cNvSpPr>
            <p:nvPr/>
          </p:nvSpPr>
          <p:spPr bwMode="auto">
            <a:xfrm>
              <a:off x="158" y="2542"/>
              <a:ext cx="98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则</a:t>
              </a:r>
              <a:r>
                <a:rPr lang="en-US" altLang="zh-CN" sz="2800" b="1">
                  <a:latin typeface="Times New Roman" pitchFamily="18" charset="0"/>
                  <a:ea typeface="新宋体-18030" charset="-122"/>
                </a:rPr>
                <a:t>: 1) </a:t>
              </a:r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当</a:t>
              </a:r>
              <a:endParaRPr lang="zh-CN" altLang="en-US"/>
            </a:p>
          </p:txBody>
        </p:sp>
        <p:graphicFrame>
          <p:nvGraphicFramePr>
            <p:cNvPr id="218128" name="Object 16"/>
            <p:cNvGraphicFramePr>
              <a:graphicFrameLocks noChangeAspect="1"/>
            </p:cNvGraphicFramePr>
            <p:nvPr/>
          </p:nvGraphicFramePr>
          <p:xfrm>
            <a:off x="1020" y="2547"/>
            <a:ext cx="1180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021" name="Equation" r:id="rId9" imgW="812520" imgH="190440" progId="Equation.DSMT4">
                    <p:embed/>
                  </p:oleObj>
                </mc:Choice>
                <mc:Fallback>
                  <p:oleObj name="Equation" r:id="rId9" imgW="812520" imgH="1904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2547"/>
                          <a:ext cx="1180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8129" name="AutoShape 17"/>
            <p:cNvSpPr>
              <a:spLocks/>
            </p:cNvSpPr>
            <p:nvPr/>
          </p:nvSpPr>
          <p:spPr bwMode="auto">
            <a:xfrm>
              <a:off x="3542" y="2437"/>
              <a:ext cx="96" cy="576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18130" name="Text Box 18"/>
          <p:cNvSpPr txBox="1">
            <a:spLocks noChangeArrowheads="1"/>
          </p:cNvSpPr>
          <p:nvPr/>
        </p:nvSpPr>
        <p:spPr bwMode="auto">
          <a:xfrm>
            <a:off x="5651500" y="3846513"/>
            <a:ext cx="2819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 i="1">
                <a:latin typeface="Times New Roman" pitchFamily="18" charset="0"/>
                <a:ea typeface="新宋体-18030" charset="-122"/>
              </a:rPr>
              <a:t>A&lt;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0 </a:t>
            </a:r>
            <a:r>
              <a:rPr lang="zh-CN" altLang="en-US" sz="2800" b="1">
                <a:latin typeface="Times New Roman" pitchFamily="18" charset="0"/>
                <a:ea typeface="新宋体-18030" charset="-122"/>
              </a:rPr>
              <a:t>时取极大值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;</a:t>
            </a:r>
            <a:endParaRPr lang="en-US" altLang="zh-CN"/>
          </a:p>
        </p:txBody>
      </p:sp>
      <p:sp>
        <p:nvSpPr>
          <p:cNvPr id="218131" name="Text Box 19"/>
          <p:cNvSpPr txBox="1">
            <a:spLocks noChangeArrowheads="1"/>
          </p:cNvSpPr>
          <p:nvPr/>
        </p:nvSpPr>
        <p:spPr bwMode="auto">
          <a:xfrm>
            <a:off x="5651500" y="4464050"/>
            <a:ext cx="2743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 i="1">
                <a:latin typeface="Times New Roman" pitchFamily="18" charset="0"/>
                <a:ea typeface="新宋体-18030" charset="-122"/>
              </a:rPr>
              <a:t>A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&gt;0 </a:t>
            </a:r>
            <a:r>
              <a:rPr lang="zh-CN" altLang="en-US" sz="2800" b="1">
                <a:latin typeface="Times New Roman" pitchFamily="18" charset="0"/>
                <a:ea typeface="新宋体-18030" charset="-122"/>
              </a:rPr>
              <a:t>时取极小值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.</a:t>
            </a:r>
            <a:endParaRPr lang="en-US" altLang="zh-CN"/>
          </a:p>
        </p:txBody>
      </p:sp>
      <p:grpSp>
        <p:nvGrpSpPr>
          <p:cNvPr id="218132" name="Group 20"/>
          <p:cNvGrpSpPr>
            <a:grpSpLocks/>
          </p:cNvGrpSpPr>
          <p:nvPr/>
        </p:nvGrpSpPr>
        <p:grpSpPr bwMode="auto">
          <a:xfrm>
            <a:off x="755650" y="4889500"/>
            <a:ext cx="5105400" cy="519113"/>
            <a:chOff x="518" y="3041"/>
            <a:chExt cx="3216" cy="327"/>
          </a:xfrm>
        </p:grpSpPr>
        <p:sp>
          <p:nvSpPr>
            <p:cNvPr id="218133" name="Text Box 21"/>
            <p:cNvSpPr txBox="1">
              <a:spLocks noChangeArrowheads="1"/>
            </p:cNvSpPr>
            <p:nvPr/>
          </p:nvSpPr>
          <p:spPr bwMode="auto">
            <a:xfrm>
              <a:off x="518" y="3041"/>
              <a:ext cx="7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b="1">
                  <a:latin typeface="Times New Roman" pitchFamily="18" charset="0"/>
                  <a:ea typeface="新宋体-18030" charset="-122"/>
                </a:rPr>
                <a:t>2) </a:t>
              </a:r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当</a:t>
              </a:r>
              <a:endParaRPr lang="zh-CN" altLang="en-US"/>
            </a:p>
          </p:txBody>
        </p:sp>
        <p:sp>
          <p:nvSpPr>
            <p:cNvPr id="218134" name="Text Box 22"/>
            <p:cNvSpPr txBox="1">
              <a:spLocks noChangeArrowheads="1"/>
            </p:cNvSpPr>
            <p:nvPr/>
          </p:nvSpPr>
          <p:spPr bwMode="auto">
            <a:xfrm>
              <a:off x="2198" y="3041"/>
              <a:ext cx="153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时</a:t>
              </a:r>
              <a:r>
                <a:rPr lang="en-US" altLang="zh-CN" sz="2800" b="1">
                  <a:latin typeface="Times New Roman" pitchFamily="18" charset="0"/>
                  <a:ea typeface="新宋体-18030" charset="-122"/>
                </a:rPr>
                <a:t>, </a:t>
              </a:r>
              <a:r>
                <a:rPr lang="zh-CN" altLang="en-US" sz="2800" b="1">
                  <a:solidFill>
                    <a:schemeClr val="tx2"/>
                  </a:solidFill>
                  <a:latin typeface="Times New Roman" pitchFamily="18" charset="0"/>
                  <a:ea typeface="新宋体-18030" charset="-122"/>
                </a:rPr>
                <a:t>没有极值</a:t>
              </a:r>
              <a:r>
                <a:rPr lang="en-US" altLang="zh-CN" sz="2800" b="1">
                  <a:solidFill>
                    <a:schemeClr val="tx2"/>
                  </a:solidFill>
                  <a:latin typeface="Times New Roman" pitchFamily="18" charset="0"/>
                  <a:ea typeface="新宋体-18030" charset="-122"/>
                </a:rPr>
                <a:t>.</a:t>
              </a:r>
              <a:endParaRPr lang="en-US" altLang="zh-CN"/>
            </a:p>
          </p:txBody>
        </p:sp>
        <p:graphicFrame>
          <p:nvGraphicFramePr>
            <p:cNvPr id="218135" name="Object 23"/>
            <p:cNvGraphicFramePr>
              <a:graphicFrameLocks noChangeAspect="1"/>
            </p:cNvGraphicFramePr>
            <p:nvPr/>
          </p:nvGraphicFramePr>
          <p:xfrm>
            <a:off x="1020" y="3056"/>
            <a:ext cx="1179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022" name="Equation" r:id="rId11" imgW="812520" imgH="190440" progId="Equation.DSMT4">
                    <p:embed/>
                  </p:oleObj>
                </mc:Choice>
                <mc:Fallback>
                  <p:oleObj name="Equation" r:id="rId11" imgW="812520" imgH="1904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3056"/>
                          <a:ext cx="1179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8136" name="Group 24"/>
          <p:cNvGrpSpPr>
            <a:grpSpLocks/>
          </p:cNvGrpSpPr>
          <p:nvPr/>
        </p:nvGrpSpPr>
        <p:grpSpPr bwMode="auto">
          <a:xfrm>
            <a:off x="755650" y="5583238"/>
            <a:ext cx="7086600" cy="534987"/>
            <a:chOff x="518" y="3490"/>
            <a:chExt cx="4464" cy="337"/>
          </a:xfrm>
        </p:grpSpPr>
        <p:sp>
          <p:nvSpPr>
            <p:cNvPr id="218137" name="Text Box 25"/>
            <p:cNvSpPr txBox="1">
              <a:spLocks noChangeArrowheads="1"/>
            </p:cNvSpPr>
            <p:nvPr/>
          </p:nvSpPr>
          <p:spPr bwMode="auto">
            <a:xfrm>
              <a:off x="518" y="3490"/>
              <a:ext cx="8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b="1">
                  <a:latin typeface="Times New Roman" pitchFamily="18" charset="0"/>
                  <a:ea typeface="新宋体-18030" charset="-122"/>
                </a:rPr>
                <a:t>3) </a:t>
              </a:r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当</a:t>
              </a:r>
              <a:endParaRPr lang="zh-CN" altLang="en-US"/>
            </a:p>
          </p:txBody>
        </p:sp>
        <p:sp>
          <p:nvSpPr>
            <p:cNvPr id="218138" name="Text Box 26"/>
            <p:cNvSpPr txBox="1">
              <a:spLocks noChangeArrowheads="1"/>
            </p:cNvSpPr>
            <p:nvPr/>
          </p:nvSpPr>
          <p:spPr bwMode="auto">
            <a:xfrm>
              <a:off x="2198" y="3500"/>
              <a:ext cx="278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时</a:t>
              </a:r>
              <a:r>
                <a:rPr lang="en-US" altLang="zh-CN" sz="2800" b="1">
                  <a:latin typeface="Times New Roman" pitchFamily="18" charset="0"/>
                  <a:ea typeface="新宋体-18030" charset="-122"/>
                </a:rPr>
                <a:t>, </a:t>
              </a:r>
              <a:r>
                <a:rPr lang="zh-CN" altLang="en-US" sz="2800" b="1">
                  <a:solidFill>
                    <a:schemeClr val="tx2"/>
                  </a:solidFill>
                  <a:latin typeface="Times New Roman" pitchFamily="18" charset="0"/>
                  <a:ea typeface="新宋体-18030" charset="-122"/>
                </a:rPr>
                <a:t>不能确定 </a:t>
              </a:r>
              <a:r>
                <a:rPr lang="en-US" altLang="zh-CN" sz="2800" b="1">
                  <a:latin typeface="Times New Roman" pitchFamily="18" charset="0"/>
                  <a:ea typeface="新宋体-18030" charset="-122"/>
                </a:rPr>
                <a:t>, </a:t>
              </a:r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需另行讨论</a:t>
              </a:r>
              <a:r>
                <a:rPr lang="en-US" altLang="zh-CN" sz="2800" b="1">
                  <a:latin typeface="Times New Roman" pitchFamily="18" charset="0"/>
                  <a:ea typeface="新宋体-18030" charset="-122"/>
                </a:rPr>
                <a:t>.</a:t>
              </a:r>
              <a:endParaRPr lang="en-US" altLang="zh-CN"/>
            </a:p>
          </p:txBody>
        </p:sp>
        <p:graphicFrame>
          <p:nvGraphicFramePr>
            <p:cNvPr id="218139" name="Object 27"/>
            <p:cNvGraphicFramePr>
              <a:graphicFrameLocks noChangeAspect="1"/>
            </p:cNvGraphicFramePr>
            <p:nvPr/>
          </p:nvGraphicFramePr>
          <p:xfrm>
            <a:off x="1066" y="3510"/>
            <a:ext cx="1134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023" name="Equation" r:id="rId13" imgW="812520" imgH="190440" progId="Equation.DSMT4">
                    <p:embed/>
                  </p:oleObj>
                </mc:Choice>
                <mc:Fallback>
                  <p:oleObj name="Equation" r:id="rId13" imgW="812520" imgH="1904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" y="3510"/>
                          <a:ext cx="1134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8140" name="Text Box 28"/>
          <p:cNvSpPr txBox="1">
            <a:spLocks noChangeArrowheads="1"/>
          </p:cNvSpPr>
          <p:nvPr/>
        </p:nvSpPr>
        <p:spPr bwMode="auto">
          <a:xfrm>
            <a:off x="3563938" y="188913"/>
            <a:ext cx="1752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1)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驻点</a:t>
            </a:r>
          </a:p>
        </p:txBody>
      </p:sp>
      <p:sp>
        <p:nvSpPr>
          <p:cNvPr id="218141" name="Text Box 29"/>
          <p:cNvSpPr txBox="1">
            <a:spLocks noChangeArrowheads="1"/>
          </p:cNvSpPr>
          <p:nvPr/>
        </p:nvSpPr>
        <p:spPr bwMode="auto">
          <a:xfrm>
            <a:off x="3563938" y="798513"/>
            <a:ext cx="5257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2)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偏导中至少有一个不存在的点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graphicFrame>
        <p:nvGraphicFramePr>
          <p:cNvPr id="218142" name="Object 30"/>
          <p:cNvGraphicFramePr>
            <a:graphicFrameLocks noChangeAspect="1"/>
          </p:cNvGraphicFramePr>
          <p:nvPr/>
        </p:nvGraphicFramePr>
        <p:xfrm>
          <a:off x="3414713" y="284163"/>
          <a:ext cx="222250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24" name="Equation" r:id="rId15" imgW="203040" imgH="469800" progId="Equation.DSMT4">
                  <p:embed/>
                </p:oleObj>
              </mc:Choice>
              <mc:Fallback>
                <p:oleObj name="Equation" r:id="rId15" imgW="20304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4713" y="284163"/>
                        <a:ext cx="222250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43" name="Object 31"/>
          <p:cNvGraphicFramePr>
            <a:graphicFrameLocks noChangeAspect="1"/>
          </p:cNvGraphicFramePr>
          <p:nvPr/>
        </p:nvGraphicFramePr>
        <p:xfrm>
          <a:off x="282575" y="557213"/>
          <a:ext cx="3170238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25" name="Equation" r:id="rId17" imgW="1333440" imgH="203040" progId="Equation.DSMT4">
                  <p:embed/>
                </p:oleObj>
              </mc:Choice>
              <mc:Fallback>
                <p:oleObj name="Equation" r:id="rId17" imgW="13334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575" y="557213"/>
                        <a:ext cx="3170238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282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8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8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8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30" grpId="0"/>
      <p:bldP spid="218131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CCFB5-A238-4796-A22B-218028F940D9}" type="slidenum">
              <a:rPr lang="en-US" altLang="zh-CN"/>
              <a:pPr/>
              <a:t>158</a:t>
            </a:fld>
            <a:endParaRPr lang="en-US" altLang="zh-CN"/>
          </a:p>
        </p:txBody>
      </p:sp>
      <p:sp>
        <p:nvSpPr>
          <p:cNvPr id="143389" name="Text Box 29"/>
          <p:cNvSpPr txBox="1">
            <a:spLocks noChangeArrowheads="1"/>
          </p:cNvSpPr>
          <p:nvPr/>
        </p:nvSpPr>
        <p:spPr bwMode="auto">
          <a:xfrm>
            <a:off x="35496" y="238125"/>
            <a:ext cx="22558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例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47.  </a:t>
            </a:r>
            <a:r>
              <a:rPr lang="zh-CN" altLang="en-US" sz="2800" b="1" dirty="0">
                <a:latin typeface="Times New Roman" pitchFamily="18" charset="0"/>
                <a:ea typeface="新宋体-18030" charset="-122"/>
              </a:rPr>
              <a:t>求函数</a:t>
            </a:r>
          </a:p>
        </p:txBody>
      </p:sp>
      <p:graphicFrame>
        <p:nvGraphicFramePr>
          <p:cNvPr id="143390" name="Object 30"/>
          <p:cNvGraphicFramePr>
            <a:graphicFrameLocks noChangeAspect="1"/>
          </p:cNvGraphicFramePr>
          <p:nvPr/>
        </p:nvGraphicFramePr>
        <p:xfrm>
          <a:off x="2195513" y="196850"/>
          <a:ext cx="3816350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13" name="Equation" r:id="rId3" imgW="1587240" imgH="228600" progId="Equation.DSMT4">
                  <p:embed/>
                </p:oleObj>
              </mc:Choice>
              <mc:Fallback>
                <p:oleObj name="Equation" r:id="rId3" imgW="15872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196850"/>
                        <a:ext cx="3816350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91" name="Object 31"/>
          <p:cNvGraphicFramePr>
            <a:graphicFrameLocks noChangeAspect="1"/>
          </p:cNvGraphicFramePr>
          <p:nvPr/>
        </p:nvGraphicFramePr>
        <p:xfrm>
          <a:off x="1150938" y="809625"/>
          <a:ext cx="2197100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14" name="Equation" r:id="rId5" imgW="939600" imgH="241200" progId="Equation.DSMT4">
                  <p:embed/>
                </p:oleObj>
              </mc:Choice>
              <mc:Fallback>
                <p:oleObj name="Equation" r:id="rId5" imgW="9396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38" y="809625"/>
                        <a:ext cx="2197100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92" name="Text Box 32"/>
          <p:cNvSpPr txBox="1">
            <a:spLocks noChangeArrowheads="1"/>
          </p:cNvSpPr>
          <p:nvPr/>
        </p:nvSpPr>
        <p:spPr bwMode="auto">
          <a:xfrm>
            <a:off x="312738" y="825500"/>
            <a:ext cx="685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解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:</a:t>
            </a:r>
          </a:p>
        </p:txBody>
      </p:sp>
      <p:graphicFrame>
        <p:nvGraphicFramePr>
          <p:cNvPr id="143393" name="Object 33"/>
          <p:cNvGraphicFramePr>
            <a:graphicFrameLocks noChangeAspect="1"/>
          </p:cNvGraphicFramePr>
          <p:nvPr/>
        </p:nvGraphicFramePr>
        <p:xfrm>
          <a:off x="4140200" y="815975"/>
          <a:ext cx="2168525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15" name="Equation" r:id="rId7" imgW="939600" imgH="253800" progId="Equation.DSMT4">
                  <p:embed/>
                </p:oleObj>
              </mc:Choice>
              <mc:Fallback>
                <p:oleObj name="Equation" r:id="rId7" imgW="9396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815975"/>
                        <a:ext cx="2168525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94" name="Object 34"/>
          <p:cNvGraphicFramePr>
            <a:graphicFrameLocks noChangeAspect="1"/>
          </p:cNvGraphicFramePr>
          <p:nvPr/>
        </p:nvGraphicFramePr>
        <p:xfrm>
          <a:off x="3886200" y="1436688"/>
          <a:ext cx="20415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16" name="Equation" r:id="rId9" imgW="850680" imgH="241200" progId="Equation.DSMT4">
                  <p:embed/>
                </p:oleObj>
              </mc:Choice>
              <mc:Fallback>
                <p:oleObj name="Equation" r:id="rId9" imgW="8506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1436688"/>
                        <a:ext cx="2041525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95" name="Object 35"/>
          <p:cNvGraphicFramePr>
            <a:graphicFrameLocks noChangeAspect="1"/>
          </p:cNvGraphicFramePr>
          <p:nvPr/>
        </p:nvGraphicFramePr>
        <p:xfrm>
          <a:off x="973138" y="1436688"/>
          <a:ext cx="23653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17" name="Equation" r:id="rId11" imgW="863280" imgH="228600" progId="Equation.DSMT4">
                  <p:embed/>
                </p:oleObj>
              </mc:Choice>
              <mc:Fallback>
                <p:oleObj name="Equation" r:id="rId11" imgW="863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3138" y="1436688"/>
                        <a:ext cx="2365375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96" name="Object 36"/>
          <p:cNvGraphicFramePr>
            <a:graphicFrameLocks noChangeAspect="1"/>
          </p:cNvGraphicFramePr>
          <p:nvPr/>
        </p:nvGraphicFramePr>
        <p:xfrm>
          <a:off x="6332538" y="1436688"/>
          <a:ext cx="1804987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18" name="Equation" r:id="rId13" imgW="850680" imgH="241200" progId="Equation.DSMT4">
                  <p:embed/>
                </p:oleObj>
              </mc:Choice>
              <mc:Fallback>
                <p:oleObj name="Equation" r:id="rId13" imgW="8506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2538" y="1436688"/>
                        <a:ext cx="1804987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97" name="Text Box 37"/>
          <p:cNvSpPr txBox="1">
            <a:spLocks noChangeArrowheads="1"/>
          </p:cNvSpPr>
          <p:nvPr/>
        </p:nvSpPr>
        <p:spPr bwMode="auto">
          <a:xfrm>
            <a:off x="898525" y="2262188"/>
            <a:ext cx="2133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解方程组</a:t>
            </a:r>
          </a:p>
        </p:txBody>
      </p:sp>
      <p:graphicFrame>
        <p:nvGraphicFramePr>
          <p:cNvPr id="143398" name="Object 38"/>
          <p:cNvGraphicFramePr>
            <a:graphicFrameLocks noChangeAspect="1"/>
          </p:cNvGraphicFramePr>
          <p:nvPr/>
        </p:nvGraphicFramePr>
        <p:xfrm>
          <a:off x="2803525" y="2082800"/>
          <a:ext cx="18319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19" name="Equation" r:id="rId15" imgW="863280" imgH="228600" progId="Equation.DSMT4">
                  <p:embed/>
                </p:oleObj>
              </mc:Choice>
              <mc:Fallback>
                <p:oleObj name="Equation" r:id="rId15" imgW="863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3525" y="2082800"/>
                        <a:ext cx="183197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99" name="Object 39"/>
          <p:cNvGraphicFramePr>
            <a:graphicFrameLocks noChangeAspect="1"/>
          </p:cNvGraphicFramePr>
          <p:nvPr/>
        </p:nvGraphicFramePr>
        <p:xfrm>
          <a:off x="2803525" y="2573338"/>
          <a:ext cx="18319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20" name="Equation" r:id="rId17" imgW="863280" imgH="228600" progId="Equation.DSMT4">
                  <p:embed/>
                </p:oleObj>
              </mc:Choice>
              <mc:Fallback>
                <p:oleObj name="Equation" r:id="rId17" imgW="863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3525" y="2573338"/>
                        <a:ext cx="18319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00" name="Object 40"/>
          <p:cNvGraphicFramePr>
            <a:graphicFrameLocks noChangeAspect="1"/>
          </p:cNvGraphicFramePr>
          <p:nvPr/>
        </p:nvGraphicFramePr>
        <p:xfrm>
          <a:off x="2636838" y="2112963"/>
          <a:ext cx="238125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21" name="Equation" r:id="rId19" imgW="203040" imgH="469800" progId="Equation.DSMT4">
                  <p:embed/>
                </p:oleObj>
              </mc:Choice>
              <mc:Fallback>
                <p:oleObj name="Equation" r:id="rId19" imgW="20304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6838" y="2112963"/>
                        <a:ext cx="238125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01" name="Text Box 41"/>
          <p:cNvSpPr txBox="1">
            <a:spLocks noChangeArrowheads="1"/>
          </p:cNvSpPr>
          <p:nvPr/>
        </p:nvSpPr>
        <p:spPr bwMode="auto">
          <a:xfrm>
            <a:off x="4784725" y="2338388"/>
            <a:ext cx="35194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得驻点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(1,1),(0,0)</a:t>
            </a:r>
          </a:p>
        </p:txBody>
      </p:sp>
      <p:graphicFrame>
        <p:nvGraphicFramePr>
          <p:cNvPr id="143402" name="Object 42"/>
          <p:cNvGraphicFramePr>
            <a:graphicFrameLocks noChangeAspect="1"/>
          </p:cNvGraphicFramePr>
          <p:nvPr/>
        </p:nvGraphicFramePr>
        <p:xfrm>
          <a:off x="2792413" y="3162300"/>
          <a:ext cx="257175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22" name="Equation" r:id="rId21" imgW="1307880" imgH="203040" progId="Equation.DSMT4">
                  <p:embed/>
                </p:oleObj>
              </mc:Choice>
              <mc:Fallback>
                <p:oleObj name="Equation" r:id="rId21" imgW="13078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2413" y="3162300"/>
                        <a:ext cx="2571750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03" name="Object 43"/>
          <p:cNvGraphicFramePr>
            <a:graphicFrameLocks noChangeAspect="1"/>
          </p:cNvGraphicFramePr>
          <p:nvPr/>
        </p:nvGraphicFramePr>
        <p:xfrm>
          <a:off x="830263" y="3740150"/>
          <a:ext cx="402907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23" name="Equation" r:id="rId23" imgW="1815840" imgH="203040" progId="Equation.DSMT4">
                  <p:embed/>
                </p:oleObj>
              </mc:Choice>
              <mc:Fallback>
                <p:oleObj name="Equation" r:id="rId23" imgW="18158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263" y="3740150"/>
                        <a:ext cx="4029075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04" name="Object 44"/>
          <p:cNvGraphicFramePr>
            <a:graphicFrameLocks noChangeAspect="1"/>
          </p:cNvGraphicFramePr>
          <p:nvPr/>
        </p:nvGraphicFramePr>
        <p:xfrm>
          <a:off x="5842000" y="3668713"/>
          <a:ext cx="2590800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24" name="Equation" r:id="rId25" imgW="1066680" imgH="279360" progId="Equation.DSMT4">
                  <p:embed/>
                </p:oleObj>
              </mc:Choice>
              <mc:Fallback>
                <p:oleObj name="Equation" r:id="rId25" imgW="10666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0" y="3668713"/>
                        <a:ext cx="2590800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05" name="Object 45"/>
          <p:cNvGraphicFramePr>
            <a:graphicFrameLocks noChangeAspect="1"/>
          </p:cNvGraphicFramePr>
          <p:nvPr/>
        </p:nvGraphicFramePr>
        <p:xfrm>
          <a:off x="2868613" y="4351338"/>
          <a:ext cx="292735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25" name="Equation" r:id="rId27" imgW="1307880" imgH="203040" progId="Equation.DSMT4">
                  <p:embed/>
                </p:oleObj>
              </mc:Choice>
              <mc:Fallback>
                <p:oleObj name="Equation" r:id="rId27" imgW="13078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8613" y="4351338"/>
                        <a:ext cx="2927350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06" name="Object 46"/>
          <p:cNvGraphicFramePr>
            <a:graphicFrameLocks noChangeAspect="1"/>
          </p:cNvGraphicFramePr>
          <p:nvPr/>
        </p:nvGraphicFramePr>
        <p:xfrm>
          <a:off x="989013" y="4940300"/>
          <a:ext cx="293370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26" name="Equation" r:id="rId29" imgW="1295280" imgH="203040" progId="Equation.DSMT4">
                  <p:embed/>
                </p:oleObj>
              </mc:Choice>
              <mc:Fallback>
                <p:oleObj name="Equation" r:id="rId29" imgW="12952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013" y="4940300"/>
                        <a:ext cx="2933700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07" name="Text Box 47"/>
          <p:cNvSpPr txBox="1">
            <a:spLocks noChangeArrowheads="1"/>
          </p:cNvSpPr>
          <p:nvPr/>
        </p:nvSpPr>
        <p:spPr bwMode="auto">
          <a:xfrm>
            <a:off x="831850" y="5649913"/>
            <a:ext cx="4114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故所求函数的极值为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:</a:t>
            </a:r>
          </a:p>
        </p:txBody>
      </p:sp>
      <p:graphicFrame>
        <p:nvGraphicFramePr>
          <p:cNvPr id="143408" name="Object 48"/>
          <p:cNvGraphicFramePr>
            <a:graphicFrameLocks noChangeAspect="1"/>
          </p:cNvGraphicFramePr>
          <p:nvPr/>
        </p:nvGraphicFramePr>
        <p:xfrm>
          <a:off x="4337050" y="5583238"/>
          <a:ext cx="2924175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27" name="Equation" r:id="rId31" imgW="1104840" imgH="279360" progId="Equation.DSMT4">
                  <p:embed/>
                </p:oleObj>
              </mc:Choice>
              <mc:Fallback>
                <p:oleObj name="Equation" r:id="rId31" imgW="1104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7050" y="5583238"/>
                        <a:ext cx="2924175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09" name="Text Box 49"/>
          <p:cNvSpPr txBox="1">
            <a:spLocks noChangeArrowheads="1"/>
          </p:cNvSpPr>
          <p:nvPr/>
        </p:nvSpPr>
        <p:spPr bwMode="auto">
          <a:xfrm>
            <a:off x="755650" y="3105150"/>
            <a:ext cx="2057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对驻点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(1,1):</a:t>
            </a:r>
          </a:p>
        </p:txBody>
      </p:sp>
      <p:sp>
        <p:nvSpPr>
          <p:cNvPr id="143410" name="Text Box 50"/>
          <p:cNvSpPr txBox="1">
            <a:spLocks noChangeArrowheads="1"/>
          </p:cNvSpPr>
          <p:nvPr/>
        </p:nvSpPr>
        <p:spPr bwMode="auto">
          <a:xfrm>
            <a:off x="5003800" y="3744913"/>
            <a:ext cx="1219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所以</a:t>
            </a:r>
          </a:p>
        </p:txBody>
      </p:sp>
      <p:sp>
        <p:nvSpPr>
          <p:cNvPr id="143411" name="Text Box 51"/>
          <p:cNvSpPr txBox="1">
            <a:spLocks noChangeArrowheads="1"/>
          </p:cNvSpPr>
          <p:nvPr/>
        </p:nvSpPr>
        <p:spPr bwMode="auto">
          <a:xfrm>
            <a:off x="782638" y="4316413"/>
            <a:ext cx="2057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对驻点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(0,0):</a:t>
            </a:r>
          </a:p>
        </p:txBody>
      </p:sp>
      <p:sp>
        <p:nvSpPr>
          <p:cNvPr id="143412" name="Text Box 52"/>
          <p:cNvSpPr txBox="1">
            <a:spLocks noChangeArrowheads="1"/>
          </p:cNvSpPr>
          <p:nvPr/>
        </p:nvSpPr>
        <p:spPr bwMode="auto">
          <a:xfrm>
            <a:off x="3968750" y="4949825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所以函数在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(0,0)</a:t>
            </a:r>
            <a:r>
              <a:rPr lang="zh-CN" altLang="en-US" sz="2800" b="1">
                <a:latin typeface="Times New Roman" pitchFamily="18" charset="0"/>
                <a:ea typeface="新宋体-18030" charset="-122"/>
              </a:rPr>
              <a:t>处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无极值</a:t>
            </a: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.</a:t>
            </a:r>
            <a:endParaRPr lang="en-US" altLang="zh-CN" sz="2800" b="1">
              <a:latin typeface="Times New Roman" pitchFamily="18" charset="0"/>
              <a:ea typeface="新宋体-1803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225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3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3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3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3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3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3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3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3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3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3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3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43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43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3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43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3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43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43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43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43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7" grpId="0"/>
      <p:bldP spid="143401" grpId="0"/>
      <p:bldP spid="143407" grpId="0"/>
      <p:bldP spid="143409" grpId="0"/>
      <p:bldP spid="143410" grpId="0"/>
      <p:bldP spid="143411" grpId="0"/>
      <p:bldP spid="143412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B1586-CDED-4887-8C09-92080D233C1A}" type="slidenum">
              <a:rPr lang="en-US" altLang="zh-CN"/>
              <a:pPr/>
              <a:t>159</a:t>
            </a:fld>
            <a:endParaRPr lang="en-US" altLang="zh-CN"/>
          </a:p>
        </p:txBody>
      </p:sp>
      <p:sp>
        <p:nvSpPr>
          <p:cNvPr id="144392" name="Text Box 8"/>
          <p:cNvSpPr txBox="1">
            <a:spLocks noChangeArrowheads="1"/>
          </p:cNvSpPr>
          <p:nvPr/>
        </p:nvSpPr>
        <p:spPr bwMode="auto">
          <a:xfrm>
            <a:off x="323850" y="549275"/>
            <a:ext cx="2590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3)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求函数</a:t>
            </a:r>
            <a:endParaRPr lang="zh-CN" altLang="en-US" sz="2800" b="1">
              <a:latin typeface="Times New Roman" pitchFamily="18" charset="0"/>
              <a:ea typeface="新宋体-18030" charset="-122"/>
            </a:endParaRPr>
          </a:p>
        </p:txBody>
      </p:sp>
      <p:graphicFrame>
        <p:nvGraphicFramePr>
          <p:cNvPr id="144393" name="Object 9"/>
          <p:cNvGraphicFramePr>
            <a:graphicFrameLocks noChangeAspect="1"/>
          </p:cNvGraphicFramePr>
          <p:nvPr/>
        </p:nvGraphicFramePr>
        <p:xfrm>
          <a:off x="1763713" y="596900"/>
          <a:ext cx="13716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50" name="Equation" r:id="rId3" imgW="736560" imgH="203040" progId="Equation.DSMT4">
                  <p:embed/>
                </p:oleObj>
              </mc:Choice>
              <mc:Fallback>
                <p:oleObj name="Equation" r:id="rId3" imgW="7365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596900"/>
                        <a:ext cx="1371600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94" name="Text Box 10"/>
          <p:cNvSpPr txBox="1">
            <a:spLocks noChangeArrowheads="1"/>
          </p:cNvSpPr>
          <p:nvPr/>
        </p:nvSpPr>
        <p:spPr bwMode="auto">
          <a:xfrm>
            <a:off x="3086100" y="549275"/>
            <a:ext cx="3429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的极值的一般步骤：</a:t>
            </a:r>
            <a:endParaRPr lang="zh-CN" altLang="en-US" sz="2800" b="1">
              <a:latin typeface="Times New Roman" pitchFamily="18" charset="0"/>
              <a:ea typeface="新宋体-18030" charset="-122"/>
            </a:endParaRPr>
          </a:p>
        </p:txBody>
      </p:sp>
      <p:grpSp>
        <p:nvGrpSpPr>
          <p:cNvPr id="144410" name="Group 26"/>
          <p:cNvGrpSpPr>
            <a:grpSpLocks/>
          </p:cNvGrpSpPr>
          <p:nvPr/>
        </p:nvGrpSpPr>
        <p:grpSpPr bwMode="auto">
          <a:xfrm>
            <a:off x="544513" y="5129213"/>
            <a:ext cx="8001000" cy="531812"/>
            <a:chOff x="343" y="3386"/>
            <a:chExt cx="5040" cy="335"/>
          </a:xfrm>
        </p:grpSpPr>
        <p:sp>
          <p:nvSpPr>
            <p:cNvPr id="144400" name="Text Box 16"/>
            <p:cNvSpPr txBox="1">
              <a:spLocks noChangeArrowheads="1"/>
            </p:cNvSpPr>
            <p:nvPr/>
          </p:nvSpPr>
          <p:spPr bwMode="auto">
            <a:xfrm>
              <a:off x="343" y="3394"/>
              <a:ext cx="100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solidFill>
                    <a:srgbClr val="0000FF"/>
                  </a:solidFill>
                  <a:latin typeface="Times New Roman" pitchFamily="18" charset="0"/>
                  <a:ea typeface="新宋体-18030" charset="-122"/>
                </a:rPr>
                <a:t>第三步</a:t>
              </a:r>
              <a:r>
                <a:rPr lang="en-US" altLang="zh-CN" sz="2800" b="1">
                  <a:solidFill>
                    <a:srgbClr val="0000FF"/>
                  </a:solidFill>
                  <a:latin typeface="Times New Roman" pitchFamily="18" charset="0"/>
                  <a:ea typeface="新宋体-18030" charset="-122"/>
                </a:rPr>
                <a:t>:</a:t>
              </a:r>
              <a:endParaRPr lang="en-US" altLang="zh-CN" sz="2800" b="1">
                <a:latin typeface="Times New Roman" pitchFamily="18" charset="0"/>
                <a:ea typeface="新宋体-18030" charset="-122"/>
              </a:endParaRPr>
            </a:p>
          </p:txBody>
        </p:sp>
        <p:grpSp>
          <p:nvGrpSpPr>
            <p:cNvPr id="144401" name="Group 17"/>
            <p:cNvGrpSpPr>
              <a:grpSpLocks/>
            </p:cNvGrpSpPr>
            <p:nvPr/>
          </p:nvGrpSpPr>
          <p:grpSpPr bwMode="auto">
            <a:xfrm>
              <a:off x="1159" y="3386"/>
              <a:ext cx="2400" cy="335"/>
              <a:chOff x="1200" y="3457"/>
              <a:chExt cx="2400" cy="335"/>
            </a:xfrm>
          </p:grpSpPr>
          <p:graphicFrame>
            <p:nvGraphicFramePr>
              <p:cNvPr id="144402" name="Object 18"/>
              <p:cNvGraphicFramePr>
                <a:graphicFrameLocks noChangeAspect="1"/>
              </p:cNvGraphicFramePr>
              <p:nvPr/>
            </p:nvGraphicFramePr>
            <p:xfrm>
              <a:off x="1698" y="3457"/>
              <a:ext cx="833" cy="3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8051" name="Equation" r:id="rId5" imgW="583920" imgH="203040" progId="Equation.DSMT4">
                      <p:embed/>
                    </p:oleObj>
                  </mc:Choice>
                  <mc:Fallback>
                    <p:oleObj name="Equation" r:id="rId5" imgW="583920" imgH="20304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98" y="3457"/>
                            <a:ext cx="833" cy="3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bg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4403" name="Text Box 19"/>
              <p:cNvSpPr txBox="1">
                <a:spLocks noChangeArrowheads="1"/>
              </p:cNvSpPr>
              <p:nvPr/>
            </p:nvSpPr>
            <p:spPr bwMode="auto">
              <a:xfrm>
                <a:off x="1200" y="3465"/>
                <a:ext cx="7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800" b="1">
                    <a:latin typeface="Times New Roman" pitchFamily="18" charset="0"/>
                    <a:ea typeface="新宋体-18030" charset="-122"/>
                  </a:rPr>
                  <a:t>定出</a:t>
                </a:r>
              </a:p>
            </p:txBody>
          </p:sp>
          <p:sp>
            <p:nvSpPr>
              <p:cNvPr id="144404" name="Text Box 20"/>
              <p:cNvSpPr txBox="1">
                <a:spLocks noChangeArrowheads="1"/>
              </p:cNvSpPr>
              <p:nvPr/>
            </p:nvSpPr>
            <p:spPr bwMode="auto">
              <a:xfrm>
                <a:off x="2544" y="3465"/>
                <a:ext cx="105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800" b="1">
                    <a:solidFill>
                      <a:srgbClr val="FF0000"/>
                    </a:solidFill>
                    <a:latin typeface="Times New Roman" pitchFamily="18" charset="0"/>
                    <a:ea typeface="新宋体-18030" charset="-122"/>
                  </a:rPr>
                  <a:t>的符号，</a:t>
                </a:r>
                <a:endParaRPr lang="zh-CN" altLang="en-US" sz="2800" b="1">
                  <a:latin typeface="Times New Roman" pitchFamily="18" charset="0"/>
                  <a:ea typeface="新宋体-18030" charset="-122"/>
                </a:endParaRPr>
              </a:p>
            </p:txBody>
          </p:sp>
        </p:grpSp>
        <p:sp>
          <p:nvSpPr>
            <p:cNvPr id="144405" name="Text Box 21"/>
            <p:cNvSpPr txBox="1">
              <a:spLocks noChangeArrowheads="1"/>
            </p:cNvSpPr>
            <p:nvPr/>
          </p:nvSpPr>
          <p:spPr bwMode="auto">
            <a:xfrm>
              <a:off x="3367" y="3394"/>
              <a:ext cx="20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再判断是否为极值</a:t>
              </a:r>
              <a:r>
                <a:rPr lang="en-US" altLang="zh-CN" sz="2800" b="1">
                  <a:latin typeface="Times New Roman" pitchFamily="18" charset="0"/>
                  <a:ea typeface="新宋体-18030" charset="-122"/>
                </a:rPr>
                <a:t>.</a:t>
              </a:r>
            </a:p>
          </p:txBody>
        </p:sp>
      </p:grpSp>
      <p:graphicFrame>
        <p:nvGraphicFramePr>
          <p:cNvPr id="144388" name="Object 4"/>
          <p:cNvGraphicFramePr>
            <a:graphicFrameLocks noChangeAspect="1"/>
          </p:cNvGraphicFramePr>
          <p:nvPr/>
        </p:nvGraphicFramePr>
        <p:xfrm>
          <a:off x="3471863" y="1476375"/>
          <a:ext cx="187325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52" name="Equation" r:id="rId7" imgW="850680" imgH="228600" progId="Equation.DSMT4">
                  <p:embed/>
                </p:oleObj>
              </mc:Choice>
              <mc:Fallback>
                <p:oleObj name="Equation" r:id="rId7" imgW="8506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1863" y="1476375"/>
                        <a:ext cx="1873250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89" name="Object 5"/>
          <p:cNvGraphicFramePr>
            <a:graphicFrameLocks noChangeAspect="1"/>
          </p:cNvGraphicFramePr>
          <p:nvPr/>
        </p:nvGraphicFramePr>
        <p:xfrm>
          <a:off x="3490913" y="2001838"/>
          <a:ext cx="1925637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53" name="Equation" r:id="rId9" imgW="825480" imgH="241200" progId="Equation.DSMT4">
                  <p:embed/>
                </p:oleObj>
              </mc:Choice>
              <mc:Fallback>
                <p:oleObj name="Equation" r:id="rId9" imgW="8254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0913" y="2001838"/>
                        <a:ext cx="1925637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90" name="Object 6"/>
          <p:cNvGraphicFramePr>
            <a:graphicFrameLocks noChangeAspect="1"/>
          </p:cNvGraphicFramePr>
          <p:nvPr/>
        </p:nvGraphicFramePr>
        <p:xfrm>
          <a:off x="3348038" y="1490663"/>
          <a:ext cx="269875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54" name="Equation" r:id="rId11" imgW="203040" imgH="469800" progId="Equation.DSMT4">
                  <p:embed/>
                </p:oleObj>
              </mc:Choice>
              <mc:Fallback>
                <p:oleObj name="Equation" r:id="rId11" imgW="20304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1490663"/>
                        <a:ext cx="269875" cy="103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91" name="Text Box 7"/>
          <p:cNvSpPr txBox="1">
            <a:spLocks noChangeArrowheads="1"/>
          </p:cNvSpPr>
          <p:nvPr/>
        </p:nvSpPr>
        <p:spPr bwMode="auto">
          <a:xfrm>
            <a:off x="1535113" y="2681288"/>
            <a:ext cx="5105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求出在定义区域内部的实数解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,</a:t>
            </a:r>
          </a:p>
        </p:txBody>
      </p:sp>
      <p:sp>
        <p:nvSpPr>
          <p:cNvPr id="144395" name="Text Box 11"/>
          <p:cNvSpPr txBox="1">
            <a:spLocks noChangeArrowheads="1"/>
          </p:cNvSpPr>
          <p:nvPr/>
        </p:nvSpPr>
        <p:spPr bwMode="auto">
          <a:xfrm>
            <a:off x="544513" y="1736725"/>
            <a:ext cx="33797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第一步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:</a:t>
            </a:r>
            <a:r>
              <a:rPr lang="en-US" altLang="zh-CN" sz="2800" b="1">
                <a:solidFill>
                  <a:srgbClr val="008000"/>
                </a:solidFill>
                <a:latin typeface="Times New Roman" pitchFamily="18" charset="0"/>
                <a:ea typeface="新宋体-18030" charset="-122"/>
              </a:rPr>
              <a:t> </a:t>
            </a:r>
            <a:r>
              <a:rPr lang="zh-CN" altLang="en-US" sz="2800" b="1">
                <a:latin typeface="Times New Roman" pitchFamily="18" charset="0"/>
                <a:ea typeface="新宋体-18030" charset="-122"/>
              </a:rPr>
              <a:t>解方程组</a:t>
            </a:r>
          </a:p>
        </p:txBody>
      </p:sp>
      <p:sp>
        <p:nvSpPr>
          <p:cNvPr id="144406" name="Rectangle 22"/>
          <p:cNvSpPr>
            <a:spLocks noChangeArrowheads="1"/>
          </p:cNvSpPr>
          <p:nvPr/>
        </p:nvSpPr>
        <p:spPr bwMode="auto">
          <a:xfrm>
            <a:off x="6335713" y="2681288"/>
            <a:ext cx="13398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得驻点</a:t>
            </a: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.</a:t>
            </a:r>
            <a:endParaRPr lang="en-US" altLang="zh-CN" sz="2800" b="1">
              <a:latin typeface="Times New Roman" pitchFamily="18" charset="0"/>
              <a:ea typeface="新宋体-18030" charset="-122"/>
            </a:endParaRPr>
          </a:p>
        </p:txBody>
      </p:sp>
      <p:grpSp>
        <p:nvGrpSpPr>
          <p:cNvPr id="144409" name="Group 25"/>
          <p:cNvGrpSpPr>
            <a:grpSpLocks/>
          </p:cNvGrpSpPr>
          <p:nvPr/>
        </p:nvGrpSpPr>
        <p:grpSpPr bwMode="auto">
          <a:xfrm>
            <a:off x="544513" y="3617913"/>
            <a:ext cx="8077200" cy="1106487"/>
            <a:chOff x="343" y="2334"/>
            <a:chExt cx="5088" cy="697"/>
          </a:xfrm>
        </p:grpSpPr>
        <p:sp>
          <p:nvSpPr>
            <p:cNvPr id="144396" name="Text Box 12"/>
            <p:cNvSpPr txBox="1">
              <a:spLocks noChangeArrowheads="1"/>
            </p:cNvSpPr>
            <p:nvPr/>
          </p:nvSpPr>
          <p:spPr bwMode="auto">
            <a:xfrm>
              <a:off x="343" y="2382"/>
              <a:ext cx="11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solidFill>
                    <a:srgbClr val="0000FF"/>
                  </a:solidFill>
                  <a:latin typeface="Times New Roman" pitchFamily="18" charset="0"/>
                  <a:ea typeface="新宋体-18030" charset="-122"/>
                </a:rPr>
                <a:t>第二步</a:t>
              </a:r>
              <a:r>
                <a:rPr lang="en-US" altLang="zh-CN" sz="2800" b="1">
                  <a:solidFill>
                    <a:srgbClr val="0000FF"/>
                  </a:solidFill>
                  <a:latin typeface="Times New Roman" pitchFamily="18" charset="0"/>
                  <a:ea typeface="新宋体-18030" charset="-122"/>
                </a:rPr>
                <a:t>:</a:t>
              </a:r>
              <a:endParaRPr lang="en-US" altLang="zh-CN" sz="2800" b="1">
                <a:latin typeface="Times New Roman" pitchFamily="18" charset="0"/>
                <a:ea typeface="新宋体-18030" charset="-122"/>
              </a:endParaRPr>
            </a:p>
          </p:txBody>
        </p:sp>
        <p:graphicFrame>
          <p:nvGraphicFramePr>
            <p:cNvPr id="144397" name="Object 13"/>
            <p:cNvGraphicFramePr>
              <a:graphicFrameLocks noChangeAspect="1"/>
            </p:cNvGraphicFramePr>
            <p:nvPr/>
          </p:nvGraphicFramePr>
          <p:xfrm>
            <a:off x="2760" y="2334"/>
            <a:ext cx="847" cy="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055" name="Equation" r:id="rId13" imgW="545760" imgH="228600" progId="Equation.DSMT4">
                    <p:embed/>
                  </p:oleObj>
                </mc:Choice>
                <mc:Fallback>
                  <p:oleObj name="Equation" r:id="rId13" imgW="54576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0" y="2334"/>
                          <a:ext cx="847" cy="3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4398" name="Text Box 14"/>
            <p:cNvSpPr txBox="1">
              <a:spLocks noChangeArrowheads="1"/>
            </p:cNvSpPr>
            <p:nvPr/>
          </p:nvSpPr>
          <p:spPr bwMode="auto">
            <a:xfrm>
              <a:off x="3607" y="2377"/>
              <a:ext cx="182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求出</a:t>
              </a:r>
              <a:r>
                <a:rPr lang="zh-CN" altLang="en-US" sz="2800" b="1">
                  <a:solidFill>
                    <a:srgbClr val="FF0000"/>
                  </a:solidFill>
                  <a:latin typeface="Times New Roman" pitchFamily="18" charset="0"/>
                  <a:ea typeface="新宋体-18030" charset="-122"/>
                </a:rPr>
                <a:t>二阶偏导数</a:t>
              </a:r>
              <a:endParaRPr lang="zh-CN" altLang="en-US" sz="2800" b="1">
                <a:latin typeface="Times New Roman" pitchFamily="18" charset="0"/>
                <a:ea typeface="新宋体-18030" charset="-122"/>
              </a:endParaRPr>
            </a:p>
          </p:txBody>
        </p:sp>
        <p:sp>
          <p:nvSpPr>
            <p:cNvPr id="144399" name="Text Box 15"/>
            <p:cNvSpPr txBox="1">
              <a:spLocks noChangeArrowheads="1"/>
            </p:cNvSpPr>
            <p:nvPr/>
          </p:nvSpPr>
          <p:spPr bwMode="auto">
            <a:xfrm>
              <a:off x="1111" y="2704"/>
              <a:ext cx="17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solidFill>
                    <a:srgbClr val="FF0000"/>
                  </a:solidFill>
                  <a:latin typeface="Times New Roman" pitchFamily="18" charset="0"/>
                  <a:ea typeface="新宋体-18030" charset="-122"/>
                </a:rPr>
                <a:t>的值</a:t>
              </a:r>
              <a:r>
                <a:rPr lang="en-US" altLang="zh-CN" sz="2800" b="1" i="1">
                  <a:solidFill>
                    <a:srgbClr val="FF0000"/>
                  </a:solidFill>
                  <a:latin typeface="Times New Roman" pitchFamily="18" charset="0"/>
                  <a:ea typeface="新宋体-18030" charset="-122"/>
                </a:rPr>
                <a:t>A</a:t>
              </a:r>
              <a:r>
                <a:rPr lang="zh-CN" altLang="en-US" sz="2800" b="1" i="1">
                  <a:solidFill>
                    <a:srgbClr val="FF0000"/>
                  </a:solidFill>
                  <a:latin typeface="Times New Roman" pitchFamily="18" charset="0"/>
                  <a:ea typeface="新宋体-18030" charset="-122"/>
                </a:rPr>
                <a:t>、</a:t>
              </a:r>
              <a:r>
                <a:rPr lang="en-US" altLang="zh-CN" sz="2800" b="1" i="1">
                  <a:solidFill>
                    <a:srgbClr val="FF0000"/>
                  </a:solidFill>
                  <a:latin typeface="Times New Roman" pitchFamily="18" charset="0"/>
                  <a:ea typeface="新宋体-18030" charset="-122"/>
                </a:rPr>
                <a:t>B</a:t>
              </a:r>
              <a:r>
                <a:rPr lang="zh-CN" altLang="en-US" sz="2800" b="1" i="1">
                  <a:solidFill>
                    <a:srgbClr val="FF0000"/>
                  </a:solidFill>
                  <a:latin typeface="Times New Roman" pitchFamily="18" charset="0"/>
                  <a:ea typeface="新宋体-18030" charset="-122"/>
                </a:rPr>
                <a:t>、</a:t>
              </a:r>
              <a:r>
                <a:rPr lang="en-US" altLang="zh-CN" sz="2800" b="1" i="1">
                  <a:solidFill>
                    <a:srgbClr val="FF0000"/>
                  </a:solidFill>
                  <a:latin typeface="Times New Roman" pitchFamily="18" charset="0"/>
                  <a:ea typeface="新宋体-18030" charset="-122"/>
                </a:rPr>
                <a:t>C.</a:t>
              </a:r>
              <a:endParaRPr lang="en-US" altLang="zh-CN" sz="2800" b="1">
                <a:latin typeface="Times New Roman" pitchFamily="18" charset="0"/>
                <a:ea typeface="新宋体-18030" charset="-122"/>
              </a:endParaRPr>
            </a:p>
          </p:txBody>
        </p:sp>
        <p:sp>
          <p:nvSpPr>
            <p:cNvPr id="144407" name="Rectangle 23"/>
            <p:cNvSpPr>
              <a:spLocks noChangeArrowheads="1"/>
            </p:cNvSpPr>
            <p:nvPr/>
          </p:nvSpPr>
          <p:spPr bwMode="auto">
            <a:xfrm>
              <a:off x="1159" y="2377"/>
              <a:ext cx="168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对于每一个</a:t>
              </a:r>
              <a:r>
                <a:rPr lang="zh-CN" altLang="en-US" sz="2800" b="1">
                  <a:solidFill>
                    <a:srgbClr val="FF0066"/>
                  </a:solidFill>
                  <a:latin typeface="Times New Roman" pitchFamily="18" charset="0"/>
                  <a:ea typeface="新宋体-18030" charset="-122"/>
                </a:rPr>
                <a:t>驻点</a:t>
              </a:r>
              <a:endParaRPr lang="zh-CN" altLang="en-US" sz="2800" b="1">
                <a:latin typeface="Times New Roman" pitchFamily="18" charset="0"/>
                <a:ea typeface="新宋体-1803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994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4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4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050" name="Text Box 2"/>
          <p:cNvSpPr txBox="1">
            <a:spLocks noChangeArrowheads="1"/>
          </p:cNvSpPr>
          <p:nvPr/>
        </p:nvSpPr>
        <p:spPr bwMode="auto">
          <a:xfrm>
            <a:off x="538163" y="80963"/>
            <a:ext cx="5329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>
                <a:solidFill>
                  <a:srgbClr val="C00000"/>
                </a:solidFill>
              </a:rPr>
              <a:t>（三） 常见题型分析</a:t>
            </a:r>
          </a:p>
        </p:txBody>
      </p:sp>
      <p:sp>
        <p:nvSpPr>
          <p:cNvPr id="770051" name="Text Box 3"/>
          <p:cNvSpPr txBox="1">
            <a:spLocks noChangeArrowheads="1"/>
          </p:cNvSpPr>
          <p:nvPr/>
        </p:nvSpPr>
        <p:spPr bwMode="auto">
          <a:xfrm>
            <a:off x="682625" y="512763"/>
            <a:ext cx="5329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>
                <a:solidFill>
                  <a:srgbClr val="C00000"/>
                </a:solidFill>
              </a:rPr>
              <a:t>1. </a:t>
            </a:r>
            <a:r>
              <a:rPr lang="zh-CN" altLang="en-US" sz="2400" b="1">
                <a:solidFill>
                  <a:srgbClr val="C00000"/>
                </a:solidFill>
              </a:rPr>
              <a:t>求复合函数的偏导数与全微分</a:t>
            </a:r>
          </a:p>
        </p:txBody>
      </p:sp>
      <p:graphicFrame>
        <p:nvGraphicFramePr>
          <p:cNvPr id="7700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067606"/>
              </p:ext>
            </p:extLst>
          </p:nvPr>
        </p:nvGraphicFramePr>
        <p:xfrm>
          <a:off x="733425" y="981075"/>
          <a:ext cx="342900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30" name="Equation" r:id="rId3" imgW="1739880" imgH="215640" progId="Equation.DSMT4">
                  <p:embed/>
                </p:oleObj>
              </mc:Choice>
              <mc:Fallback>
                <p:oleObj name="Equation" r:id="rId3" imgW="17398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425" y="981075"/>
                        <a:ext cx="3429000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00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0949170"/>
              </p:ext>
            </p:extLst>
          </p:nvPr>
        </p:nvGraphicFramePr>
        <p:xfrm>
          <a:off x="4337050" y="992188"/>
          <a:ext cx="247808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31" name="Equation" r:id="rId5" imgW="1257120" imgH="203040" progId="Equation.DSMT4">
                  <p:embed/>
                </p:oleObj>
              </mc:Choice>
              <mc:Fallback>
                <p:oleObj name="Equation" r:id="rId5" imgW="12571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7050" y="992188"/>
                        <a:ext cx="2478088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005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224129"/>
              </p:ext>
            </p:extLst>
          </p:nvPr>
        </p:nvGraphicFramePr>
        <p:xfrm>
          <a:off x="828675" y="1414463"/>
          <a:ext cx="156368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32" name="Equation" r:id="rId7" imgW="812520" imgH="203040" progId="Equation.DSMT4">
                  <p:embed/>
                </p:oleObj>
              </mc:Choice>
              <mc:Fallback>
                <p:oleObj name="Equation" r:id="rId7" imgW="8125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675" y="1414463"/>
                        <a:ext cx="156368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005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0515275"/>
              </p:ext>
            </p:extLst>
          </p:nvPr>
        </p:nvGraphicFramePr>
        <p:xfrm>
          <a:off x="2587625" y="1414463"/>
          <a:ext cx="4838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33" name="Equation" r:id="rId9" imgW="2514600" imgH="215640" progId="Equation.DSMT4">
                  <p:embed/>
                </p:oleObj>
              </mc:Choice>
              <mc:Fallback>
                <p:oleObj name="Equation" r:id="rId9" imgW="25146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25" y="1414463"/>
                        <a:ext cx="4838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005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1561835"/>
              </p:ext>
            </p:extLst>
          </p:nvPr>
        </p:nvGraphicFramePr>
        <p:xfrm>
          <a:off x="7608888" y="1425575"/>
          <a:ext cx="1270000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34" name="Equation" r:id="rId11" imgW="660240" imgH="203040" progId="Equation.DSMT4">
                  <p:embed/>
                </p:oleObj>
              </mc:Choice>
              <mc:Fallback>
                <p:oleObj name="Equation" r:id="rId11" imgW="6602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8888" y="1425575"/>
                        <a:ext cx="1270000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005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626547"/>
              </p:ext>
            </p:extLst>
          </p:nvPr>
        </p:nvGraphicFramePr>
        <p:xfrm>
          <a:off x="166688" y="1847850"/>
          <a:ext cx="1027112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35" name="Equation" r:id="rId13" imgW="533160" imgH="215640" progId="Equation.DSMT4">
                  <p:embed/>
                </p:oleObj>
              </mc:Choice>
              <mc:Fallback>
                <p:oleObj name="Equation" r:id="rId13" imgW="5331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88" y="1847850"/>
                        <a:ext cx="1027112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005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6869916"/>
              </p:ext>
            </p:extLst>
          </p:nvPr>
        </p:nvGraphicFramePr>
        <p:xfrm>
          <a:off x="1266825" y="1847850"/>
          <a:ext cx="22002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36" name="Equation" r:id="rId15" imgW="1143000" imgH="215640" progId="Equation.DSMT4">
                  <p:embed/>
                </p:oleObj>
              </mc:Choice>
              <mc:Fallback>
                <p:oleObj name="Equation" r:id="rId15" imgW="11430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825" y="1847850"/>
                        <a:ext cx="220027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005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0515890"/>
              </p:ext>
            </p:extLst>
          </p:nvPr>
        </p:nvGraphicFramePr>
        <p:xfrm>
          <a:off x="3516313" y="1858963"/>
          <a:ext cx="1957387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37" name="Equation" r:id="rId17" imgW="1015920" imgH="203040" progId="Equation.DSMT4">
                  <p:embed/>
                </p:oleObj>
              </mc:Choice>
              <mc:Fallback>
                <p:oleObj name="Equation" r:id="rId17" imgW="10159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6313" y="1858963"/>
                        <a:ext cx="1957387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006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7049717"/>
              </p:ext>
            </p:extLst>
          </p:nvPr>
        </p:nvGraphicFramePr>
        <p:xfrm>
          <a:off x="5459413" y="1858963"/>
          <a:ext cx="2249487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38" name="Equation" r:id="rId19" imgW="1168200" imgH="203040" progId="Equation.DSMT4">
                  <p:embed/>
                </p:oleObj>
              </mc:Choice>
              <mc:Fallback>
                <p:oleObj name="Equation" r:id="rId19" imgW="11682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9413" y="1858963"/>
                        <a:ext cx="2249487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006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5603248"/>
              </p:ext>
            </p:extLst>
          </p:nvPr>
        </p:nvGraphicFramePr>
        <p:xfrm>
          <a:off x="7680325" y="1858963"/>
          <a:ext cx="1295400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39" name="Equation" r:id="rId21" imgW="672840" imgH="203040" progId="Equation.DSMT4">
                  <p:embed/>
                </p:oleObj>
              </mc:Choice>
              <mc:Fallback>
                <p:oleObj name="Equation" r:id="rId21" imgW="6728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0325" y="1858963"/>
                        <a:ext cx="1295400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0062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3094994"/>
              </p:ext>
            </p:extLst>
          </p:nvPr>
        </p:nvGraphicFramePr>
        <p:xfrm>
          <a:off x="874713" y="2279650"/>
          <a:ext cx="334803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0" name="Equation" r:id="rId23" imgW="1739880" imgH="215640" progId="Equation.DSMT4">
                  <p:embed/>
                </p:oleObj>
              </mc:Choice>
              <mc:Fallback>
                <p:oleObj name="Equation" r:id="rId23" imgW="17398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713" y="2279650"/>
                        <a:ext cx="3348037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0063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654076"/>
              </p:ext>
            </p:extLst>
          </p:nvPr>
        </p:nvGraphicFramePr>
        <p:xfrm>
          <a:off x="4310063" y="2279650"/>
          <a:ext cx="4546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1" name="Equation" r:id="rId25" imgW="2361960" imgH="215640" progId="Equation.DSMT4">
                  <p:embed/>
                </p:oleObj>
              </mc:Choice>
              <mc:Fallback>
                <p:oleObj name="Equation" r:id="rId25" imgW="23619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0063" y="2279650"/>
                        <a:ext cx="45466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006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638758"/>
              </p:ext>
            </p:extLst>
          </p:nvPr>
        </p:nvGraphicFramePr>
        <p:xfrm>
          <a:off x="192088" y="2711450"/>
          <a:ext cx="395763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2" name="Equation" r:id="rId27" imgW="2057400" imgH="215640" progId="Equation.DSMT4">
                  <p:embed/>
                </p:oleObj>
              </mc:Choice>
              <mc:Fallback>
                <p:oleObj name="Equation" r:id="rId27" imgW="20574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088" y="2711450"/>
                        <a:ext cx="3957637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0065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264688"/>
              </p:ext>
            </p:extLst>
          </p:nvPr>
        </p:nvGraphicFramePr>
        <p:xfrm>
          <a:off x="4297363" y="2711450"/>
          <a:ext cx="40322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3" name="Equation" r:id="rId29" imgW="2095200" imgH="215640" progId="Equation.DSMT4">
                  <p:embed/>
                </p:oleObj>
              </mc:Choice>
              <mc:Fallback>
                <p:oleObj name="Equation" r:id="rId29" imgW="20952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7363" y="2711450"/>
                        <a:ext cx="40322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006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558802"/>
              </p:ext>
            </p:extLst>
          </p:nvPr>
        </p:nvGraphicFramePr>
        <p:xfrm>
          <a:off x="2260600" y="3333750"/>
          <a:ext cx="12668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4" name="Equation" r:id="rId31" imgW="622080" imgH="228600" progId="Equation.DSMT4">
                  <p:embed/>
                </p:oleObj>
              </mc:Choice>
              <mc:Fallback>
                <p:oleObj name="Equation" r:id="rId31" imgW="6220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0600" y="3333750"/>
                        <a:ext cx="126682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0067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0937939"/>
              </p:ext>
            </p:extLst>
          </p:nvPr>
        </p:nvGraphicFramePr>
        <p:xfrm>
          <a:off x="3633788" y="3186113"/>
          <a:ext cx="1474787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5" name="Equation" r:id="rId33" imgW="723600" imgH="393480" progId="Equation.DSMT4">
                  <p:embed/>
                </p:oleObj>
              </mc:Choice>
              <mc:Fallback>
                <p:oleObj name="Equation" r:id="rId33" imgW="7236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3788" y="3186113"/>
                        <a:ext cx="1474787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0068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917456"/>
              </p:ext>
            </p:extLst>
          </p:nvPr>
        </p:nvGraphicFramePr>
        <p:xfrm>
          <a:off x="5076825" y="3105150"/>
          <a:ext cx="6477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6" name="公式" r:id="rId35" imgW="317160" imgH="457200" progId="Equation.3">
                  <p:embed/>
                </p:oleObj>
              </mc:Choice>
              <mc:Fallback>
                <p:oleObj name="公式" r:id="rId35" imgW="3171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3105150"/>
                        <a:ext cx="6477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0088" name="Text Box 40"/>
          <p:cNvSpPr txBox="1">
            <a:spLocks noChangeArrowheads="1"/>
          </p:cNvSpPr>
          <p:nvPr/>
        </p:nvSpPr>
        <p:spPr bwMode="auto">
          <a:xfrm>
            <a:off x="0" y="4076700"/>
            <a:ext cx="88201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</a:rPr>
              <a:t>     </a:t>
            </a:r>
            <a:r>
              <a:rPr lang="zh-CN" altLang="en-US" sz="2400" b="1">
                <a:solidFill>
                  <a:srgbClr val="C00000"/>
                </a:solidFill>
              </a:rPr>
              <a:t>（</a:t>
            </a:r>
            <a:r>
              <a:rPr lang="en-US" altLang="zh-CN" sz="2400" b="1">
                <a:solidFill>
                  <a:srgbClr val="C00000"/>
                </a:solidFill>
              </a:rPr>
              <a:t>2</a:t>
            </a:r>
            <a:r>
              <a:rPr lang="zh-CN" altLang="en-US" sz="2400" b="1">
                <a:solidFill>
                  <a:srgbClr val="C00000"/>
                </a:solidFill>
              </a:rPr>
              <a:t>）含有抽象函数的二阶导数（二阶混合偏）及全微分</a:t>
            </a:r>
          </a:p>
        </p:txBody>
      </p:sp>
      <p:sp>
        <p:nvSpPr>
          <p:cNvPr id="770089" name="Text Box 41"/>
          <p:cNvSpPr txBox="1">
            <a:spLocks noChangeArrowheads="1"/>
          </p:cNvSpPr>
          <p:nvPr/>
        </p:nvSpPr>
        <p:spPr bwMode="auto">
          <a:xfrm>
            <a:off x="468313" y="4652963"/>
            <a:ext cx="88566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</a:rPr>
              <a:t>要点：含有抽象函数的二元复合函数二阶偏导数的计算</a:t>
            </a:r>
            <a:r>
              <a:rPr lang="en-US" altLang="zh-CN" sz="2400" b="1">
                <a:solidFill>
                  <a:srgbClr val="C00000"/>
                </a:solidFill>
              </a:rPr>
              <a:t>.</a:t>
            </a:r>
          </a:p>
        </p:txBody>
      </p:sp>
      <p:graphicFrame>
        <p:nvGraphicFramePr>
          <p:cNvPr id="770093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4765587"/>
              </p:ext>
            </p:extLst>
          </p:nvPr>
        </p:nvGraphicFramePr>
        <p:xfrm>
          <a:off x="561975" y="5483225"/>
          <a:ext cx="3683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7" name="Equation" r:id="rId37" imgW="190440" imgH="203040" progId="Equation.DSMT4">
                  <p:embed/>
                </p:oleObj>
              </mc:Choice>
              <mc:Fallback>
                <p:oleObj name="Equation" r:id="rId37" imgW="1904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975" y="5483225"/>
                        <a:ext cx="3683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0094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902969"/>
              </p:ext>
            </p:extLst>
          </p:nvPr>
        </p:nvGraphicFramePr>
        <p:xfrm>
          <a:off x="1296988" y="5443538"/>
          <a:ext cx="5719762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8" name="Equation" r:id="rId39" imgW="2971800" imgH="215640" progId="Equation.DSMT4">
                  <p:embed/>
                </p:oleObj>
              </mc:Choice>
              <mc:Fallback>
                <p:oleObj name="Equation" r:id="rId39" imgW="29718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6988" y="5443538"/>
                        <a:ext cx="5719762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0095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9302353"/>
              </p:ext>
            </p:extLst>
          </p:nvPr>
        </p:nvGraphicFramePr>
        <p:xfrm>
          <a:off x="7280275" y="5218113"/>
          <a:ext cx="15367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9" name="Equation" r:id="rId41" imgW="799920" imgH="444240" progId="Equation.DSMT4">
                  <p:embed/>
                </p:oleObj>
              </mc:Choice>
              <mc:Fallback>
                <p:oleObj name="Equation" r:id="rId41" imgW="79992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0275" y="5218113"/>
                        <a:ext cx="1536700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0096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131991"/>
              </p:ext>
            </p:extLst>
          </p:nvPr>
        </p:nvGraphicFramePr>
        <p:xfrm>
          <a:off x="576263" y="6202363"/>
          <a:ext cx="1566862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0" name="Equation" r:id="rId43" imgW="812520" imgH="203040" progId="Equation.DSMT4">
                  <p:embed/>
                </p:oleObj>
              </mc:Choice>
              <mc:Fallback>
                <p:oleObj name="Equation" r:id="rId43" imgW="8125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3" y="6202363"/>
                        <a:ext cx="1566862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0097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3516746"/>
              </p:ext>
            </p:extLst>
          </p:nvPr>
        </p:nvGraphicFramePr>
        <p:xfrm>
          <a:off x="2290763" y="6203950"/>
          <a:ext cx="249078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1" name="Equation" r:id="rId45" imgW="1295280" imgH="215640" progId="Equation.DSMT4">
                  <p:embed/>
                </p:oleObj>
              </mc:Choice>
              <mc:Fallback>
                <p:oleObj name="Equation" r:id="rId45" imgW="12952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0763" y="6203950"/>
                        <a:ext cx="2490787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0098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351693"/>
              </p:ext>
            </p:extLst>
          </p:nvPr>
        </p:nvGraphicFramePr>
        <p:xfrm>
          <a:off x="4938713" y="6192838"/>
          <a:ext cx="37607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2" name="Equation" r:id="rId47" imgW="1955520" imgH="228600" progId="Equation.DSMT4">
                  <p:embed/>
                </p:oleObj>
              </mc:Choice>
              <mc:Fallback>
                <p:oleObj name="Equation" r:id="rId47" imgW="19555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713" y="6192838"/>
                        <a:ext cx="3760787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970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70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70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770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770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770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770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770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770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770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770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770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770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0"/>
                                        <p:tgtEl>
                                          <p:spTgt spid="770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0"/>
                                        <p:tgtEl>
                                          <p:spTgt spid="770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770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0"/>
                                        <p:tgtEl>
                                          <p:spTgt spid="770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770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770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70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70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300"/>
                                        <p:tgtEl>
                                          <p:spTgt spid="770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000"/>
                                        <p:tgtEl>
                                          <p:spTgt spid="770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000"/>
                                        <p:tgtEl>
                                          <p:spTgt spid="770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2000"/>
                                        <p:tgtEl>
                                          <p:spTgt spid="770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2000"/>
                                        <p:tgtEl>
                                          <p:spTgt spid="770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000"/>
                                        <p:tgtEl>
                                          <p:spTgt spid="770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2000"/>
                                        <p:tgtEl>
                                          <p:spTgt spid="770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2000"/>
                                        <p:tgtEl>
                                          <p:spTgt spid="770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0050" grpId="0" autoUpdateAnimBg="0"/>
      <p:bldP spid="770051" grpId="0" autoUpdateAnimBg="0"/>
      <p:bldP spid="770088" grpId="0" autoUpdateAnimBg="0"/>
      <p:bldP spid="770089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B0F61-0B8F-4C57-AD00-72E280C2E1B0}" type="slidenum">
              <a:rPr lang="en-US" altLang="zh-CN"/>
              <a:pPr/>
              <a:t>160</a:t>
            </a:fld>
            <a:endParaRPr lang="en-US" altLang="zh-CN"/>
          </a:p>
        </p:txBody>
      </p:sp>
      <p:graphicFrame>
        <p:nvGraphicFramePr>
          <p:cNvPr id="236548" name="Object 4"/>
          <p:cNvGraphicFramePr>
            <a:graphicFrameLocks noChangeAspect="1"/>
          </p:cNvGraphicFramePr>
          <p:nvPr/>
        </p:nvGraphicFramePr>
        <p:xfrm>
          <a:off x="179388" y="2709863"/>
          <a:ext cx="6408737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82" name="Equation" r:id="rId3" imgW="2958840" imgH="355320" progId="Equation.DSMT4">
                  <p:embed/>
                </p:oleObj>
              </mc:Choice>
              <mc:Fallback>
                <p:oleObj name="Equation" r:id="rId3" imgW="295884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709863"/>
                        <a:ext cx="6408737" cy="76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549" name="Text Box 5"/>
          <p:cNvSpPr txBox="1">
            <a:spLocks noChangeArrowheads="1"/>
          </p:cNvSpPr>
          <p:nvPr/>
        </p:nvSpPr>
        <p:spPr bwMode="auto">
          <a:xfrm>
            <a:off x="6588125" y="2997200"/>
            <a:ext cx="2020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(12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数学一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,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二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)</a:t>
            </a:r>
          </a:p>
        </p:txBody>
      </p:sp>
      <p:graphicFrame>
        <p:nvGraphicFramePr>
          <p:cNvPr id="236550" name="Object 6"/>
          <p:cNvGraphicFramePr>
            <a:graphicFrameLocks noChangeAspect="1"/>
          </p:cNvGraphicFramePr>
          <p:nvPr/>
        </p:nvGraphicFramePr>
        <p:xfrm>
          <a:off x="576263" y="3573463"/>
          <a:ext cx="845978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83" name="Equation" r:id="rId5" imgW="3632040" imgH="330120" progId="Equation.DSMT4">
                  <p:embed/>
                </p:oleObj>
              </mc:Choice>
              <mc:Fallback>
                <p:oleObj name="Equation" r:id="rId5" imgW="363204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3" y="3573463"/>
                        <a:ext cx="8459787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551" name="Object 7"/>
          <p:cNvGraphicFramePr>
            <a:graphicFrameLocks noChangeAspect="1"/>
          </p:cNvGraphicFramePr>
          <p:nvPr/>
        </p:nvGraphicFramePr>
        <p:xfrm>
          <a:off x="179388" y="333375"/>
          <a:ext cx="7739062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84" name="Equation" r:id="rId7" imgW="3403440" imgH="457200" progId="Equation.DSMT4">
                  <p:embed/>
                </p:oleObj>
              </mc:Choice>
              <mc:Fallback>
                <p:oleObj name="Equation" r:id="rId7" imgW="340344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333375"/>
                        <a:ext cx="7739062" cy="102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552" name="Object 8"/>
          <p:cNvGraphicFramePr>
            <a:graphicFrameLocks noChangeAspect="1"/>
          </p:cNvGraphicFramePr>
          <p:nvPr/>
        </p:nvGraphicFramePr>
        <p:xfrm>
          <a:off x="927100" y="1571625"/>
          <a:ext cx="7677150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85" name="Equation" r:id="rId9" imgW="3530520" imgH="457200" progId="Equation.DSMT4">
                  <p:embed/>
                </p:oleObj>
              </mc:Choice>
              <mc:Fallback>
                <p:oleObj name="Equation" r:id="rId9" imgW="353052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1571625"/>
                        <a:ext cx="7677150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553" name="Object 9"/>
          <p:cNvGraphicFramePr>
            <a:graphicFrameLocks noChangeAspect="1"/>
          </p:cNvGraphicFramePr>
          <p:nvPr/>
        </p:nvGraphicFramePr>
        <p:xfrm>
          <a:off x="2598738" y="909638"/>
          <a:ext cx="369887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86" name="Equation" r:id="rId11" imgW="164880" imgH="164880" progId="Equation.DSMT4">
                  <p:embed/>
                </p:oleObj>
              </mc:Choice>
              <mc:Fallback>
                <p:oleObj name="Equation" r:id="rId11" imgW="1648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8738" y="909638"/>
                        <a:ext cx="369887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554" name="Rectangle 10"/>
          <p:cNvSpPr>
            <a:spLocks noChangeArrowheads="1"/>
          </p:cNvSpPr>
          <p:nvPr/>
        </p:nvSpPr>
        <p:spPr bwMode="auto">
          <a:xfrm>
            <a:off x="7107238" y="909638"/>
            <a:ext cx="1611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(09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数学二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)</a:t>
            </a:r>
          </a:p>
        </p:txBody>
      </p:sp>
      <p:graphicFrame>
        <p:nvGraphicFramePr>
          <p:cNvPr id="236555" name="Object 11"/>
          <p:cNvGraphicFramePr>
            <a:graphicFrameLocks noChangeAspect="1"/>
          </p:cNvGraphicFramePr>
          <p:nvPr/>
        </p:nvGraphicFramePr>
        <p:xfrm>
          <a:off x="107950" y="4910138"/>
          <a:ext cx="750887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87" name="Equation" r:id="rId13" imgW="3492360" imgH="228600" progId="Equation.DSMT4">
                  <p:embed/>
                </p:oleObj>
              </mc:Choice>
              <mc:Fallback>
                <p:oleObj name="Equation" r:id="rId13" imgW="3492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4910138"/>
                        <a:ext cx="7508875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556" name="Object 12"/>
          <p:cNvGraphicFramePr>
            <a:graphicFrameLocks noChangeAspect="1"/>
          </p:cNvGraphicFramePr>
          <p:nvPr/>
        </p:nvGraphicFramePr>
        <p:xfrm>
          <a:off x="601663" y="5700713"/>
          <a:ext cx="7570787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88" name="Equation" r:id="rId15" imgW="3746160" imgH="406080" progId="Equation.DSMT4">
                  <p:embed/>
                </p:oleObj>
              </mc:Choice>
              <mc:Fallback>
                <p:oleObj name="Equation" r:id="rId15" imgW="374616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663" y="5700713"/>
                        <a:ext cx="7570787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557" name="Text Box 13"/>
          <p:cNvSpPr txBox="1">
            <a:spLocks noChangeArrowheads="1"/>
          </p:cNvSpPr>
          <p:nvPr/>
        </p:nvSpPr>
        <p:spPr bwMode="auto">
          <a:xfrm>
            <a:off x="6516688" y="5373688"/>
            <a:ext cx="2376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(09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数学一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,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三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9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分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835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6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6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6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6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6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6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6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6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549" grpId="0"/>
      <p:bldP spid="236557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B4BE1-01B6-4E1B-9CD3-AD876223B0FF}" type="slidenum">
              <a:rPr lang="en-US" altLang="zh-CN"/>
              <a:pPr/>
              <a:t>161</a:t>
            </a:fld>
            <a:endParaRPr lang="en-US" altLang="zh-CN"/>
          </a:p>
        </p:txBody>
      </p:sp>
      <p:graphicFrame>
        <p:nvGraphicFramePr>
          <p:cNvPr id="242692" name="Object 4"/>
          <p:cNvGraphicFramePr>
            <a:graphicFrameLocks noChangeAspect="1"/>
          </p:cNvGraphicFramePr>
          <p:nvPr/>
        </p:nvGraphicFramePr>
        <p:xfrm>
          <a:off x="211138" y="188913"/>
          <a:ext cx="8634412" cy="150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70" name="Equation" r:id="rId3" imgW="3987720" imgH="698400" progId="Equation.DSMT4">
                  <p:embed/>
                </p:oleObj>
              </mc:Choice>
              <mc:Fallback>
                <p:oleObj name="Equation" r:id="rId3" imgW="3987720" imgH="698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38" y="188913"/>
                        <a:ext cx="8634412" cy="1506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693" name="Object 5"/>
          <p:cNvGraphicFramePr>
            <a:graphicFrameLocks noChangeAspect="1"/>
          </p:cNvGraphicFramePr>
          <p:nvPr/>
        </p:nvGraphicFramePr>
        <p:xfrm>
          <a:off x="611188" y="1773238"/>
          <a:ext cx="7416800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71" name="Equation" r:id="rId5" imgW="3479760" imgH="431640" progId="Equation.DSMT4">
                  <p:embed/>
                </p:oleObj>
              </mc:Choice>
              <mc:Fallback>
                <p:oleObj name="Equation" r:id="rId5" imgW="34797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773238"/>
                        <a:ext cx="7416800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694" name="Rectangle 6"/>
          <p:cNvSpPr>
            <a:spLocks noChangeArrowheads="1"/>
          </p:cNvSpPr>
          <p:nvPr/>
        </p:nvSpPr>
        <p:spPr bwMode="auto">
          <a:xfrm>
            <a:off x="6084888" y="1263650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(11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年数学一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)</a:t>
            </a:r>
          </a:p>
        </p:txBody>
      </p:sp>
      <p:graphicFrame>
        <p:nvGraphicFramePr>
          <p:cNvPr id="242695" name="Object 7"/>
          <p:cNvGraphicFramePr>
            <a:graphicFrameLocks noChangeAspect="1"/>
          </p:cNvGraphicFramePr>
          <p:nvPr/>
        </p:nvGraphicFramePr>
        <p:xfrm>
          <a:off x="1547813" y="1196975"/>
          <a:ext cx="442912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72" name="Equation" r:id="rId7" imgW="164880" imgH="164880" progId="Equation.DSMT4">
                  <p:embed/>
                </p:oleObj>
              </mc:Choice>
              <mc:Fallback>
                <p:oleObj name="Equation" r:id="rId7" imgW="1648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1196975"/>
                        <a:ext cx="442912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696" name="Object 8"/>
          <p:cNvGraphicFramePr>
            <a:graphicFrameLocks noChangeAspect="1"/>
          </p:cNvGraphicFramePr>
          <p:nvPr/>
        </p:nvGraphicFramePr>
        <p:xfrm>
          <a:off x="250825" y="2903538"/>
          <a:ext cx="94615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73" name="Equation" r:id="rId9" imgW="406080" imgH="203040" progId="Equation.DSMT4">
                  <p:embed/>
                </p:oleObj>
              </mc:Choice>
              <mc:Fallback>
                <p:oleObj name="Equation" r:id="rId9" imgW="4060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903538"/>
                        <a:ext cx="94615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697" name="Object 9"/>
          <p:cNvGraphicFramePr>
            <a:graphicFrameLocks noChangeAspect="1"/>
          </p:cNvGraphicFramePr>
          <p:nvPr/>
        </p:nvGraphicFramePr>
        <p:xfrm>
          <a:off x="1331913" y="2713038"/>
          <a:ext cx="5005387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74" name="Equation" r:id="rId11" imgW="2311200" imgH="431640" progId="Equation.DSMT4">
                  <p:embed/>
                </p:oleObj>
              </mc:Choice>
              <mc:Fallback>
                <p:oleObj name="Equation" r:id="rId11" imgW="23112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713038"/>
                        <a:ext cx="5005387" cy="93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698" name="Object 10"/>
          <p:cNvGraphicFramePr>
            <a:graphicFrameLocks noChangeAspect="1"/>
          </p:cNvGraphicFramePr>
          <p:nvPr/>
        </p:nvGraphicFramePr>
        <p:xfrm>
          <a:off x="1309688" y="3505200"/>
          <a:ext cx="5583237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75" name="Equation" r:id="rId13" imgW="2577960" imgH="431640" progId="Equation.DSMT4">
                  <p:embed/>
                </p:oleObj>
              </mc:Choice>
              <mc:Fallback>
                <p:oleObj name="Equation" r:id="rId13" imgW="25779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9688" y="3505200"/>
                        <a:ext cx="5583237" cy="93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699" name="Object 11"/>
          <p:cNvGraphicFramePr>
            <a:graphicFrameLocks noChangeAspect="1"/>
          </p:cNvGraphicFramePr>
          <p:nvPr/>
        </p:nvGraphicFramePr>
        <p:xfrm>
          <a:off x="1309688" y="4414838"/>
          <a:ext cx="4622800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76" name="Equation" r:id="rId15" imgW="2133360" imgH="444240" progId="Equation.DSMT4">
                  <p:embed/>
                </p:oleObj>
              </mc:Choice>
              <mc:Fallback>
                <p:oleObj name="Equation" r:id="rId15" imgW="213336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9688" y="4414838"/>
                        <a:ext cx="4622800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700" name="Object 12"/>
          <p:cNvGraphicFramePr>
            <a:graphicFrameLocks noChangeAspect="1"/>
          </p:cNvGraphicFramePr>
          <p:nvPr/>
        </p:nvGraphicFramePr>
        <p:xfrm>
          <a:off x="1006475" y="3430588"/>
          <a:ext cx="7040563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77" name="Equation" r:id="rId17" imgW="3251160" imgH="431640" progId="Equation.DSMT4">
                  <p:embed/>
                </p:oleObj>
              </mc:Choice>
              <mc:Fallback>
                <p:oleObj name="Equation" r:id="rId17" imgW="32511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475" y="3430588"/>
                        <a:ext cx="7040563" cy="93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701" name="Object 13"/>
          <p:cNvGraphicFramePr>
            <a:graphicFrameLocks noChangeAspect="1"/>
          </p:cNvGraphicFramePr>
          <p:nvPr/>
        </p:nvGraphicFramePr>
        <p:xfrm>
          <a:off x="1030288" y="4289425"/>
          <a:ext cx="6134100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78" name="Equation" r:id="rId19" imgW="2831760" imgH="444240" progId="Equation.DSMT4">
                  <p:embed/>
                </p:oleObj>
              </mc:Choice>
              <mc:Fallback>
                <p:oleObj name="Equation" r:id="rId19" imgW="283176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0288" y="4289425"/>
                        <a:ext cx="6134100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706" name="Object 18"/>
          <p:cNvGraphicFramePr>
            <a:graphicFrameLocks noChangeAspect="1"/>
          </p:cNvGraphicFramePr>
          <p:nvPr/>
        </p:nvGraphicFramePr>
        <p:xfrm>
          <a:off x="508000" y="5354638"/>
          <a:ext cx="269557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79" name="Equation" r:id="rId21" imgW="1244520" imgH="203040" progId="Equation.DSMT4">
                  <p:embed/>
                </p:oleObj>
              </mc:Choice>
              <mc:Fallback>
                <p:oleObj name="Equation" r:id="rId21" imgW="12445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" y="5354638"/>
                        <a:ext cx="269557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707" name="Object 19"/>
          <p:cNvGraphicFramePr>
            <a:graphicFrameLocks noChangeAspect="1"/>
          </p:cNvGraphicFramePr>
          <p:nvPr/>
        </p:nvGraphicFramePr>
        <p:xfrm>
          <a:off x="3254375" y="5332413"/>
          <a:ext cx="31083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80" name="Equation" r:id="rId23" imgW="1434960" imgH="228600" progId="Equation.DSMT4">
                  <p:embed/>
                </p:oleObj>
              </mc:Choice>
              <mc:Fallback>
                <p:oleObj name="Equation" r:id="rId23" imgW="1434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375" y="5332413"/>
                        <a:ext cx="3108325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708" name="Object 20"/>
          <p:cNvGraphicFramePr>
            <a:graphicFrameLocks noChangeAspect="1"/>
          </p:cNvGraphicFramePr>
          <p:nvPr/>
        </p:nvGraphicFramePr>
        <p:xfrm>
          <a:off x="6372225" y="5359400"/>
          <a:ext cx="1706563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81" name="Equation" r:id="rId25" imgW="787320" imgH="203040" progId="Equation.DSMT4">
                  <p:embed/>
                </p:oleObj>
              </mc:Choice>
              <mc:Fallback>
                <p:oleObj name="Equation" r:id="rId25" imgW="7873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5359400"/>
                        <a:ext cx="1706563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709" name="Object 21"/>
          <p:cNvGraphicFramePr>
            <a:graphicFrameLocks noChangeAspect="1"/>
          </p:cNvGraphicFramePr>
          <p:nvPr/>
        </p:nvGraphicFramePr>
        <p:xfrm>
          <a:off x="539750" y="6016625"/>
          <a:ext cx="1760538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82" name="Equation" r:id="rId27" imgW="812520" imgH="190440" progId="Equation.DSMT4">
                  <p:embed/>
                </p:oleObj>
              </mc:Choice>
              <mc:Fallback>
                <p:oleObj name="Equation" r:id="rId27" imgW="81252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6016625"/>
                        <a:ext cx="1760538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710" name="Object 22"/>
          <p:cNvGraphicFramePr>
            <a:graphicFrameLocks noChangeAspect="1"/>
          </p:cNvGraphicFramePr>
          <p:nvPr/>
        </p:nvGraphicFramePr>
        <p:xfrm>
          <a:off x="2339975" y="6016625"/>
          <a:ext cx="2778125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83" name="Equation" r:id="rId29" imgW="1282680" imgH="203040" progId="Equation.DSMT4">
                  <p:embed/>
                </p:oleObj>
              </mc:Choice>
              <mc:Fallback>
                <p:oleObj name="Equation" r:id="rId29" imgW="12826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6016625"/>
                        <a:ext cx="2778125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711" name="Object 23"/>
          <p:cNvGraphicFramePr>
            <a:graphicFrameLocks noChangeAspect="1"/>
          </p:cNvGraphicFramePr>
          <p:nvPr/>
        </p:nvGraphicFramePr>
        <p:xfrm>
          <a:off x="5076825" y="5988050"/>
          <a:ext cx="1787525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84" name="Equation" r:id="rId31" imgW="825480" imgH="203040" progId="Equation.DSMT4">
                  <p:embed/>
                </p:oleObj>
              </mc:Choice>
              <mc:Fallback>
                <p:oleObj name="Equation" r:id="rId31" imgW="825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5988050"/>
                        <a:ext cx="1787525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809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2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2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2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242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2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2426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2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4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2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2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2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269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26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269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26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269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26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269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269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4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4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4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0EF6F-F0E5-4B2B-932D-D56EE62C90EB}" type="slidenum">
              <a:rPr lang="en-US" altLang="zh-CN"/>
              <a:pPr/>
              <a:t>162</a:t>
            </a:fld>
            <a:endParaRPr lang="en-US" altLang="zh-CN"/>
          </a:p>
        </p:txBody>
      </p:sp>
      <p:sp>
        <p:nvSpPr>
          <p:cNvPr id="146455" name="Text Box 23"/>
          <p:cNvSpPr txBox="1">
            <a:spLocks noChangeArrowheads="1"/>
          </p:cNvSpPr>
          <p:nvPr/>
        </p:nvSpPr>
        <p:spPr bwMode="auto">
          <a:xfrm>
            <a:off x="323850" y="333375"/>
            <a:ext cx="75644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4)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求条件极值的方法  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(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消元法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, 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拉格朗日乘数法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)</a:t>
            </a:r>
            <a:r>
              <a:rPr lang="en-US" altLang="zh-CN" sz="2800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 </a:t>
            </a:r>
            <a:endParaRPr lang="en-US" altLang="zh-CN"/>
          </a:p>
        </p:txBody>
      </p:sp>
      <p:sp>
        <p:nvSpPr>
          <p:cNvPr id="146456" name="Text Box 24"/>
          <p:cNvSpPr txBox="1">
            <a:spLocks noChangeArrowheads="1"/>
          </p:cNvSpPr>
          <p:nvPr/>
        </p:nvSpPr>
        <p:spPr bwMode="auto">
          <a:xfrm>
            <a:off x="323850" y="1263650"/>
            <a:ext cx="2520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极值问题</a:t>
            </a:r>
            <a:endParaRPr lang="zh-CN" altLang="en-US"/>
          </a:p>
        </p:txBody>
      </p:sp>
      <p:sp>
        <p:nvSpPr>
          <p:cNvPr id="146457" name="Text Box 25"/>
          <p:cNvSpPr txBox="1">
            <a:spLocks noChangeArrowheads="1"/>
          </p:cNvSpPr>
          <p:nvPr/>
        </p:nvSpPr>
        <p:spPr bwMode="auto">
          <a:xfrm>
            <a:off x="1968500" y="1027113"/>
            <a:ext cx="2514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无条件极值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:</a:t>
            </a:r>
            <a:endParaRPr lang="en-US" altLang="zh-CN"/>
          </a:p>
        </p:txBody>
      </p:sp>
      <p:sp>
        <p:nvSpPr>
          <p:cNvPr id="146458" name="Text Box 26"/>
          <p:cNvSpPr txBox="1">
            <a:spLocks noChangeArrowheads="1"/>
          </p:cNvSpPr>
          <p:nvPr/>
        </p:nvSpPr>
        <p:spPr bwMode="auto">
          <a:xfrm>
            <a:off x="1993900" y="1631950"/>
            <a:ext cx="2133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条 件 极 值 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:</a:t>
            </a:r>
            <a:endParaRPr lang="en-US" altLang="zh-CN"/>
          </a:p>
        </p:txBody>
      </p:sp>
      <p:sp>
        <p:nvSpPr>
          <p:cNvPr id="146459" name="Text Box 27"/>
          <p:cNvSpPr txBox="1">
            <a:spLocks noChangeArrowheads="1"/>
          </p:cNvSpPr>
          <p:nvPr/>
        </p:nvSpPr>
        <p:spPr bwMode="auto">
          <a:xfrm>
            <a:off x="250825" y="2813050"/>
            <a:ext cx="3124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条件极值的求法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: </a:t>
            </a:r>
            <a:endParaRPr lang="en-US" altLang="zh-CN"/>
          </a:p>
        </p:txBody>
      </p:sp>
      <p:sp>
        <p:nvSpPr>
          <p:cNvPr id="146460" name="Text Box 28"/>
          <p:cNvSpPr txBox="1">
            <a:spLocks noChangeArrowheads="1"/>
          </p:cNvSpPr>
          <p:nvPr/>
        </p:nvSpPr>
        <p:spPr bwMode="auto">
          <a:xfrm>
            <a:off x="527050" y="3432175"/>
            <a:ext cx="3429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方法</a:t>
            </a: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1</a:t>
            </a:r>
            <a:r>
              <a:rPr lang="en-US" altLang="zh-CN" sz="2800" b="1">
                <a:solidFill>
                  <a:schemeClr val="tx2"/>
                </a:solidFill>
                <a:latin typeface="Times New Roman" pitchFamily="18" charset="0"/>
                <a:ea typeface="新宋体-18030" charset="-122"/>
              </a:rPr>
              <a:t>   </a:t>
            </a:r>
            <a:r>
              <a:rPr lang="zh-CN" altLang="en-US" sz="2800" b="1">
                <a:solidFill>
                  <a:schemeClr val="tx2"/>
                </a:solidFill>
                <a:latin typeface="Times New Roman" pitchFamily="18" charset="0"/>
                <a:ea typeface="新宋体-18030" charset="-122"/>
              </a:rPr>
              <a:t>代入法</a:t>
            </a:r>
            <a:r>
              <a:rPr lang="en-US" altLang="zh-CN" sz="2800" b="1">
                <a:solidFill>
                  <a:schemeClr val="tx2"/>
                </a:solidFill>
                <a:latin typeface="Times New Roman" pitchFamily="18" charset="0"/>
                <a:ea typeface="新宋体-18030" charset="-122"/>
              </a:rPr>
              <a:t>.</a:t>
            </a:r>
            <a:endParaRPr lang="en-US" altLang="zh-CN"/>
          </a:p>
        </p:txBody>
      </p:sp>
      <p:sp>
        <p:nvSpPr>
          <p:cNvPr id="146461" name="Text Box 29"/>
          <p:cNvSpPr txBox="1">
            <a:spLocks noChangeArrowheads="1"/>
          </p:cNvSpPr>
          <p:nvPr/>
        </p:nvSpPr>
        <p:spPr bwMode="auto">
          <a:xfrm>
            <a:off x="762000" y="5843588"/>
            <a:ext cx="2438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求一元函数</a:t>
            </a:r>
            <a:endParaRPr lang="zh-CN" altLang="en-US"/>
          </a:p>
        </p:txBody>
      </p:sp>
      <p:sp>
        <p:nvSpPr>
          <p:cNvPr id="146462" name="Text Box 30"/>
          <p:cNvSpPr txBox="1">
            <a:spLocks noChangeArrowheads="1"/>
          </p:cNvSpPr>
          <p:nvPr/>
        </p:nvSpPr>
        <p:spPr bwMode="auto">
          <a:xfrm>
            <a:off x="4800600" y="5843588"/>
            <a:ext cx="3124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的无条件极值问题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.</a:t>
            </a:r>
            <a:endParaRPr lang="en-US" altLang="zh-CN"/>
          </a:p>
        </p:txBody>
      </p:sp>
      <p:sp>
        <p:nvSpPr>
          <p:cNvPr id="146463" name="Text Box 31"/>
          <p:cNvSpPr txBox="1">
            <a:spLocks noChangeArrowheads="1"/>
          </p:cNvSpPr>
          <p:nvPr/>
        </p:nvSpPr>
        <p:spPr bwMode="auto">
          <a:xfrm>
            <a:off x="4025900" y="1011238"/>
            <a:ext cx="49037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对自变量只有定义域内限制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.</a:t>
            </a:r>
            <a:endParaRPr lang="en-US" altLang="zh-CN"/>
          </a:p>
        </p:txBody>
      </p:sp>
      <p:sp>
        <p:nvSpPr>
          <p:cNvPr id="146464" name="Text Box 32"/>
          <p:cNvSpPr txBox="1">
            <a:spLocks noChangeArrowheads="1"/>
          </p:cNvSpPr>
          <p:nvPr/>
        </p:nvSpPr>
        <p:spPr bwMode="auto">
          <a:xfrm>
            <a:off x="4057650" y="1617663"/>
            <a:ext cx="45402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对自变量除定义域内限制外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,</a:t>
            </a:r>
            <a:endParaRPr lang="en-US" altLang="zh-CN"/>
          </a:p>
        </p:txBody>
      </p:sp>
      <p:sp>
        <p:nvSpPr>
          <p:cNvPr id="146465" name="Text Box 33"/>
          <p:cNvSpPr txBox="1">
            <a:spLocks noChangeArrowheads="1"/>
          </p:cNvSpPr>
          <p:nvPr/>
        </p:nvSpPr>
        <p:spPr bwMode="auto">
          <a:xfrm>
            <a:off x="4070350" y="2224088"/>
            <a:ext cx="3454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还有其它限制条件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sp>
        <p:nvSpPr>
          <p:cNvPr id="146466" name="Text Box 34"/>
          <p:cNvSpPr txBox="1">
            <a:spLocks noChangeArrowheads="1"/>
          </p:cNvSpPr>
          <p:nvPr/>
        </p:nvSpPr>
        <p:spPr bwMode="auto">
          <a:xfrm>
            <a:off x="2971800" y="3440113"/>
            <a:ext cx="1073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例如 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,</a:t>
            </a:r>
            <a:endParaRPr lang="en-US" altLang="zh-CN"/>
          </a:p>
        </p:txBody>
      </p:sp>
      <p:sp>
        <p:nvSpPr>
          <p:cNvPr id="146467" name="AutoShape 35"/>
          <p:cNvSpPr>
            <a:spLocks/>
          </p:cNvSpPr>
          <p:nvPr/>
        </p:nvSpPr>
        <p:spPr bwMode="auto">
          <a:xfrm>
            <a:off x="1924050" y="1111250"/>
            <a:ext cx="152400" cy="990600"/>
          </a:xfrm>
          <a:prstGeom prst="leftBrace">
            <a:avLst>
              <a:gd name="adj1" fmla="val 54167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46468" name="Group 36"/>
          <p:cNvGrpSpPr>
            <a:grpSpLocks/>
          </p:cNvGrpSpPr>
          <p:nvPr/>
        </p:nvGrpSpPr>
        <p:grpSpPr bwMode="auto">
          <a:xfrm>
            <a:off x="1738313" y="4776788"/>
            <a:ext cx="700087" cy="990600"/>
            <a:chOff x="1239" y="2976"/>
            <a:chExt cx="441" cy="624"/>
          </a:xfrm>
        </p:grpSpPr>
        <p:sp>
          <p:nvSpPr>
            <p:cNvPr id="146469" name="AutoShape 37"/>
            <p:cNvSpPr>
              <a:spLocks noChangeArrowheads="1"/>
            </p:cNvSpPr>
            <p:nvPr/>
          </p:nvSpPr>
          <p:spPr bwMode="auto">
            <a:xfrm>
              <a:off x="1632" y="2976"/>
              <a:ext cx="48" cy="624"/>
            </a:xfrm>
            <a:prstGeom prst="downArrow">
              <a:avLst>
                <a:gd name="adj1" fmla="val 50000"/>
                <a:gd name="adj2" fmla="val 325000"/>
              </a:avLst>
            </a:prstGeom>
            <a:solidFill>
              <a:srgbClr val="0033CC"/>
            </a:solidFill>
            <a:ln w="9525">
              <a:solidFill>
                <a:srgbClr val="FF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46470" name="Text Box 38"/>
            <p:cNvSpPr txBox="1">
              <a:spLocks noChangeArrowheads="1"/>
            </p:cNvSpPr>
            <p:nvPr/>
          </p:nvSpPr>
          <p:spPr bwMode="auto">
            <a:xfrm>
              <a:off x="1239" y="2976"/>
              <a:ext cx="346" cy="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r>
                <a:rPr lang="zh-CN" altLang="en-US" sz="2400" b="1">
                  <a:solidFill>
                    <a:srgbClr val="FF0000"/>
                  </a:solidFill>
                  <a:latin typeface="Times New Roman" pitchFamily="18" charset="0"/>
                  <a:ea typeface="新宋体-18030" charset="-122"/>
                </a:rPr>
                <a:t>转化</a:t>
              </a:r>
              <a:endParaRPr lang="zh-CN" altLang="en-US"/>
            </a:p>
          </p:txBody>
        </p:sp>
      </p:grpSp>
      <p:graphicFrame>
        <p:nvGraphicFramePr>
          <p:cNvPr id="146471" name="Object 39"/>
          <p:cNvGraphicFramePr>
            <a:graphicFrameLocks noChangeAspect="1"/>
          </p:cNvGraphicFramePr>
          <p:nvPr/>
        </p:nvGraphicFramePr>
        <p:xfrm>
          <a:off x="1085850" y="4148138"/>
          <a:ext cx="7158038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98" name="Equation" r:id="rId3" imgW="3111480" imgH="215640" progId="Equation.DSMT4">
                  <p:embed/>
                </p:oleObj>
              </mc:Choice>
              <mc:Fallback>
                <p:oleObj name="Equation" r:id="rId3" imgW="31114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50" y="4148138"/>
                        <a:ext cx="7158038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72" name="Object 40"/>
          <p:cNvGraphicFramePr>
            <a:graphicFrameLocks noChangeAspect="1"/>
          </p:cNvGraphicFramePr>
          <p:nvPr/>
        </p:nvGraphicFramePr>
        <p:xfrm>
          <a:off x="2627313" y="4938713"/>
          <a:ext cx="525780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99" name="Equation" r:id="rId5" imgW="2311200" imgH="215640" progId="Equation.DSMT4">
                  <p:embed/>
                </p:oleObj>
              </mc:Choice>
              <mc:Fallback>
                <p:oleObj name="Equation" r:id="rId5" imgW="23112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4938713"/>
                        <a:ext cx="5257800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73" name="Object 41"/>
          <p:cNvGraphicFramePr>
            <a:graphicFrameLocks noChangeAspect="1"/>
          </p:cNvGraphicFramePr>
          <p:nvPr/>
        </p:nvGraphicFramePr>
        <p:xfrm>
          <a:off x="2627313" y="5911850"/>
          <a:ext cx="22320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00" name="Equation" r:id="rId7" imgW="965160" imgH="203040" progId="Equation.DSMT4">
                  <p:embed/>
                </p:oleObj>
              </mc:Choice>
              <mc:Fallback>
                <p:oleObj name="Equation" r:id="rId7" imgW="9651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5911850"/>
                        <a:ext cx="223202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926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6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6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6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6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6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6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6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6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6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6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6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6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6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6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46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56" grpId="0"/>
      <p:bldP spid="146457" grpId="0"/>
      <p:bldP spid="146458" grpId="0"/>
      <p:bldP spid="146459" grpId="0"/>
      <p:bldP spid="146460" grpId="0"/>
      <p:bldP spid="146461" grpId="0"/>
      <p:bldP spid="146462" grpId="0"/>
      <p:bldP spid="146463" grpId="0"/>
      <p:bldP spid="146464" grpId="0"/>
      <p:bldP spid="146465" grpId="0"/>
      <p:bldP spid="146466" grpId="0"/>
      <p:bldP spid="146467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649B6-E4FB-400B-8AF6-4824AC2C77BC}" type="slidenum">
              <a:rPr lang="en-US" altLang="zh-CN"/>
              <a:pPr/>
              <a:t>163</a:t>
            </a:fld>
            <a:endParaRPr lang="en-US" altLang="zh-CN"/>
          </a:p>
        </p:txBody>
      </p:sp>
      <p:graphicFrame>
        <p:nvGraphicFramePr>
          <p:cNvPr id="148519" name="Object 39"/>
          <p:cNvGraphicFramePr>
            <a:graphicFrameLocks noChangeAspect="1"/>
          </p:cNvGraphicFramePr>
          <p:nvPr/>
        </p:nvGraphicFramePr>
        <p:xfrm>
          <a:off x="611188" y="658813"/>
          <a:ext cx="741680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18" name="Equation" r:id="rId3" imgW="3162240" imgH="215640" progId="Equation.DSMT4">
                  <p:embed/>
                </p:oleObj>
              </mc:Choice>
              <mc:Fallback>
                <p:oleObj name="Equation" r:id="rId3" imgW="31622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658813"/>
                        <a:ext cx="7416800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520" name="Rectangle 40"/>
          <p:cNvSpPr>
            <a:spLocks noChangeArrowheads="1"/>
          </p:cNvSpPr>
          <p:nvPr/>
        </p:nvSpPr>
        <p:spPr bwMode="auto">
          <a:xfrm>
            <a:off x="182563" y="115888"/>
            <a:ext cx="42672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方法</a:t>
            </a: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2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   </a:t>
            </a:r>
            <a:r>
              <a:rPr lang="zh-CN" altLang="en-US" sz="2800" b="1">
                <a:latin typeface="Times New Roman" pitchFamily="18" charset="0"/>
                <a:ea typeface="新宋体-18030" charset="-122"/>
              </a:rPr>
              <a:t>拉格朗日乘数法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.</a:t>
            </a:r>
            <a:endParaRPr lang="en-US" altLang="zh-CN"/>
          </a:p>
        </p:txBody>
      </p:sp>
      <p:sp>
        <p:nvSpPr>
          <p:cNvPr id="148521" name="Text Box 41"/>
          <p:cNvSpPr txBox="1">
            <a:spLocks noChangeArrowheads="1"/>
          </p:cNvSpPr>
          <p:nvPr/>
        </p:nvSpPr>
        <p:spPr bwMode="auto">
          <a:xfrm>
            <a:off x="628650" y="1223963"/>
            <a:ext cx="2495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如方法 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1 </a:t>
            </a:r>
            <a:r>
              <a:rPr lang="zh-CN" altLang="en-US" sz="2800" b="1">
                <a:latin typeface="Times New Roman" pitchFamily="18" charset="0"/>
                <a:ea typeface="新宋体-18030" charset="-122"/>
              </a:rPr>
              <a:t>所述 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,</a:t>
            </a:r>
            <a:endParaRPr lang="en-US" altLang="zh-CN"/>
          </a:p>
        </p:txBody>
      </p:sp>
      <p:sp>
        <p:nvSpPr>
          <p:cNvPr id="148522" name="Text Box 42"/>
          <p:cNvSpPr txBox="1">
            <a:spLocks noChangeArrowheads="1"/>
          </p:cNvSpPr>
          <p:nvPr/>
        </p:nvSpPr>
        <p:spPr bwMode="auto">
          <a:xfrm>
            <a:off x="228600" y="1763713"/>
            <a:ext cx="4191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则问题等价于一元函数</a:t>
            </a:r>
            <a:endParaRPr lang="zh-CN" altLang="en-US"/>
          </a:p>
        </p:txBody>
      </p:sp>
      <p:sp>
        <p:nvSpPr>
          <p:cNvPr id="148523" name="Text Box 43"/>
          <p:cNvSpPr txBox="1">
            <a:spLocks noChangeArrowheads="1"/>
          </p:cNvSpPr>
          <p:nvPr/>
        </p:nvSpPr>
        <p:spPr bwMode="auto">
          <a:xfrm>
            <a:off x="6096000" y="1827213"/>
            <a:ext cx="2209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的极值问题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,</a:t>
            </a:r>
            <a:endParaRPr lang="en-US" altLang="zh-CN"/>
          </a:p>
        </p:txBody>
      </p:sp>
      <p:sp>
        <p:nvSpPr>
          <p:cNvPr id="148524" name="Text Box 44"/>
          <p:cNvSpPr txBox="1">
            <a:spLocks noChangeArrowheads="1"/>
          </p:cNvSpPr>
          <p:nvPr/>
        </p:nvSpPr>
        <p:spPr bwMode="auto">
          <a:xfrm>
            <a:off x="179388" y="2419350"/>
            <a:ext cx="28146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故极值点必满足</a:t>
            </a:r>
          </a:p>
        </p:txBody>
      </p:sp>
      <p:sp>
        <p:nvSpPr>
          <p:cNvPr id="148525" name="Text Box 45"/>
          <p:cNvSpPr txBox="1">
            <a:spLocks noChangeArrowheads="1"/>
          </p:cNvSpPr>
          <p:nvPr/>
        </p:nvSpPr>
        <p:spPr bwMode="auto">
          <a:xfrm>
            <a:off x="3022600" y="1246188"/>
            <a:ext cx="628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设 </a:t>
            </a:r>
            <a:endParaRPr lang="zh-CN" altLang="en-US"/>
          </a:p>
        </p:txBody>
      </p:sp>
      <p:graphicFrame>
        <p:nvGraphicFramePr>
          <p:cNvPr id="148526" name="Object 46"/>
          <p:cNvGraphicFramePr>
            <a:graphicFrameLocks noChangeAspect="1"/>
          </p:cNvGraphicFramePr>
          <p:nvPr/>
        </p:nvGraphicFramePr>
        <p:xfrm>
          <a:off x="3452813" y="1209675"/>
          <a:ext cx="50800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19" name="Equation" r:id="rId5" imgW="2095200" imgH="215640" progId="Equation.DSMT4">
                  <p:embed/>
                </p:oleObj>
              </mc:Choice>
              <mc:Fallback>
                <p:oleObj name="Equation" r:id="rId5" imgW="20952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2813" y="1209675"/>
                        <a:ext cx="508000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527" name="Object 47"/>
          <p:cNvGraphicFramePr>
            <a:graphicFrameLocks noChangeAspect="1"/>
          </p:cNvGraphicFramePr>
          <p:nvPr/>
        </p:nvGraphicFramePr>
        <p:xfrm>
          <a:off x="3924300" y="1838325"/>
          <a:ext cx="22320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20" name="Equation" r:id="rId7" imgW="965160" imgH="203040" progId="Equation.DSMT4">
                  <p:embed/>
                </p:oleObj>
              </mc:Choice>
              <mc:Fallback>
                <p:oleObj name="Equation" r:id="rId7" imgW="9651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1838325"/>
                        <a:ext cx="223202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528" name="Text Box 48"/>
          <p:cNvSpPr txBox="1">
            <a:spLocks noChangeArrowheads="1"/>
          </p:cNvSpPr>
          <p:nvPr/>
        </p:nvSpPr>
        <p:spPr bwMode="auto">
          <a:xfrm>
            <a:off x="4164013" y="138113"/>
            <a:ext cx="9842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chemeClr val="tx2"/>
                </a:solidFill>
                <a:latin typeface="Times New Roman" pitchFamily="18" charset="0"/>
                <a:ea typeface="新宋体-18030" charset="-122"/>
              </a:rPr>
              <a:t>例如</a:t>
            </a:r>
            <a:r>
              <a:rPr lang="en-US" altLang="zh-CN" sz="2800" b="1">
                <a:solidFill>
                  <a:schemeClr val="tx2"/>
                </a:solidFill>
                <a:latin typeface="Times New Roman" pitchFamily="18" charset="0"/>
                <a:ea typeface="新宋体-18030" charset="-122"/>
              </a:rPr>
              <a:t>,</a:t>
            </a:r>
            <a:endParaRPr lang="en-US" altLang="zh-CN"/>
          </a:p>
        </p:txBody>
      </p:sp>
      <p:sp>
        <p:nvSpPr>
          <p:cNvPr id="148529" name="Text Box 49"/>
          <p:cNvSpPr txBox="1">
            <a:spLocks noChangeArrowheads="1"/>
          </p:cNvSpPr>
          <p:nvPr/>
        </p:nvSpPr>
        <p:spPr bwMode="auto">
          <a:xfrm>
            <a:off x="179388" y="2420938"/>
            <a:ext cx="2730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latin typeface="Times New Roman" pitchFamily="18" charset="0"/>
                <a:ea typeface="新宋体-18030" charset="-122"/>
              </a:rPr>
              <a:t> </a:t>
            </a:r>
            <a:endParaRPr lang="en-US" altLang="zh-CN"/>
          </a:p>
        </p:txBody>
      </p:sp>
      <p:graphicFrame>
        <p:nvGraphicFramePr>
          <p:cNvPr id="148530" name="Object 50"/>
          <p:cNvGraphicFramePr>
            <a:graphicFrameLocks noChangeAspect="1"/>
          </p:cNvGraphicFramePr>
          <p:nvPr/>
        </p:nvGraphicFramePr>
        <p:xfrm>
          <a:off x="2771775" y="2238375"/>
          <a:ext cx="27368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21" name="Equation" r:id="rId9" imgW="1333440" imgH="406080" progId="Equation.DSMT4">
                  <p:embed/>
                </p:oleObj>
              </mc:Choice>
              <mc:Fallback>
                <p:oleObj name="Equation" r:id="rId9" imgW="133344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238375"/>
                        <a:ext cx="273685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531" name="Object 51"/>
          <p:cNvGraphicFramePr>
            <a:graphicFrameLocks noChangeAspect="1"/>
          </p:cNvGraphicFramePr>
          <p:nvPr/>
        </p:nvGraphicFramePr>
        <p:xfrm>
          <a:off x="6300788" y="2228850"/>
          <a:ext cx="208915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22" name="Equation" r:id="rId11" imgW="927000" imgH="457200" progId="Equation.DSMT4">
                  <p:embed/>
                </p:oleObj>
              </mc:Choice>
              <mc:Fallback>
                <p:oleObj name="Equation" r:id="rId11" imgW="9270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2228850"/>
                        <a:ext cx="2089150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532" name="Object 52"/>
          <p:cNvGraphicFramePr>
            <a:graphicFrameLocks noChangeAspect="1"/>
          </p:cNvGraphicFramePr>
          <p:nvPr/>
        </p:nvGraphicFramePr>
        <p:xfrm>
          <a:off x="349250" y="3195638"/>
          <a:ext cx="2592388" cy="108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23" name="Equation" r:id="rId13" imgW="1091880" imgH="457200" progId="Equation.DSMT4">
                  <p:embed/>
                </p:oleObj>
              </mc:Choice>
              <mc:Fallback>
                <p:oleObj name="Equation" r:id="rId13" imgW="109188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" y="3195638"/>
                        <a:ext cx="2592388" cy="1084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533" name="Object 53"/>
          <p:cNvGraphicFramePr>
            <a:graphicFrameLocks noChangeAspect="1"/>
          </p:cNvGraphicFramePr>
          <p:nvPr/>
        </p:nvGraphicFramePr>
        <p:xfrm>
          <a:off x="5003800" y="3155950"/>
          <a:ext cx="2592388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24" name="Equation" r:id="rId15" imgW="1066680" imgH="469800" progId="Equation.DSMT4">
                  <p:embed/>
                </p:oleObj>
              </mc:Choice>
              <mc:Fallback>
                <p:oleObj name="Equation" r:id="rId15" imgW="106668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3155950"/>
                        <a:ext cx="2592388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534" name="Text Box 54"/>
          <p:cNvSpPr txBox="1">
            <a:spLocks noChangeArrowheads="1"/>
          </p:cNvSpPr>
          <p:nvPr/>
        </p:nvSpPr>
        <p:spPr bwMode="auto">
          <a:xfrm>
            <a:off x="250825" y="4813300"/>
            <a:ext cx="2743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极值点必满足</a:t>
            </a:r>
            <a:endParaRPr lang="zh-CN" altLang="en-US"/>
          </a:p>
        </p:txBody>
      </p:sp>
      <p:sp>
        <p:nvSpPr>
          <p:cNvPr id="148535" name="AutoShape 55"/>
          <p:cNvSpPr>
            <a:spLocks/>
          </p:cNvSpPr>
          <p:nvPr/>
        </p:nvSpPr>
        <p:spPr bwMode="auto">
          <a:xfrm>
            <a:off x="2555875" y="4422775"/>
            <a:ext cx="71438" cy="1185863"/>
          </a:xfrm>
          <a:prstGeom prst="leftBrace">
            <a:avLst>
              <a:gd name="adj1" fmla="val 138332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8536" name="Object 56"/>
          <p:cNvGraphicFramePr>
            <a:graphicFrameLocks noChangeAspect="1"/>
          </p:cNvGraphicFramePr>
          <p:nvPr/>
        </p:nvGraphicFramePr>
        <p:xfrm>
          <a:off x="2557463" y="4321175"/>
          <a:ext cx="2014537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25" name="Equation" r:id="rId17" imgW="812520" imgH="228600" progId="Equation.DSMT4">
                  <p:embed/>
                </p:oleObj>
              </mc:Choice>
              <mc:Fallback>
                <p:oleObj name="Equation" r:id="rId17" imgW="8125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463" y="4321175"/>
                        <a:ext cx="2014537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537" name="Object 57"/>
          <p:cNvGraphicFramePr>
            <a:graphicFrameLocks noChangeAspect="1"/>
          </p:cNvGraphicFramePr>
          <p:nvPr/>
        </p:nvGraphicFramePr>
        <p:xfrm>
          <a:off x="2555875" y="4783138"/>
          <a:ext cx="2016125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26" name="Equation" r:id="rId19" imgW="812520" imgH="241200" progId="Equation.DSMT4">
                  <p:embed/>
                </p:oleObj>
              </mc:Choice>
              <mc:Fallback>
                <p:oleObj name="Equation" r:id="rId19" imgW="8125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783138"/>
                        <a:ext cx="2016125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538" name="Object 58"/>
          <p:cNvGraphicFramePr>
            <a:graphicFrameLocks noChangeAspect="1"/>
          </p:cNvGraphicFramePr>
          <p:nvPr/>
        </p:nvGraphicFramePr>
        <p:xfrm>
          <a:off x="2627313" y="5286375"/>
          <a:ext cx="1728787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27" name="Equation" r:id="rId21" imgW="723600" imgH="203040" progId="Equation.DSMT4">
                  <p:embed/>
                </p:oleObj>
              </mc:Choice>
              <mc:Fallback>
                <p:oleObj name="Equation" r:id="rId21" imgW="7236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5286375"/>
                        <a:ext cx="1728787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539" name="Text Box 59"/>
          <p:cNvSpPr txBox="1">
            <a:spLocks noChangeArrowheads="1"/>
          </p:cNvSpPr>
          <p:nvPr/>
        </p:nvSpPr>
        <p:spPr bwMode="auto">
          <a:xfrm>
            <a:off x="250825" y="5791200"/>
            <a:ext cx="2590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引入辅助函数</a:t>
            </a:r>
            <a:endParaRPr lang="zh-CN" altLang="en-US"/>
          </a:p>
        </p:txBody>
      </p:sp>
      <p:graphicFrame>
        <p:nvGraphicFramePr>
          <p:cNvPr id="148540" name="Object 60"/>
          <p:cNvGraphicFramePr>
            <a:graphicFrameLocks noChangeAspect="1"/>
          </p:cNvGraphicFramePr>
          <p:nvPr/>
        </p:nvGraphicFramePr>
        <p:xfrm>
          <a:off x="2455863" y="5899150"/>
          <a:ext cx="4608512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28" name="Equation" r:id="rId23" imgW="2006280" imgH="203040" progId="Equation.DSMT4">
                  <p:embed/>
                </p:oleObj>
              </mc:Choice>
              <mc:Fallback>
                <p:oleObj name="Equation" r:id="rId23" imgW="20062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5863" y="5899150"/>
                        <a:ext cx="4608512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541" name="Object 61"/>
          <p:cNvGraphicFramePr>
            <a:graphicFrameLocks noChangeAspect="1"/>
          </p:cNvGraphicFramePr>
          <p:nvPr/>
        </p:nvGraphicFramePr>
        <p:xfrm>
          <a:off x="5580063" y="4313238"/>
          <a:ext cx="2736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29" name="Equation" r:id="rId25" imgW="1155600" imgH="228600" progId="Equation.DSMT4">
                  <p:embed/>
                </p:oleObj>
              </mc:Choice>
              <mc:Fallback>
                <p:oleObj name="Equation" r:id="rId25" imgW="1155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4313238"/>
                        <a:ext cx="273685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542" name="Object 62"/>
          <p:cNvGraphicFramePr>
            <a:graphicFrameLocks noChangeAspect="1"/>
          </p:cNvGraphicFramePr>
          <p:nvPr/>
        </p:nvGraphicFramePr>
        <p:xfrm>
          <a:off x="5580063" y="4783138"/>
          <a:ext cx="273685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30" name="Equation" r:id="rId27" imgW="1143000" imgH="241200" progId="Equation.DSMT4">
                  <p:embed/>
                </p:oleObj>
              </mc:Choice>
              <mc:Fallback>
                <p:oleObj name="Equation" r:id="rId27" imgW="11430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4783138"/>
                        <a:ext cx="2736850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543" name="AutoShape 63"/>
          <p:cNvSpPr>
            <a:spLocks/>
          </p:cNvSpPr>
          <p:nvPr/>
        </p:nvSpPr>
        <p:spPr bwMode="auto">
          <a:xfrm>
            <a:off x="5508625" y="4397375"/>
            <a:ext cx="71438" cy="1211263"/>
          </a:xfrm>
          <a:prstGeom prst="leftBrace">
            <a:avLst>
              <a:gd name="adj1" fmla="val 141295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8544" name="AutoShape 64"/>
          <p:cNvSpPr>
            <a:spLocks noChangeArrowheads="1"/>
          </p:cNvSpPr>
          <p:nvPr/>
        </p:nvSpPr>
        <p:spPr bwMode="auto">
          <a:xfrm>
            <a:off x="4716463" y="4926013"/>
            <a:ext cx="649287" cy="215900"/>
          </a:xfrm>
          <a:prstGeom prst="rightArrow">
            <a:avLst>
              <a:gd name="adj1" fmla="val 50000"/>
              <a:gd name="adj2" fmla="val 75184"/>
            </a:avLst>
          </a:prstGeom>
          <a:solidFill>
            <a:schemeClr val="accent1"/>
          </a:solidFill>
          <a:ln w="19050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8545" name="Object 65"/>
          <p:cNvGraphicFramePr>
            <a:graphicFrameLocks noChangeAspect="1"/>
          </p:cNvGraphicFramePr>
          <p:nvPr/>
        </p:nvGraphicFramePr>
        <p:xfrm>
          <a:off x="2941638" y="3135313"/>
          <a:ext cx="1800225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31" name="Equation" r:id="rId29" imgW="736560" imgH="469800" progId="Equation.DSMT4">
                  <p:embed/>
                </p:oleObj>
              </mc:Choice>
              <mc:Fallback>
                <p:oleObj name="Equation" r:id="rId29" imgW="73656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1638" y="3135313"/>
                        <a:ext cx="1800225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546" name="Object 66"/>
          <p:cNvGraphicFramePr>
            <a:graphicFrameLocks noChangeAspect="1"/>
          </p:cNvGraphicFramePr>
          <p:nvPr/>
        </p:nvGraphicFramePr>
        <p:xfrm>
          <a:off x="5580063" y="5248275"/>
          <a:ext cx="15128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32" name="Equation" r:id="rId31" imgW="685800" imgH="228600" progId="Equation.DSMT4">
                  <p:embed/>
                </p:oleObj>
              </mc:Choice>
              <mc:Fallback>
                <p:oleObj name="Equation" r:id="rId31" imgW="6858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5248275"/>
                        <a:ext cx="151288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425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8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8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8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8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8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8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8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8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8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8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8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48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8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48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8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48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8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48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48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48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48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48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48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48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4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521" grpId="0"/>
      <p:bldP spid="148522" grpId="0"/>
      <p:bldP spid="148523" grpId="0"/>
      <p:bldP spid="148524" grpId="0"/>
      <p:bldP spid="148525" grpId="0"/>
      <p:bldP spid="148529" grpId="0"/>
      <p:bldP spid="148534" grpId="0"/>
      <p:bldP spid="148535" grpId="0" animBg="1"/>
      <p:bldP spid="148543" grpId="0" animBg="1"/>
      <p:bldP spid="14854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D546B-F95F-4321-87F2-88D474E341CB}" type="slidenum">
              <a:rPr lang="en-US" altLang="zh-CN"/>
              <a:pPr/>
              <a:t>164</a:t>
            </a:fld>
            <a:endParaRPr lang="en-US" altLang="zh-CN"/>
          </a:p>
        </p:txBody>
      </p:sp>
      <p:graphicFrame>
        <p:nvGraphicFramePr>
          <p:cNvPr id="150543" name="Object 15"/>
          <p:cNvGraphicFramePr>
            <a:graphicFrameLocks noChangeAspect="1"/>
          </p:cNvGraphicFramePr>
          <p:nvPr/>
        </p:nvGraphicFramePr>
        <p:xfrm>
          <a:off x="827088" y="765175"/>
          <a:ext cx="80660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0" name="Equation" r:id="rId3" imgW="3619440" imgH="215640" progId="Equation.DSMT4">
                  <p:embed/>
                </p:oleObj>
              </mc:Choice>
              <mc:Fallback>
                <p:oleObj name="Equation" r:id="rId3" imgW="36194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765175"/>
                        <a:ext cx="806608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44" name="Object 16"/>
          <p:cNvGraphicFramePr>
            <a:graphicFrameLocks noChangeAspect="1"/>
          </p:cNvGraphicFramePr>
          <p:nvPr/>
        </p:nvGraphicFramePr>
        <p:xfrm>
          <a:off x="195263" y="1314450"/>
          <a:ext cx="65024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1" name="Equation" r:id="rId5" imgW="2958840" imgH="215640" progId="Equation.DSMT4">
                  <p:embed/>
                </p:oleObj>
              </mc:Choice>
              <mc:Fallback>
                <p:oleObj name="Equation" r:id="rId5" imgW="29588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63" y="1314450"/>
                        <a:ext cx="6502400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45" name="Object 17"/>
          <p:cNvGraphicFramePr>
            <a:graphicFrameLocks noChangeAspect="1"/>
          </p:cNvGraphicFramePr>
          <p:nvPr/>
        </p:nvGraphicFramePr>
        <p:xfrm>
          <a:off x="250825" y="1858963"/>
          <a:ext cx="4749800" cy="179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2" name="Equation" r:id="rId7" imgW="1981080" imgH="749160" progId="Equation.DSMT4">
                  <p:embed/>
                </p:oleObj>
              </mc:Choice>
              <mc:Fallback>
                <p:oleObj name="Equation" r:id="rId7" imgW="1981080" imgH="749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858963"/>
                        <a:ext cx="4749800" cy="1798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46" name="Object 18"/>
          <p:cNvGraphicFramePr>
            <a:graphicFrameLocks noChangeAspect="1"/>
          </p:cNvGraphicFramePr>
          <p:nvPr/>
        </p:nvGraphicFramePr>
        <p:xfrm>
          <a:off x="5608638" y="2506663"/>
          <a:ext cx="18288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3" name="Equation" r:id="rId9" imgW="812520" imgH="215640" progId="Equation.DSMT4">
                  <p:embed/>
                </p:oleObj>
              </mc:Choice>
              <mc:Fallback>
                <p:oleObj name="Equation" r:id="rId9" imgW="8125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8638" y="2506663"/>
                        <a:ext cx="1828800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47" name="Object 19"/>
          <p:cNvGraphicFramePr>
            <a:graphicFrameLocks noChangeAspect="1"/>
          </p:cNvGraphicFramePr>
          <p:nvPr/>
        </p:nvGraphicFramePr>
        <p:xfrm>
          <a:off x="595313" y="3819525"/>
          <a:ext cx="204946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4" name="Equation" r:id="rId11" imgW="927000" imgH="215640" progId="Equation.DSMT4">
                  <p:embed/>
                </p:oleObj>
              </mc:Choice>
              <mc:Fallback>
                <p:oleObj name="Equation" r:id="rId11" imgW="9270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3" y="3819525"/>
                        <a:ext cx="2049462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48" name="Rectangle 20"/>
          <p:cNvSpPr>
            <a:spLocks noChangeArrowheads="1"/>
          </p:cNvSpPr>
          <p:nvPr/>
        </p:nvSpPr>
        <p:spPr bwMode="auto">
          <a:xfrm>
            <a:off x="179388" y="188913"/>
            <a:ext cx="26162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 sz="2600" b="1">
                <a:solidFill>
                  <a:srgbClr val="FF0000"/>
                </a:solidFill>
                <a:latin typeface="Times New Roman" pitchFamily="18" charset="0"/>
                <a:ea typeface="宋体-18030" charset="-122"/>
                <a:cs typeface="Times New Roman" pitchFamily="18" charset="0"/>
              </a:rPr>
              <a:t>拉格朗日乘数法</a:t>
            </a:r>
            <a:r>
              <a:rPr kumimoji="1" lang="en-US" altLang="zh-CN" sz="2600" b="1">
                <a:solidFill>
                  <a:srgbClr val="FF0000"/>
                </a:solidFill>
                <a:latin typeface="Times New Roman" pitchFamily="18" charset="0"/>
                <a:ea typeface="宋体-18030" charset="-122"/>
                <a:cs typeface="Times New Roman" pitchFamily="18" charset="0"/>
              </a:rPr>
              <a:t>:</a:t>
            </a:r>
            <a:endParaRPr kumimoji="1" lang="en-US" altLang="zh-CN" sz="2400">
              <a:latin typeface="Times New Roman" pitchFamily="18" charset="0"/>
              <a:ea typeface="宋体-18030" charset="-122"/>
              <a:cs typeface="Times New Roman" pitchFamily="18" charset="0"/>
            </a:endParaRPr>
          </a:p>
        </p:txBody>
      </p:sp>
      <p:sp>
        <p:nvSpPr>
          <p:cNvPr id="150549" name="Rectangle 21"/>
          <p:cNvSpPr>
            <a:spLocks noChangeArrowheads="1"/>
          </p:cNvSpPr>
          <p:nvPr/>
        </p:nvSpPr>
        <p:spPr bwMode="auto">
          <a:xfrm>
            <a:off x="2668588" y="3827463"/>
            <a:ext cx="391636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 sz="2600" b="1">
                <a:latin typeface="Times New Roman" pitchFamily="18" charset="0"/>
                <a:ea typeface="宋体-18030" charset="-122"/>
                <a:cs typeface="Times New Roman" pitchFamily="18" charset="0"/>
              </a:rPr>
              <a:t>就是可能的极值点的坐标</a:t>
            </a:r>
            <a:r>
              <a:rPr kumimoji="1" lang="en-US" altLang="zh-CN" sz="2600" b="1">
                <a:latin typeface="Times New Roman" pitchFamily="18" charset="0"/>
                <a:ea typeface="宋体-18030" charset="-122"/>
                <a:cs typeface="Times New Roman" pitchFamily="18" charset="0"/>
              </a:rPr>
              <a:t>.</a:t>
            </a:r>
            <a:endParaRPr kumimoji="1" lang="en-US" altLang="zh-CN" sz="2400">
              <a:latin typeface="Times New Roman" pitchFamily="18" charset="0"/>
              <a:ea typeface="宋体-18030" charset="-122"/>
              <a:cs typeface="Times New Roman" pitchFamily="18" charset="0"/>
            </a:endParaRPr>
          </a:p>
        </p:txBody>
      </p:sp>
      <p:sp>
        <p:nvSpPr>
          <p:cNvPr id="150550" name="Text Box 22"/>
          <p:cNvSpPr txBox="1">
            <a:spLocks noChangeArrowheads="1"/>
          </p:cNvSpPr>
          <p:nvPr/>
        </p:nvSpPr>
        <p:spPr bwMode="auto">
          <a:xfrm>
            <a:off x="347663" y="4541838"/>
            <a:ext cx="71516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辅助函数</a:t>
            </a:r>
            <a:r>
              <a:rPr lang="en-US" altLang="zh-CN" sz="2800" b="1" i="1">
                <a:solidFill>
                  <a:schemeClr val="tx2"/>
                </a:solidFill>
                <a:latin typeface="Times New Roman" pitchFamily="18" charset="0"/>
                <a:ea typeface="新宋体-18030" charset="-122"/>
              </a:rPr>
              <a:t>F</a:t>
            </a:r>
            <a:r>
              <a:rPr lang="en-US" altLang="zh-CN" sz="2800" b="1" i="1">
                <a:latin typeface="Times New Roman" pitchFamily="18" charset="0"/>
                <a:ea typeface="新宋体-18030" charset="-122"/>
              </a:rPr>
              <a:t> </a:t>
            </a:r>
            <a:r>
              <a:rPr lang="zh-CN" altLang="en-US" sz="2800" b="1">
                <a:latin typeface="Times New Roman" pitchFamily="18" charset="0"/>
                <a:ea typeface="新宋体-18030" charset="-122"/>
              </a:rPr>
              <a:t>称为拉格朗日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( Lagrange )</a:t>
            </a:r>
            <a:r>
              <a:rPr lang="zh-CN" altLang="en-US" sz="2800" b="1">
                <a:latin typeface="Times New Roman" pitchFamily="18" charset="0"/>
                <a:ea typeface="新宋体-18030" charset="-122"/>
              </a:rPr>
              <a:t>函数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.</a:t>
            </a:r>
            <a:endParaRPr lang="en-US" altLang="zh-CN"/>
          </a:p>
        </p:txBody>
      </p:sp>
      <p:sp>
        <p:nvSpPr>
          <p:cNvPr id="150551" name="Text Box 23"/>
          <p:cNvSpPr txBox="1">
            <a:spLocks noChangeArrowheads="1"/>
          </p:cNvSpPr>
          <p:nvPr/>
        </p:nvSpPr>
        <p:spPr bwMode="auto">
          <a:xfrm>
            <a:off x="7019925" y="4541838"/>
            <a:ext cx="1752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利用拉格</a:t>
            </a:r>
            <a:endParaRPr lang="zh-CN" altLang="en-US"/>
          </a:p>
        </p:txBody>
      </p:sp>
      <p:sp>
        <p:nvSpPr>
          <p:cNvPr id="150552" name="Text Box 24"/>
          <p:cNvSpPr txBox="1">
            <a:spLocks noChangeArrowheads="1"/>
          </p:cNvSpPr>
          <p:nvPr/>
        </p:nvSpPr>
        <p:spPr bwMode="auto">
          <a:xfrm>
            <a:off x="107950" y="5046663"/>
            <a:ext cx="7239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朗日函数求极值的方法称为</a:t>
            </a:r>
            <a:r>
              <a:rPr lang="zh-CN" altLang="en-US" sz="2800" b="1">
                <a:solidFill>
                  <a:schemeClr val="tx2"/>
                </a:solidFill>
                <a:latin typeface="Times New Roman" pitchFamily="18" charset="0"/>
                <a:ea typeface="新宋体-18030" charset="-122"/>
              </a:rPr>
              <a:t>拉格朗日乘数法</a:t>
            </a:r>
            <a:r>
              <a:rPr lang="en-US" altLang="zh-CN" sz="2800" b="1">
                <a:solidFill>
                  <a:schemeClr val="tx2"/>
                </a:solidFill>
                <a:latin typeface="Times New Roman" pitchFamily="18" charset="0"/>
                <a:ea typeface="新宋体-18030" charset="-122"/>
              </a:rPr>
              <a:t>.</a:t>
            </a:r>
            <a:endParaRPr lang="en-US" altLang="zh-CN"/>
          </a:p>
        </p:txBody>
      </p:sp>
      <p:grpSp>
        <p:nvGrpSpPr>
          <p:cNvPr id="150553" name="Group 25"/>
          <p:cNvGrpSpPr>
            <a:grpSpLocks/>
          </p:cNvGrpSpPr>
          <p:nvPr/>
        </p:nvGrpSpPr>
        <p:grpSpPr bwMode="auto">
          <a:xfrm>
            <a:off x="298450" y="5803900"/>
            <a:ext cx="8305800" cy="609600"/>
            <a:chOff x="204" y="3681"/>
            <a:chExt cx="5232" cy="384"/>
          </a:xfrm>
        </p:grpSpPr>
        <p:graphicFrame>
          <p:nvGraphicFramePr>
            <p:cNvPr id="150554" name="Object 26"/>
            <p:cNvGraphicFramePr>
              <a:graphicFrameLocks noChangeAspect="1"/>
            </p:cNvGraphicFramePr>
            <p:nvPr/>
          </p:nvGraphicFramePr>
          <p:xfrm>
            <a:off x="1423" y="3720"/>
            <a:ext cx="3047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175" name="Equation" r:id="rId13" imgW="1981080" imgH="203040" progId="Equation.DSMT4">
                    <p:embed/>
                  </p:oleObj>
                </mc:Choice>
                <mc:Fallback>
                  <p:oleObj name="Equation" r:id="rId13" imgW="198108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3" y="3720"/>
                          <a:ext cx="3047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0555" name="Text Box 27"/>
            <p:cNvSpPr txBox="1">
              <a:spLocks noChangeArrowheads="1"/>
            </p:cNvSpPr>
            <p:nvPr/>
          </p:nvSpPr>
          <p:spPr bwMode="auto">
            <a:xfrm>
              <a:off x="204" y="3681"/>
              <a:ext cx="20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以上解正是</a:t>
              </a:r>
              <a:endParaRPr lang="zh-CN" altLang="en-US"/>
            </a:p>
          </p:txBody>
        </p:sp>
        <p:sp>
          <p:nvSpPr>
            <p:cNvPr id="150556" name="Text Box 28"/>
            <p:cNvSpPr txBox="1">
              <a:spLocks noChangeArrowheads="1"/>
            </p:cNvSpPr>
            <p:nvPr/>
          </p:nvSpPr>
          <p:spPr bwMode="auto">
            <a:xfrm>
              <a:off x="4476" y="3729"/>
              <a:ext cx="9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的驻点</a:t>
              </a:r>
              <a:r>
                <a:rPr lang="en-US" altLang="zh-CN" sz="2800" b="1">
                  <a:latin typeface="Times New Roman" pitchFamily="18" charset="0"/>
                  <a:ea typeface="新宋体-18030" charset="-122"/>
                </a:rPr>
                <a:t>.</a:t>
              </a:r>
              <a:endParaRPr lang="en-US" altLang="zh-CN"/>
            </a:p>
          </p:txBody>
        </p:sp>
        <p:sp>
          <p:nvSpPr>
            <p:cNvPr id="150557" name="Rectangle 29"/>
            <p:cNvSpPr>
              <a:spLocks noChangeArrowheads="1"/>
            </p:cNvSpPr>
            <p:nvPr/>
          </p:nvSpPr>
          <p:spPr bwMode="auto">
            <a:xfrm>
              <a:off x="204" y="3681"/>
              <a:ext cx="5232" cy="3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0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0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0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0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0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0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0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0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0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49" grpId="0"/>
      <p:bldP spid="150550" grpId="0"/>
      <p:bldP spid="150551" grpId="0"/>
      <p:bldP spid="150552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A9B12-0E1C-471D-AA71-8DD0A4DEDD92}" type="slidenum">
              <a:rPr lang="en-US" altLang="zh-CN"/>
              <a:pPr/>
              <a:t>165</a:t>
            </a:fld>
            <a:endParaRPr lang="en-US" altLang="zh-CN"/>
          </a:p>
        </p:txBody>
      </p:sp>
      <p:sp>
        <p:nvSpPr>
          <p:cNvPr id="219140" name="Text Box 4"/>
          <p:cNvSpPr txBox="1">
            <a:spLocks noChangeArrowheads="1"/>
          </p:cNvSpPr>
          <p:nvPr/>
        </p:nvSpPr>
        <p:spPr bwMode="auto">
          <a:xfrm>
            <a:off x="323850" y="196850"/>
            <a:ext cx="856932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推广:</a:t>
            </a:r>
            <a:r>
              <a:rPr lang="zh-CN" altLang="en-US" sz="2800" b="1">
                <a:latin typeface="Times New Roman" pitchFamily="18" charset="0"/>
                <a:ea typeface="新宋体-18030" charset="-122"/>
              </a:rPr>
              <a:t>拉格朗日乘数法可推广到多个自变量和多个约束 </a:t>
            </a:r>
          </a:p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          条件的情形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. </a:t>
            </a:r>
          </a:p>
        </p:txBody>
      </p:sp>
      <p:sp>
        <p:nvSpPr>
          <p:cNvPr id="219141" name="Text Box 5"/>
          <p:cNvSpPr txBox="1">
            <a:spLocks noChangeArrowheads="1"/>
          </p:cNvSpPr>
          <p:nvPr/>
        </p:nvSpPr>
        <p:spPr bwMode="auto">
          <a:xfrm>
            <a:off x="173038" y="1133475"/>
            <a:ext cx="2743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chemeClr val="tx2"/>
                </a:solidFill>
                <a:latin typeface="Times New Roman" pitchFamily="18" charset="0"/>
                <a:ea typeface="新宋体-18030" charset="-122"/>
              </a:rPr>
              <a:t>例如</a:t>
            </a:r>
            <a:r>
              <a:rPr lang="en-US" altLang="zh-CN" sz="2800" b="1">
                <a:solidFill>
                  <a:schemeClr val="tx2"/>
                </a:solidFill>
                <a:latin typeface="Times New Roman" pitchFamily="18" charset="0"/>
                <a:ea typeface="新宋体-18030" charset="-122"/>
              </a:rPr>
              <a:t>,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  </a:t>
            </a:r>
            <a:r>
              <a:rPr lang="zh-CN" altLang="en-US" sz="2800" b="1">
                <a:latin typeface="Times New Roman" pitchFamily="18" charset="0"/>
                <a:ea typeface="新宋体-18030" charset="-122"/>
              </a:rPr>
              <a:t>求函数</a:t>
            </a:r>
            <a:endParaRPr lang="zh-CN" altLang="en-US"/>
          </a:p>
        </p:txBody>
      </p:sp>
      <p:sp>
        <p:nvSpPr>
          <p:cNvPr id="219142" name="Text Box 6"/>
          <p:cNvSpPr txBox="1">
            <a:spLocks noChangeArrowheads="1"/>
          </p:cNvSpPr>
          <p:nvPr/>
        </p:nvSpPr>
        <p:spPr bwMode="auto">
          <a:xfrm>
            <a:off x="1077913" y="1622425"/>
            <a:ext cx="1981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下的极值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.</a:t>
            </a:r>
            <a:endParaRPr lang="en-US" altLang="zh-CN"/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2273300" y="1146175"/>
          <a:ext cx="6475413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36" name="Equation" r:id="rId3" imgW="3073320" imgH="215640" progId="Equation.DSMT4">
                  <p:embed/>
                </p:oleObj>
              </mc:Choice>
              <mc:Fallback>
                <p:oleObj name="Equation" r:id="rId3" imgW="30733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3300" y="1146175"/>
                        <a:ext cx="6475413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44" name="Object 8"/>
          <p:cNvGraphicFramePr>
            <a:graphicFrameLocks noChangeAspect="1"/>
          </p:cNvGraphicFramePr>
          <p:nvPr/>
        </p:nvGraphicFramePr>
        <p:xfrm>
          <a:off x="225425" y="2060575"/>
          <a:ext cx="852328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37" name="Equation" r:id="rId5" imgW="3670200" imgH="228600" progId="Equation.DSMT4">
                  <p:embed/>
                </p:oleObj>
              </mc:Choice>
              <mc:Fallback>
                <p:oleObj name="Equation" r:id="rId5" imgW="3670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" y="2060575"/>
                        <a:ext cx="8523288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145" name="Text Box 9"/>
          <p:cNvSpPr txBox="1">
            <a:spLocks noChangeArrowheads="1"/>
          </p:cNvSpPr>
          <p:nvPr/>
        </p:nvSpPr>
        <p:spPr bwMode="auto">
          <a:xfrm>
            <a:off x="395288" y="3562350"/>
            <a:ext cx="1905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解方程组</a:t>
            </a:r>
            <a:endParaRPr lang="zh-CN" altLang="en-US"/>
          </a:p>
        </p:txBody>
      </p:sp>
      <p:sp>
        <p:nvSpPr>
          <p:cNvPr id="219146" name="Text Box 10"/>
          <p:cNvSpPr txBox="1">
            <a:spLocks noChangeArrowheads="1"/>
          </p:cNvSpPr>
          <p:nvPr/>
        </p:nvSpPr>
        <p:spPr bwMode="auto">
          <a:xfrm>
            <a:off x="6732588" y="2997200"/>
            <a:ext cx="2271712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可得到条件极值的可疑点</a:t>
            </a:r>
            <a:endParaRPr lang="zh-CN" altLang="en-US"/>
          </a:p>
        </p:txBody>
      </p:sp>
      <p:graphicFrame>
        <p:nvGraphicFramePr>
          <p:cNvPr id="219147" name="Object 11"/>
          <p:cNvGraphicFramePr>
            <a:graphicFrameLocks noChangeAspect="1"/>
          </p:cNvGraphicFramePr>
          <p:nvPr/>
        </p:nvGraphicFramePr>
        <p:xfrm>
          <a:off x="2274888" y="2636838"/>
          <a:ext cx="38417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38" name="Equation" r:id="rId7" imgW="1638000" imgH="228600" progId="Equation.DSMT4">
                  <p:embed/>
                </p:oleObj>
              </mc:Choice>
              <mc:Fallback>
                <p:oleObj name="Equation" r:id="rId7" imgW="1638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4888" y="2636838"/>
                        <a:ext cx="38417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148" name="AutoShape 12"/>
          <p:cNvSpPr>
            <a:spLocks/>
          </p:cNvSpPr>
          <p:nvPr/>
        </p:nvSpPr>
        <p:spPr bwMode="auto">
          <a:xfrm>
            <a:off x="2044700" y="2709863"/>
            <a:ext cx="215900" cy="2376487"/>
          </a:xfrm>
          <a:prstGeom prst="leftBrace">
            <a:avLst>
              <a:gd name="adj1" fmla="val 91728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19149" name="Object 13"/>
          <p:cNvGraphicFramePr>
            <a:graphicFrameLocks noChangeAspect="1"/>
          </p:cNvGraphicFramePr>
          <p:nvPr/>
        </p:nvGraphicFramePr>
        <p:xfrm>
          <a:off x="2228850" y="3140075"/>
          <a:ext cx="3887788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39" name="Equation" r:id="rId9" imgW="1638000" imgH="241200" progId="Equation.DSMT4">
                  <p:embed/>
                </p:oleObj>
              </mc:Choice>
              <mc:Fallback>
                <p:oleObj name="Equation" r:id="rId9" imgW="16380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50" y="3140075"/>
                        <a:ext cx="3887788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50" name="Object 14"/>
          <p:cNvGraphicFramePr>
            <a:graphicFrameLocks noChangeAspect="1"/>
          </p:cNvGraphicFramePr>
          <p:nvPr/>
        </p:nvGraphicFramePr>
        <p:xfrm>
          <a:off x="2228850" y="3690938"/>
          <a:ext cx="3887788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40" name="Equation" r:id="rId11" imgW="1600200" imgH="228600" progId="Equation.DSMT4">
                  <p:embed/>
                </p:oleObj>
              </mc:Choice>
              <mc:Fallback>
                <p:oleObj name="Equation" r:id="rId11" imgW="1600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50" y="3690938"/>
                        <a:ext cx="3887788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51" name="Object 15"/>
          <p:cNvGraphicFramePr>
            <a:graphicFrameLocks noChangeAspect="1"/>
          </p:cNvGraphicFramePr>
          <p:nvPr/>
        </p:nvGraphicFramePr>
        <p:xfrm>
          <a:off x="2233613" y="4221163"/>
          <a:ext cx="1649412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41" name="Equation" r:id="rId13" imgW="736560" imgH="253800" progId="Equation.DSMT4">
                  <p:embed/>
                </p:oleObj>
              </mc:Choice>
              <mc:Fallback>
                <p:oleObj name="Equation" r:id="rId13" imgW="7365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3613" y="4221163"/>
                        <a:ext cx="1649412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52" name="Object 16"/>
          <p:cNvGraphicFramePr>
            <a:graphicFrameLocks noChangeAspect="1"/>
          </p:cNvGraphicFramePr>
          <p:nvPr/>
        </p:nvGraphicFramePr>
        <p:xfrm>
          <a:off x="2227263" y="4724400"/>
          <a:ext cx="172720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42" name="Equation" r:id="rId15" imgW="749160" imgH="253800" progId="Equation.DSMT4">
                  <p:embed/>
                </p:oleObj>
              </mc:Choice>
              <mc:Fallback>
                <p:oleObj name="Equation" r:id="rId15" imgW="7491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7263" y="4724400"/>
                        <a:ext cx="1727200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53" name="Object 17"/>
          <p:cNvGraphicFramePr>
            <a:graphicFrameLocks noChangeAspect="1"/>
          </p:cNvGraphicFramePr>
          <p:nvPr/>
        </p:nvGraphicFramePr>
        <p:xfrm>
          <a:off x="7277100" y="3879850"/>
          <a:ext cx="136842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43" name="Equation" r:id="rId17" imgW="558720" imgH="203040" progId="Equation.DSMT4">
                  <p:embed/>
                </p:oleObj>
              </mc:Choice>
              <mc:Fallback>
                <p:oleObj name="Equation" r:id="rId17" imgW="5587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7100" y="3879850"/>
                        <a:ext cx="136842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55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4824108"/>
              </p:ext>
            </p:extLst>
          </p:nvPr>
        </p:nvGraphicFramePr>
        <p:xfrm>
          <a:off x="323528" y="5426075"/>
          <a:ext cx="7235825" cy="102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44" name="Equation" r:id="rId19" imgW="3454200" imgH="469800" progId="Equation.DSMT4">
                  <p:embed/>
                </p:oleObj>
              </mc:Choice>
              <mc:Fallback>
                <p:oleObj name="Equation" r:id="rId19" imgW="345420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5426075"/>
                        <a:ext cx="7235825" cy="1027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56" name="Object 20"/>
          <p:cNvGraphicFramePr>
            <a:graphicFrameLocks noChangeAspect="1"/>
          </p:cNvGraphicFramePr>
          <p:nvPr/>
        </p:nvGraphicFramePr>
        <p:xfrm>
          <a:off x="5300663" y="5995988"/>
          <a:ext cx="35925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45" name="Equation" r:id="rId21" imgW="1701720" imgH="215640" progId="Equation.DSMT4">
                  <p:embed/>
                </p:oleObj>
              </mc:Choice>
              <mc:Fallback>
                <p:oleObj name="Equation" r:id="rId21" imgW="17017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0663" y="5995988"/>
                        <a:ext cx="3592512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157" name="AutoShape 21"/>
          <p:cNvSpPr>
            <a:spLocks noChangeArrowheads="1"/>
          </p:cNvSpPr>
          <p:nvPr/>
        </p:nvSpPr>
        <p:spPr bwMode="auto">
          <a:xfrm>
            <a:off x="6156325" y="3500438"/>
            <a:ext cx="647700" cy="288925"/>
          </a:xfrm>
          <a:prstGeom prst="rightArrow">
            <a:avLst>
              <a:gd name="adj1" fmla="val 50000"/>
              <a:gd name="adj2" fmla="val 56044"/>
            </a:avLst>
          </a:prstGeom>
          <a:solidFill>
            <a:srgbClr val="008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24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9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9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9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9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9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9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19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9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9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1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9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9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1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1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141" grpId="0"/>
      <p:bldP spid="219142" grpId="0"/>
      <p:bldP spid="219145" grpId="0"/>
      <p:bldP spid="219146" grpId="0"/>
      <p:bldP spid="219148" grpId="0" animBg="1"/>
      <p:bldP spid="219157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BF7F7-A914-4DAC-8A4E-97CC7B7BBD34}" type="slidenum">
              <a:rPr lang="en-US" altLang="zh-CN"/>
              <a:pPr/>
              <a:t>166</a:t>
            </a:fld>
            <a:endParaRPr lang="en-US" altLang="zh-CN"/>
          </a:p>
        </p:txBody>
      </p:sp>
      <p:sp>
        <p:nvSpPr>
          <p:cNvPr id="220173" name="Rectangle 13"/>
          <p:cNvSpPr>
            <a:spLocks noChangeArrowheads="1"/>
          </p:cNvSpPr>
          <p:nvPr/>
        </p:nvSpPr>
        <p:spPr bwMode="auto">
          <a:xfrm>
            <a:off x="254000" y="654050"/>
            <a:ext cx="3089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(1)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最值的存在性：</a:t>
            </a:r>
          </a:p>
        </p:txBody>
      </p:sp>
      <p:graphicFrame>
        <p:nvGraphicFramePr>
          <p:cNvPr id="220174" name="Object 14"/>
          <p:cNvGraphicFramePr>
            <a:graphicFrameLocks noChangeAspect="1"/>
          </p:cNvGraphicFramePr>
          <p:nvPr/>
        </p:nvGraphicFramePr>
        <p:xfrm>
          <a:off x="909638" y="2828925"/>
          <a:ext cx="36099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10" name="Equation" r:id="rId3" imgW="1473120" imgH="203040" progId="Equation.DSMT4">
                  <p:embed/>
                </p:oleObj>
              </mc:Choice>
              <mc:Fallback>
                <p:oleObj name="Equation" r:id="rId3" imgW="14731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638" y="2828925"/>
                        <a:ext cx="360997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175" name="Object 15"/>
          <p:cNvGraphicFramePr>
            <a:graphicFrameLocks noChangeAspect="1"/>
          </p:cNvGraphicFramePr>
          <p:nvPr/>
        </p:nvGraphicFramePr>
        <p:xfrm>
          <a:off x="1909763" y="2238375"/>
          <a:ext cx="61182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11" name="Equation" r:id="rId5" imgW="2539800" imgH="228600" progId="Equation.DSMT4">
                  <p:embed/>
                </p:oleObj>
              </mc:Choice>
              <mc:Fallback>
                <p:oleObj name="Equation" r:id="rId5" imgW="25398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9763" y="2238375"/>
                        <a:ext cx="61182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0176" name="Rectangle 16"/>
          <p:cNvSpPr>
            <a:spLocks noChangeArrowheads="1"/>
          </p:cNvSpPr>
          <p:nvPr/>
        </p:nvSpPr>
        <p:spPr bwMode="auto">
          <a:xfrm>
            <a:off x="735013" y="2243138"/>
            <a:ext cx="18716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如函数</a:t>
            </a:r>
          </a:p>
        </p:txBody>
      </p:sp>
      <p:sp>
        <p:nvSpPr>
          <p:cNvPr id="220177" name="Rectangle 17"/>
          <p:cNvSpPr>
            <a:spLocks noChangeArrowheads="1"/>
          </p:cNvSpPr>
          <p:nvPr/>
        </p:nvSpPr>
        <p:spPr bwMode="auto">
          <a:xfrm>
            <a:off x="179388" y="3400425"/>
            <a:ext cx="7969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(2)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有界闭区域</a:t>
            </a:r>
            <a:r>
              <a:rPr kumimoji="1" lang="en-US" altLang="zh-CN" sz="2800" b="1" i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D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上连续函数的最值的求法与步骤：</a:t>
            </a:r>
          </a:p>
        </p:txBody>
      </p:sp>
      <p:sp>
        <p:nvSpPr>
          <p:cNvPr id="220178" name="Text Box 18"/>
          <p:cNvSpPr txBox="1">
            <a:spLocks noChangeArrowheads="1"/>
          </p:cNvSpPr>
          <p:nvPr/>
        </p:nvSpPr>
        <p:spPr bwMode="auto">
          <a:xfrm>
            <a:off x="468313" y="4135438"/>
            <a:ext cx="3816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 Ⅰ.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找最值可疑点  </a:t>
            </a:r>
          </a:p>
        </p:txBody>
      </p:sp>
      <p:graphicFrame>
        <p:nvGraphicFramePr>
          <p:cNvPr id="220179" name="Object 19"/>
          <p:cNvGraphicFramePr>
            <a:graphicFrameLocks noChangeAspect="1"/>
          </p:cNvGraphicFramePr>
          <p:nvPr/>
        </p:nvGraphicFramePr>
        <p:xfrm>
          <a:off x="3233738" y="3937000"/>
          <a:ext cx="4381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12" name="公式" r:id="rId7" imgW="190440" imgH="431640" progId="Equation.3">
                  <p:embed/>
                </p:oleObj>
              </mc:Choice>
              <mc:Fallback>
                <p:oleObj name="公式" r:id="rId7" imgW="1904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3738" y="3937000"/>
                        <a:ext cx="43815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0180" name="Text Box 20"/>
          <p:cNvSpPr txBox="1">
            <a:spLocks noChangeArrowheads="1"/>
          </p:cNvSpPr>
          <p:nvPr/>
        </p:nvSpPr>
        <p:spPr bwMode="auto">
          <a:xfrm>
            <a:off x="3405188" y="3879850"/>
            <a:ext cx="39036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 i="1">
                <a:latin typeface="Times New Roman" pitchFamily="18" charset="0"/>
                <a:ea typeface="新宋体-18030" charset="-122"/>
              </a:rPr>
              <a:t>D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内的驻点及不可导点</a:t>
            </a:r>
          </a:p>
        </p:txBody>
      </p:sp>
      <p:sp>
        <p:nvSpPr>
          <p:cNvPr id="220181" name="Text Box 21"/>
          <p:cNvSpPr txBox="1">
            <a:spLocks noChangeArrowheads="1"/>
          </p:cNvSpPr>
          <p:nvPr/>
        </p:nvSpPr>
        <p:spPr bwMode="auto">
          <a:xfrm>
            <a:off x="3405188" y="4398963"/>
            <a:ext cx="38322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边界上的可能极值点</a:t>
            </a:r>
          </a:p>
        </p:txBody>
      </p:sp>
      <p:sp>
        <p:nvSpPr>
          <p:cNvPr id="220182" name="Text Box 22"/>
          <p:cNvSpPr txBox="1">
            <a:spLocks noChangeArrowheads="1"/>
          </p:cNvSpPr>
          <p:nvPr/>
        </p:nvSpPr>
        <p:spPr bwMode="auto">
          <a:xfrm>
            <a:off x="468313" y="5032375"/>
            <a:ext cx="8280400" cy="98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 </a:t>
            </a:r>
            <a:r>
              <a:rPr kumimoji="1" lang="zh-CN" altLang="zh-CN" sz="2800" b="1">
                <a:latin typeface="Times New Roman" pitchFamily="18" charset="0"/>
                <a:ea typeface="新宋体-18030" charset="-122"/>
              </a:rPr>
              <a:t>Ⅱ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.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比较以上各点处的函数值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,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最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大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(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小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)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者即为所求的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     最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大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(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小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)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值 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. </a:t>
            </a:r>
          </a:p>
        </p:txBody>
      </p:sp>
      <p:graphicFrame>
        <p:nvGraphicFramePr>
          <p:cNvPr id="220183" name="Object 23"/>
          <p:cNvGraphicFramePr>
            <a:graphicFrameLocks noChangeAspect="1"/>
          </p:cNvGraphicFramePr>
          <p:nvPr/>
        </p:nvGraphicFramePr>
        <p:xfrm>
          <a:off x="1790700" y="6070600"/>
          <a:ext cx="696118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13" name="Equation" r:id="rId9" imgW="3124080" imgH="228600" progId="Equation.DSMT4">
                  <p:embed/>
                </p:oleObj>
              </mc:Choice>
              <mc:Fallback>
                <p:oleObj name="Equation" r:id="rId9" imgW="31240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0700" y="6070600"/>
                        <a:ext cx="6961188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0184" name="Rectangle 24"/>
          <p:cNvSpPr>
            <a:spLocks noChangeArrowheads="1"/>
          </p:cNvSpPr>
          <p:nvPr/>
        </p:nvSpPr>
        <p:spPr bwMode="auto">
          <a:xfrm>
            <a:off x="254000" y="6062663"/>
            <a:ext cx="16383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需求函数</a:t>
            </a:r>
          </a:p>
        </p:txBody>
      </p:sp>
      <p:sp>
        <p:nvSpPr>
          <p:cNvPr id="220185" name="Rectangle 25"/>
          <p:cNvSpPr>
            <a:spLocks noChangeArrowheads="1"/>
          </p:cNvSpPr>
          <p:nvPr/>
        </p:nvSpPr>
        <p:spPr bwMode="auto">
          <a:xfrm>
            <a:off x="3133725" y="654050"/>
            <a:ext cx="53260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b="1">
                <a:latin typeface="Times New Roman" pitchFamily="18" charset="0"/>
                <a:ea typeface="新宋体-18030" charset="-122"/>
                <a:sym typeface="Wingdings" pitchFamily="2" charset="2"/>
              </a:rPr>
              <a:t>(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  <a:sym typeface="Wingdings" pitchFamily="2" charset="2"/>
              </a:rPr>
              <a:t>假定函数在</a:t>
            </a:r>
            <a:r>
              <a:rPr kumimoji="1" lang="en-US" altLang="zh-CN" sz="2800" b="1" i="1">
                <a:latin typeface="Times New Roman" pitchFamily="18" charset="0"/>
                <a:ea typeface="新宋体-18030" charset="-122"/>
                <a:sym typeface="Wingdings" pitchFamily="2" charset="2"/>
              </a:rPr>
              <a:t>D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  <a:sym typeface="Wingdings" pitchFamily="2" charset="2"/>
              </a:rPr>
              <a:t>有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有限个可疑点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)</a:t>
            </a:r>
          </a:p>
        </p:txBody>
      </p:sp>
      <p:sp>
        <p:nvSpPr>
          <p:cNvPr id="220186" name="Rectangle 26"/>
          <p:cNvSpPr>
            <a:spLocks noChangeArrowheads="1"/>
          </p:cNvSpPr>
          <p:nvPr/>
        </p:nvSpPr>
        <p:spPr bwMode="auto">
          <a:xfrm>
            <a:off x="387350" y="1155700"/>
            <a:ext cx="6629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定理</a:t>
            </a:r>
            <a:r>
              <a:rPr lang="zh-CN" altLang="en-US" sz="2800">
                <a:latin typeface="Times New Roman" pitchFamily="18" charset="0"/>
                <a:ea typeface="新宋体-18030" charset="-122"/>
              </a:rPr>
              <a:t>：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若 </a:t>
            </a:r>
            <a:r>
              <a:rPr lang="en-US" altLang="zh-CN" sz="2800" b="1" i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f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 (</a:t>
            </a:r>
            <a:r>
              <a:rPr lang="en-US" altLang="zh-CN" sz="2800" b="1" i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P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) 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在有界闭域 </a:t>
            </a:r>
            <a:r>
              <a:rPr lang="en-US" altLang="zh-CN" sz="2800" b="1" i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D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 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上连续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, 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则</a:t>
            </a:r>
          </a:p>
        </p:txBody>
      </p:sp>
      <p:graphicFrame>
        <p:nvGraphicFramePr>
          <p:cNvPr id="220187" name="Object 27"/>
          <p:cNvGraphicFramePr>
            <a:graphicFrameLocks noChangeAspect="1"/>
          </p:cNvGraphicFramePr>
          <p:nvPr/>
        </p:nvGraphicFramePr>
        <p:xfrm>
          <a:off x="1538288" y="1728788"/>
          <a:ext cx="86201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14" name="Equation" r:id="rId11" imgW="380880" imgH="203040" progId="Equation.DSMT4">
                  <p:embed/>
                </p:oleObj>
              </mc:Choice>
              <mc:Fallback>
                <p:oleObj name="Equation" r:id="rId11" imgW="3808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8288" y="1728788"/>
                        <a:ext cx="862012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0188" name="Text Box 28"/>
          <p:cNvSpPr txBox="1">
            <a:spLocks noChangeArrowheads="1"/>
          </p:cNvSpPr>
          <p:nvPr/>
        </p:nvSpPr>
        <p:spPr bwMode="auto">
          <a:xfrm>
            <a:off x="2292350" y="1671638"/>
            <a:ext cx="6096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在</a:t>
            </a:r>
            <a:r>
              <a:rPr kumimoji="1" lang="zh-CN" altLang="en-US" sz="2800" b="1" i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 </a:t>
            </a:r>
            <a:r>
              <a:rPr kumimoji="1" lang="en-US" altLang="zh-CN" sz="2800" b="1" i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D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 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上可取得最大值 </a:t>
            </a:r>
            <a:r>
              <a:rPr kumimoji="1" lang="en-US" altLang="zh-CN" sz="2800" b="1" i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M 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及最小值 </a:t>
            </a:r>
            <a:r>
              <a:rPr kumimoji="1" lang="en-US" altLang="zh-CN" sz="2800" b="1" i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m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 .</a:t>
            </a:r>
          </a:p>
        </p:txBody>
      </p:sp>
      <p:sp>
        <p:nvSpPr>
          <p:cNvPr id="220189" name="Text Box 29"/>
          <p:cNvSpPr txBox="1">
            <a:spLocks noChangeArrowheads="1"/>
          </p:cNvSpPr>
          <p:nvPr/>
        </p:nvSpPr>
        <p:spPr bwMode="auto">
          <a:xfrm>
            <a:off x="179388" y="115888"/>
            <a:ext cx="58324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5)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求解闭域上连续函数最值问题</a:t>
            </a:r>
          </a:p>
        </p:txBody>
      </p:sp>
    </p:spTree>
    <p:extLst>
      <p:ext uri="{BB962C8B-B14F-4D97-AF65-F5344CB8AC3E}">
        <p14:creationId xmlns:p14="http://schemas.microsoft.com/office/powerpoint/2010/main" val="16176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0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0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0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0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0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0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0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2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2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2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20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2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73" grpId="0"/>
      <p:bldP spid="220176" grpId="0"/>
      <p:bldP spid="220177" grpId="0"/>
      <p:bldP spid="220178" grpId="0"/>
      <p:bldP spid="220180" grpId="0"/>
      <p:bldP spid="220181" grpId="0"/>
      <p:bldP spid="220182" grpId="0"/>
      <p:bldP spid="220184" grpId="0"/>
      <p:bldP spid="220185" grpId="0"/>
      <p:bldP spid="220186" grpId="0"/>
      <p:bldP spid="220188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155C9-8744-4325-BCBE-0C3472ABF802}" type="slidenum">
              <a:rPr lang="en-US" altLang="zh-CN"/>
              <a:pPr/>
              <a:t>167</a:t>
            </a:fld>
            <a:endParaRPr lang="en-US" altLang="zh-CN"/>
          </a:p>
        </p:txBody>
      </p:sp>
      <p:sp>
        <p:nvSpPr>
          <p:cNvPr id="153641" name="Text Box 41"/>
          <p:cNvSpPr txBox="1">
            <a:spLocks noChangeArrowheads="1"/>
          </p:cNvSpPr>
          <p:nvPr/>
        </p:nvSpPr>
        <p:spPr bwMode="auto">
          <a:xfrm>
            <a:off x="323850" y="1227138"/>
            <a:ext cx="60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解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:</a:t>
            </a:r>
            <a:endParaRPr lang="en-US" altLang="zh-CN" b="1">
              <a:solidFill>
                <a:srgbClr val="0000FF"/>
              </a:solidFill>
              <a:latin typeface="Times New Roman" pitchFamily="18" charset="0"/>
              <a:ea typeface="新宋体-18030" charset="-122"/>
            </a:endParaRPr>
          </a:p>
        </p:txBody>
      </p:sp>
      <p:graphicFrame>
        <p:nvGraphicFramePr>
          <p:cNvPr id="153642" name="Object 42"/>
          <p:cNvGraphicFramePr>
            <a:graphicFrameLocks noChangeAspect="1"/>
          </p:cNvGraphicFramePr>
          <p:nvPr/>
        </p:nvGraphicFramePr>
        <p:xfrm>
          <a:off x="1839913" y="1295400"/>
          <a:ext cx="48117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01" name="文档" r:id="rId3" imgW="4441414" imgH="427538" progId="Word.Document.8">
                  <p:embed/>
                </p:oleObj>
              </mc:Choice>
              <mc:Fallback>
                <p:oleObj name="文档" r:id="rId3" imgW="4441414" imgH="42753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9913" y="1295400"/>
                        <a:ext cx="4811712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3643" name="Group 43"/>
          <p:cNvGrpSpPr>
            <a:grpSpLocks/>
          </p:cNvGrpSpPr>
          <p:nvPr/>
        </p:nvGrpSpPr>
        <p:grpSpPr bwMode="auto">
          <a:xfrm>
            <a:off x="6877050" y="1635125"/>
            <a:ext cx="2057400" cy="1727200"/>
            <a:chOff x="576" y="2448"/>
            <a:chExt cx="1296" cy="1003"/>
          </a:xfrm>
        </p:grpSpPr>
        <p:grpSp>
          <p:nvGrpSpPr>
            <p:cNvPr id="153644" name="Group 44"/>
            <p:cNvGrpSpPr>
              <a:grpSpLocks/>
            </p:cNvGrpSpPr>
            <p:nvPr/>
          </p:nvGrpSpPr>
          <p:grpSpPr bwMode="auto">
            <a:xfrm>
              <a:off x="576" y="2448"/>
              <a:ext cx="1296" cy="1003"/>
              <a:chOff x="4176" y="1056"/>
              <a:chExt cx="1296" cy="1003"/>
            </a:xfrm>
          </p:grpSpPr>
          <p:grpSp>
            <p:nvGrpSpPr>
              <p:cNvPr id="153645" name="Group 45"/>
              <p:cNvGrpSpPr>
                <a:grpSpLocks/>
              </p:cNvGrpSpPr>
              <p:nvPr/>
            </p:nvGrpSpPr>
            <p:grpSpPr bwMode="auto">
              <a:xfrm>
                <a:off x="4176" y="1152"/>
                <a:ext cx="1248" cy="883"/>
                <a:chOff x="7341" y="8952"/>
                <a:chExt cx="2400" cy="1664"/>
              </a:xfrm>
            </p:grpSpPr>
            <p:sp>
              <p:nvSpPr>
                <p:cNvPr id="153646" name="Line 46"/>
                <p:cNvSpPr>
                  <a:spLocks noChangeShapeType="1"/>
                </p:cNvSpPr>
                <p:nvPr/>
              </p:nvSpPr>
              <p:spPr bwMode="auto">
                <a:xfrm>
                  <a:off x="7341" y="10408"/>
                  <a:ext cx="24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3647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7701" y="8952"/>
                  <a:ext cx="0" cy="1664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3648" name="AutoShape 48"/>
                <p:cNvSpPr>
                  <a:spLocks noChangeArrowheads="1"/>
                </p:cNvSpPr>
                <p:nvPr/>
              </p:nvSpPr>
              <p:spPr bwMode="auto">
                <a:xfrm>
                  <a:off x="7701" y="9472"/>
                  <a:ext cx="960" cy="936"/>
                </a:xfrm>
                <a:prstGeom prst="rtTriangle">
                  <a:avLst/>
                </a:prstGeom>
                <a:solidFill>
                  <a:srgbClr val="FF0000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3649" name="Line 49"/>
                <p:cNvSpPr>
                  <a:spLocks noChangeShapeType="1"/>
                </p:cNvSpPr>
                <p:nvPr/>
              </p:nvSpPr>
              <p:spPr bwMode="auto">
                <a:xfrm>
                  <a:off x="7506" y="9264"/>
                  <a:ext cx="1284" cy="1281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153650" name="Object 50"/>
              <p:cNvGraphicFramePr>
                <a:graphicFrameLocks noChangeAspect="1"/>
              </p:cNvGraphicFramePr>
              <p:nvPr/>
            </p:nvGraphicFramePr>
            <p:xfrm>
              <a:off x="5376" y="1968"/>
              <a:ext cx="96" cy="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6402" name="Equation" r:id="rId5" imgW="266400" imgH="253800" progId="Equation.DSMT4">
                      <p:embed/>
                    </p:oleObj>
                  </mc:Choice>
                  <mc:Fallback>
                    <p:oleObj name="Equation" r:id="rId5" imgW="266400" imgH="2538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76" y="1968"/>
                            <a:ext cx="96" cy="9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3651" name="Object 51"/>
              <p:cNvGraphicFramePr>
                <a:graphicFrameLocks noChangeAspect="1"/>
              </p:cNvGraphicFramePr>
              <p:nvPr/>
            </p:nvGraphicFramePr>
            <p:xfrm>
              <a:off x="4320" y="1056"/>
              <a:ext cx="96" cy="11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6403" name="Equation" r:id="rId7" imgW="266400" imgH="330120" progId="Equation.DSMT4">
                      <p:embed/>
                    </p:oleObj>
                  </mc:Choice>
                  <mc:Fallback>
                    <p:oleObj name="Equation" r:id="rId7" imgW="266400" imgH="33012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0" y="1056"/>
                            <a:ext cx="96" cy="11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3652" name="Object 52"/>
              <p:cNvGraphicFramePr>
                <a:graphicFrameLocks noChangeAspect="1"/>
              </p:cNvGraphicFramePr>
              <p:nvPr/>
            </p:nvGraphicFramePr>
            <p:xfrm>
              <a:off x="4224" y="1968"/>
              <a:ext cx="83" cy="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6404" name="Equation" r:id="rId9" imgW="228600" imgH="253800" progId="Equation.DSMT4">
                      <p:embed/>
                    </p:oleObj>
                  </mc:Choice>
                  <mc:Fallback>
                    <p:oleObj name="Equation" r:id="rId9" imgW="228600" imgH="2538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24" y="1968"/>
                            <a:ext cx="83" cy="9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53653" name="Object 53"/>
            <p:cNvGraphicFramePr>
              <a:graphicFrameLocks noChangeAspect="1"/>
            </p:cNvGraphicFramePr>
            <p:nvPr/>
          </p:nvGraphicFramePr>
          <p:xfrm>
            <a:off x="960" y="2853"/>
            <a:ext cx="624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405" name="Equation" r:id="rId11" imgW="1371600" imgH="393480" progId="Equation.DSMT4">
                    <p:embed/>
                  </p:oleObj>
                </mc:Choice>
                <mc:Fallback>
                  <p:oleObj name="Equation" r:id="rId11" imgW="1371600" imgH="393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2853"/>
                          <a:ext cx="624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3654" name="Object 54"/>
          <p:cNvGraphicFramePr>
            <a:graphicFrameLocks noChangeAspect="1"/>
          </p:cNvGraphicFramePr>
          <p:nvPr/>
        </p:nvGraphicFramePr>
        <p:xfrm>
          <a:off x="7235825" y="2708275"/>
          <a:ext cx="228600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06" name="Equation" r:id="rId13" imgW="317160" imgH="291960" progId="Equation.DSMT4">
                  <p:embed/>
                </p:oleObj>
              </mc:Choice>
              <mc:Fallback>
                <p:oleObj name="Equation" r:id="rId13" imgW="31716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2708275"/>
                        <a:ext cx="228600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55" name="Text Box 55"/>
          <p:cNvSpPr txBox="1">
            <a:spLocks noChangeArrowheads="1"/>
          </p:cNvSpPr>
          <p:nvPr/>
        </p:nvSpPr>
        <p:spPr bwMode="auto">
          <a:xfrm>
            <a:off x="900113" y="1233488"/>
            <a:ext cx="2209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如图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,</a:t>
            </a:r>
            <a:endParaRPr lang="en-US" altLang="zh-CN" b="1">
              <a:latin typeface="Times New Roman" pitchFamily="18" charset="0"/>
              <a:ea typeface="新宋体-18030" charset="-122"/>
            </a:endParaRPr>
          </a:p>
        </p:txBody>
      </p:sp>
      <p:graphicFrame>
        <p:nvGraphicFramePr>
          <p:cNvPr id="153656" name="Object 56"/>
          <p:cNvGraphicFramePr>
            <a:graphicFrameLocks noChangeAspect="1"/>
          </p:cNvGraphicFramePr>
          <p:nvPr/>
        </p:nvGraphicFramePr>
        <p:xfrm>
          <a:off x="544513" y="2058988"/>
          <a:ext cx="5651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07" name="文档" r:id="rId15" imgW="535249" imgH="427538" progId="Word.Document.8">
                  <p:embed/>
                </p:oleObj>
              </mc:Choice>
              <mc:Fallback>
                <p:oleObj name="文档" r:id="rId15" imgW="535249" imgH="42753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13" y="2058988"/>
                        <a:ext cx="5651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7" name="Object 57"/>
          <p:cNvGraphicFramePr>
            <a:graphicFrameLocks noChangeAspect="1"/>
          </p:cNvGraphicFramePr>
          <p:nvPr/>
        </p:nvGraphicFramePr>
        <p:xfrm>
          <a:off x="898525" y="1731963"/>
          <a:ext cx="56642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08" name="Equation" r:id="rId17" imgW="2286000" imgH="495000" progId="Equation.DSMT4">
                  <p:embed/>
                </p:oleObj>
              </mc:Choice>
              <mc:Fallback>
                <p:oleObj name="Equation" r:id="rId17" imgW="2286000" imgH="49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525" y="1731963"/>
                        <a:ext cx="56642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8" name="Object 58"/>
          <p:cNvGraphicFramePr>
            <a:graphicFrameLocks noChangeAspect="1"/>
          </p:cNvGraphicFramePr>
          <p:nvPr/>
        </p:nvGraphicFramePr>
        <p:xfrm>
          <a:off x="719138" y="2935288"/>
          <a:ext cx="42005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09" name="文档" r:id="rId19" imgW="4283796" imgH="471333" progId="Word.Document.8">
                  <p:embed/>
                </p:oleObj>
              </mc:Choice>
              <mc:Fallback>
                <p:oleObj name="文档" r:id="rId19" imgW="4283796" imgH="4713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8" y="2935288"/>
                        <a:ext cx="420052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9" name="Object 59"/>
          <p:cNvGraphicFramePr>
            <a:graphicFrameLocks noChangeAspect="1"/>
          </p:cNvGraphicFramePr>
          <p:nvPr/>
        </p:nvGraphicFramePr>
        <p:xfrm>
          <a:off x="871538" y="3525838"/>
          <a:ext cx="58118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10" name="文档" r:id="rId21" imgW="5934629" imgH="471333" progId="Word.Document.8">
                  <p:embed/>
                </p:oleObj>
              </mc:Choice>
              <mc:Fallback>
                <p:oleObj name="文档" r:id="rId21" imgW="5934629" imgH="4713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8" y="3525838"/>
                        <a:ext cx="581183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0" name="Object 60"/>
          <p:cNvGraphicFramePr>
            <a:graphicFrameLocks noChangeAspect="1"/>
          </p:cNvGraphicFramePr>
          <p:nvPr/>
        </p:nvGraphicFramePr>
        <p:xfrm>
          <a:off x="1023938" y="4035425"/>
          <a:ext cx="6477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11" name="文档" r:id="rId23" imgW="6603329" imgH="471333" progId="Word.Document.8">
                  <p:embed/>
                </p:oleObj>
              </mc:Choice>
              <mc:Fallback>
                <p:oleObj name="文档" r:id="rId23" imgW="6603329" imgH="4713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4035425"/>
                        <a:ext cx="6477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1" name="Object 61"/>
          <p:cNvGraphicFramePr>
            <a:graphicFrameLocks noChangeAspect="1"/>
          </p:cNvGraphicFramePr>
          <p:nvPr/>
        </p:nvGraphicFramePr>
        <p:xfrm>
          <a:off x="1077913" y="4540250"/>
          <a:ext cx="41687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12" name="文档" r:id="rId25" imgW="3895705" imgH="471333" progId="Word.Document.8">
                  <p:embed/>
                </p:oleObj>
              </mc:Choice>
              <mc:Fallback>
                <p:oleObj name="文档" r:id="rId25" imgW="3895705" imgH="4713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913" y="4540250"/>
                        <a:ext cx="416877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2" name="Object 62"/>
          <p:cNvGraphicFramePr>
            <a:graphicFrameLocks noChangeAspect="1"/>
          </p:cNvGraphicFramePr>
          <p:nvPr/>
        </p:nvGraphicFramePr>
        <p:xfrm>
          <a:off x="4787900" y="4511675"/>
          <a:ext cx="400367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13" name="文档" r:id="rId27" imgW="4020500" imgH="493590" progId="Word.Document.8">
                  <p:embed/>
                </p:oleObj>
              </mc:Choice>
              <mc:Fallback>
                <p:oleObj name="文档" r:id="rId27" imgW="4020500" imgH="49359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511675"/>
                        <a:ext cx="4003675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3" name="Object 63"/>
          <p:cNvGraphicFramePr>
            <a:graphicFrameLocks noChangeAspect="1"/>
          </p:cNvGraphicFramePr>
          <p:nvPr/>
        </p:nvGraphicFramePr>
        <p:xfrm>
          <a:off x="468313" y="5032375"/>
          <a:ext cx="54419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14" name="文档" r:id="rId29" imgW="5472487" imgH="506856" progId="Word.Document.8">
                  <p:embed/>
                </p:oleObj>
              </mc:Choice>
              <mc:Fallback>
                <p:oleObj name="文档" r:id="rId29" imgW="5472487" imgH="50685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032375"/>
                        <a:ext cx="5441950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4" name="Object 64"/>
          <p:cNvGraphicFramePr>
            <a:graphicFrameLocks noChangeAspect="1"/>
          </p:cNvGraphicFramePr>
          <p:nvPr/>
        </p:nvGraphicFramePr>
        <p:xfrm>
          <a:off x="5006975" y="5032375"/>
          <a:ext cx="2722563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15" name="文档" r:id="rId31" imgW="2748021" imgH="483897" progId="Word.Document.8">
                  <p:embed/>
                </p:oleObj>
              </mc:Choice>
              <mc:Fallback>
                <p:oleObj name="文档" r:id="rId31" imgW="2748021" imgH="48389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6975" y="5032375"/>
                        <a:ext cx="2722563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5" name="Object 65"/>
          <p:cNvGraphicFramePr>
            <a:graphicFrameLocks noChangeAspect="1"/>
          </p:cNvGraphicFramePr>
          <p:nvPr/>
        </p:nvGraphicFramePr>
        <p:xfrm>
          <a:off x="1403350" y="5508625"/>
          <a:ext cx="338455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16" name="Equation" r:id="rId33" imgW="1333440" imgH="228600" progId="Equation.DSMT4">
                  <p:embed/>
                </p:oleObj>
              </mc:Choice>
              <mc:Fallback>
                <p:oleObj name="Equation" r:id="rId33" imgW="1333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5508625"/>
                        <a:ext cx="338455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6" name="Object 66"/>
          <p:cNvGraphicFramePr>
            <a:graphicFrameLocks noChangeAspect="1"/>
          </p:cNvGraphicFramePr>
          <p:nvPr/>
        </p:nvGraphicFramePr>
        <p:xfrm>
          <a:off x="5003800" y="5551488"/>
          <a:ext cx="208915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17" name="Equation" r:id="rId35" imgW="914400" imgH="203040" progId="Equation.DSMT4">
                  <p:embed/>
                </p:oleObj>
              </mc:Choice>
              <mc:Fallback>
                <p:oleObj name="Equation" r:id="rId35" imgW="914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5551488"/>
                        <a:ext cx="2089150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7" name="Object 67"/>
          <p:cNvGraphicFramePr>
            <a:graphicFrameLocks noChangeAspect="1"/>
          </p:cNvGraphicFramePr>
          <p:nvPr/>
        </p:nvGraphicFramePr>
        <p:xfrm>
          <a:off x="250825" y="6096000"/>
          <a:ext cx="546893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18" name="文档" r:id="rId37" imgW="5472487" imgH="446464" progId="Word.Document.8">
                  <p:embed/>
                </p:oleObj>
              </mc:Choice>
              <mc:Fallback>
                <p:oleObj name="文档" r:id="rId37" imgW="5472487" imgH="44646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6096000"/>
                        <a:ext cx="5468938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8" name="Object 68"/>
          <p:cNvGraphicFramePr>
            <a:graphicFrameLocks noChangeAspect="1"/>
          </p:cNvGraphicFramePr>
          <p:nvPr/>
        </p:nvGraphicFramePr>
        <p:xfrm>
          <a:off x="4572000" y="2932113"/>
          <a:ext cx="187325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19" name="Equation" r:id="rId39" imgW="812520" imgH="215640" progId="Equation.DSMT4">
                  <p:embed/>
                </p:oleObj>
              </mc:Choice>
              <mc:Fallback>
                <p:oleObj name="Equation" r:id="rId39" imgW="8125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932113"/>
                        <a:ext cx="187325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69" name="Rectangle 69"/>
          <p:cNvSpPr>
            <a:spLocks noChangeArrowheads="1"/>
          </p:cNvSpPr>
          <p:nvPr/>
        </p:nvSpPr>
        <p:spPr bwMode="auto">
          <a:xfrm>
            <a:off x="0" y="2725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53670" name="Object 70"/>
          <p:cNvGraphicFramePr>
            <a:graphicFrameLocks noChangeAspect="1"/>
          </p:cNvGraphicFramePr>
          <p:nvPr/>
        </p:nvGraphicFramePr>
        <p:xfrm>
          <a:off x="5076825" y="4038600"/>
          <a:ext cx="1654175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20" name="Equation" r:id="rId41" imgW="749160" imgH="203040" progId="Equation.DSMT4">
                  <p:embed/>
                </p:oleObj>
              </mc:Choice>
              <mc:Fallback>
                <p:oleObj name="Equation" r:id="rId41" imgW="7491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4038600"/>
                        <a:ext cx="1654175" cy="452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1" name="Object 71"/>
          <p:cNvGraphicFramePr>
            <a:graphicFrameLocks noChangeAspect="1"/>
          </p:cNvGraphicFramePr>
          <p:nvPr/>
        </p:nvGraphicFramePr>
        <p:xfrm>
          <a:off x="5076825" y="6053138"/>
          <a:ext cx="313372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21" name="Equation" r:id="rId43" imgW="1371600" imgH="215640" progId="Equation.DSMT4">
                  <p:embed/>
                </p:oleObj>
              </mc:Choice>
              <mc:Fallback>
                <p:oleObj name="Equation" r:id="rId43" imgW="13716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6053138"/>
                        <a:ext cx="313372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2" name="Object 72"/>
          <p:cNvGraphicFramePr>
            <a:graphicFrameLocks noChangeAspect="1"/>
          </p:cNvGraphicFramePr>
          <p:nvPr/>
        </p:nvGraphicFramePr>
        <p:xfrm>
          <a:off x="2682875" y="133350"/>
          <a:ext cx="5992813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22" name="Equation" r:id="rId45" imgW="2844720" imgH="228600" progId="Equation.DSMT4">
                  <p:embed/>
                </p:oleObj>
              </mc:Choice>
              <mc:Fallback>
                <p:oleObj name="Equation" r:id="rId45" imgW="28447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2875" y="133350"/>
                        <a:ext cx="5992813" cy="493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3" name="Object 73"/>
          <p:cNvGraphicFramePr>
            <a:graphicFrameLocks noChangeAspect="1"/>
          </p:cNvGraphicFramePr>
          <p:nvPr/>
        </p:nvGraphicFramePr>
        <p:xfrm>
          <a:off x="914400" y="708025"/>
          <a:ext cx="74168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23" name="Equation" r:id="rId47" imgW="3288960" imgH="215640" progId="Equation.DSMT4">
                  <p:embed/>
                </p:oleObj>
              </mc:Choice>
              <mc:Fallback>
                <p:oleObj name="Equation" r:id="rId47" imgW="32889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708025"/>
                        <a:ext cx="7416800" cy="484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74" name="Rectangle 74"/>
          <p:cNvSpPr>
            <a:spLocks noChangeArrowheads="1"/>
          </p:cNvSpPr>
          <p:nvPr/>
        </p:nvSpPr>
        <p:spPr bwMode="auto">
          <a:xfrm>
            <a:off x="-108520" y="113834"/>
            <a:ext cx="28793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  <a:ea typeface="宋体-18030" charset="-122"/>
                <a:cs typeface="Times New Roman" pitchFamily="18" charset="0"/>
              </a:rPr>
              <a:t>例</a:t>
            </a:r>
            <a:r>
              <a:rPr kumimoji="1" lang="en-US" altLang="zh-CN" sz="2800" b="1" dirty="0" smtClean="0">
                <a:solidFill>
                  <a:srgbClr val="FF0000"/>
                </a:solidFill>
                <a:latin typeface="Times New Roman" pitchFamily="18" charset="0"/>
                <a:ea typeface="宋体-18030" charset="-122"/>
                <a:cs typeface="Times New Roman" pitchFamily="18" charset="0"/>
              </a:rPr>
              <a:t>48.</a:t>
            </a:r>
            <a:r>
              <a:rPr kumimoji="1" lang="en-US" altLang="zh-CN" sz="2800" b="1" dirty="0" smtClean="0">
                <a:solidFill>
                  <a:srgbClr val="FF0000"/>
                </a:solidFill>
                <a:ea typeface="宋体-18030" charset="-122"/>
                <a:cs typeface="Times New Roman" pitchFamily="18" charset="0"/>
              </a:rPr>
              <a:t> </a:t>
            </a:r>
            <a:r>
              <a:rPr kumimoji="1" lang="zh-CN" altLang="en-US" sz="2800" b="1" dirty="0">
                <a:latin typeface="Times New Roman" pitchFamily="18" charset="0"/>
                <a:ea typeface="宋体-18030" charset="-122"/>
                <a:cs typeface="Times New Roman" pitchFamily="18" charset="0"/>
              </a:rPr>
              <a:t>求二元函数</a:t>
            </a:r>
            <a:endParaRPr kumimoji="1" lang="zh-CN" altLang="en-US" sz="2400" dirty="0">
              <a:latin typeface="Times New Roman" pitchFamily="18" charset="0"/>
              <a:ea typeface="宋体-18030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90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3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3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3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3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3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3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3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3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3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53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53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53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53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53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53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5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53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5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DA44D-F243-4D4B-9A0F-711652FBC889}" type="slidenum">
              <a:rPr lang="en-US" altLang="zh-CN"/>
              <a:pPr/>
              <a:t>168</a:t>
            </a:fld>
            <a:endParaRPr lang="en-US" altLang="zh-CN"/>
          </a:p>
        </p:txBody>
      </p:sp>
      <p:sp>
        <p:nvSpPr>
          <p:cNvPr id="154675" name="Text Box 51"/>
          <p:cNvSpPr txBox="1">
            <a:spLocks noChangeArrowheads="1"/>
          </p:cNvSpPr>
          <p:nvPr/>
        </p:nvSpPr>
        <p:spPr bwMode="auto">
          <a:xfrm>
            <a:off x="1009650" y="654050"/>
            <a:ext cx="16557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设</a:t>
            </a:r>
          </a:p>
        </p:txBody>
      </p:sp>
      <p:graphicFrame>
        <p:nvGraphicFramePr>
          <p:cNvPr id="154676" name="Object 52"/>
          <p:cNvGraphicFramePr>
            <a:graphicFrameLocks noChangeAspect="1"/>
          </p:cNvGraphicFramePr>
          <p:nvPr/>
        </p:nvGraphicFramePr>
        <p:xfrm>
          <a:off x="1520825" y="663575"/>
          <a:ext cx="57531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71" name="Equation" r:id="rId3" imgW="2616120" imgH="228600" progId="Equation.DSMT4">
                  <p:embed/>
                </p:oleObj>
              </mc:Choice>
              <mc:Fallback>
                <p:oleObj name="Equation" r:id="rId3" imgW="26161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0825" y="663575"/>
                        <a:ext cx="5753100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677" name="Text Box 53"/>
          <p:cNvSpPr txBox="1">
            <a:spLocks noChangeArrowheads="1"/>
          </p:cNvSpPr>
          <p:nvPr/>
        </p:nvSpPr>
        <p:spPr bwMode="auto">
          <a:xfrm>
            <a:off x="400050" y="1601788"/>
            <a:ext cx="1905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解方程组</a:t>
            </a:r>
          </a:p>
        </p:txBody>
      </p:sp>
      <p:sp>
        <p:nvSpPr>
          <p:cNvPr id="154678" name="Text Box 54"/>
          <p:cNvSpPr txBox="1">
            <a:spLocks noChangeArrowheads="1"/>
          </p:cNvSpPr>
          <p:nvPr/>
        </p:nvSpPr>
        <p:spPr bwMode="auto">
          <a:xfrm>
            <a:off x="215900" y="2559050"/>
            <a:ext cx="4608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得条件极值的可疑点为：</a:t>
            </a:r>
          </a:p>
        </p:txBody>
      </p:sp>
      <p:graphicFrame>
        <p:nvGraphicFramePr>
          <p:cNvPr id="154679" name="Object 55"/>
          <p:cNvGraphicFramePr>
            <a:graphicFrameLocks noChangeAspect="1"/>
          </p:cNvGraphicFramePr>
          <p:nvPr/>
        </p:nvGraphicFramePr>
        <p:xfrm>
          <a:off x="2160588" y="1098550"/>
          <a:ext cx="47498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72" name="Equation" r:id="rId5" imgW="1981080" imgH="241200" progId="Equation.DSMT4">
                  <p:embed/>
                </p:oleObj>
              </mc:Choice>
              <mc:Fallback>
                <p:oleObj name="Equation" r:id="rId5" imgW="19810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588" y="1098550"/>
                        <a:ext cx="4749800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680" name="AutoShape 56"/>
          <p:cNvSpPr>
            <a:spLocks/>
          </p:cNvSpPr>
          <p:nvPr/>
        </p:nvSpPr>
        <p:spPr bwMode="auto">
          <a:xfrm>
            <a:off x="2051050" y="1241425"/>
            <a:ext cx="182563" cy="1296988"/>
          </a:xfrm>
          <a:prstGeom prst="leftBrace">
            <a:avLst>
              <a:gd name="adj1" fmla="val 59203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4681" name="Object 57"/>
          <p:cNvGraphicFramePr>
            <a:graphicFrameLocks noChangeAspect="1"/>
          </p:cNvGraphicFramePr>
          <p:nvPr/>
        </p:nvGraphicFramePr>
        <p:xfrm>
          <a:off x="2160588" y="1601788"/>
          <a:ext cx="442912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73" name="Equation" r:id="rId7" imgW="1828800" imgH="253800" progId="Equation.DSMT4">
                  <p:embed/>
                </p:oleObj>
              </mc:Choice>
              <mc:Fallback>
                <p:oleObj name="Equation" r:id="rId7" imgW="18288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588" y="1601788"/>
                        <a:ext cx="4429125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82" name="Object 58"/>
          <p:cNvGraphicFramePr>
            <a:graphicFrameLocks noChangeAspect="1"/>
          </p:cNvGraphicFramePr>
          <p:nvPr/>
        </p:nvGraphicFramePr>
        <p:xfrm>
          <a:off x="2184400" y="2106613"/>
          <a:ext cx="285750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74" name="Equation" r:id="rId9" imgW="1168200" imgH="266400" progId="Equation.DSMT4">
                  <p:embed/>
                </p:oleObj>
              </mc:Choice>
              <mc:Fallback>
                <p:oleObj name="Equation" r:id="rId9" imgW="116820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4400" y="2106613"/>
                        <a:ext cx="2857500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83" name="Object 59"/>
          <p:cNvGraphicFramePr>
            <a:graphicFrameLocks noChangeAspect="1"/>
          </p:cNvGraphicFramePr>
          <p:nvPr/>
        </p:nvGraphicFramePr>
        <p:xfrm>
          <a:off x="4249738" y="2632075"/>
          <a:ext cx="172878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75" name="Equation" r:id="rId11" imgW="761760" imgH="203040" progId="Equation.DSMT4">
                  <p:embed/>
                </p:oleObj>
              </mc:Choice>
              <mc:Fallback>
                <p:oleObj name="Equation" r:id="rId11" imgW="7617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9738" y="2632075"/>
                        <a:ext cx="1728787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84" name="Object 60"/>
          <p:cNvGraphicFramePr>
            <a:graphicFrameLocks noChangeAspect="1"/>
          </p:cNvGraphicFramePr>
          <p:nvPr/>
        </p:nvGraphicFramePr>
        <p:xfrm>
          <a:off x="1400175" y="163513"/>
          <a:ext cx="6988175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76" name="Equation" r:id="rId13" imgW="2984400" imgH="228600" progId="Equation.DSMT4">
                  <p:embed/>
                </p:oleObj>
              </mc:Choice>
              <mc:Fallback>
                <p:oleObj name="Equation" r:id="rId13" imgW="2984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175" y="163513"/>
                        <a:ext cx="6988175" cy="534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685" name="Rectangle 61"/>
          <p:cNvSpPr>
            <a:spLocks noChangeArrowheads="1"/>
          </p:cNvSpPr>
          <p:nvPr/>
        </p:nvSpPr>
        <p:spPr bwMode="auto">
          <a:xfrm>
            <a:off x="15875" y="203200"/>
            <a:ext cx="158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另解</a:t>
            </a:r>
            <a:r>
              <a:rPr lang="zh-CN" altLang="en-US" sz="2800" b="1">
                <a:latin typeface="Times New Roman" pitchFamily="18" charset="0"/>
                <a:ea typeface="新宋体-18030" charset="-122"/>
              </a:rPr>
              <a:t>  求</a:t>
            </a:r>
          </a:p>
        </p:txBody>
      </p:sp>
      <p:grpSp>
        <p:nvGrpSpPr>
          <p:cNvPr id="154686" name="Group 62"/>
          <p:cNvGrpSpPr>
            <a:grpSpLocks/>
          </p:cNvGrpSpPr>
          <p:nvPr/>
        </p:nvGrpSpPr>
        <p:grpSpPr bwMode="auto">
          <a:xfrm>
            <a:off x="6804025" y="1196975"/>
            <a:ext cx="2057400" cy="1592263"/>
            <a:chOff x="4351" y="1066"/>
            <a:chExt cx="1296" cy="1003"/>
          </a:xfrm>
        </p:grpSpPr>
        <p:grpSp>
          <p:nvGrpSpPr>
            <p:cNvPr id="154687" name="Group 63"/>
            <p:cNvGrpSpPr>
              <a:grpSpLocks/>
            </p:cNvGrpSpPr>
            <p:nvPr/>
          </p:nvGrpSpPr>
          <p:grpSpPr bwMode="auto">
            <a:xfrm>
              <a:off x="4351" y="1066"/>
              <a:ext cx="1296" cy="1003"/>
              <a:chOff x="576" y="2448"/>
              <a:chExt cx="1296" cy="1003"/>
            </a:xfrm>
          </p:grpSpPr>
          <p:grpSp>
            <p:nvGrpSpPr>
              <p:cNvPr id="154688" name="Group 64"/>
              <p:cNvGrpSpPr>
                <a:grpSpLocks/>
              </p:cNvGrpSpPr>
              <p:nvPr/>
            </p:nvGrpSpPr>
            <p:grpSpPr bwMode="auto">
              <a:xfrm>
                <a:off x="576" y="2448"/>
                <a:ext cx="1296" cy="1003"/>
                <a:chOff x="4176" y="1056"/>
                <a:chExt cx="1296" cy="1003"/>
              </a:xfrm>
            </p:grpSpPr>
            <p:grpSp>
              <p:nvGrpSpPr>
                <p:cNvPr id="154689" name="Group 65"/>
                <p:cNvGrpSpPr>
                  <a:grpSpLocks/>
                </p:cNvGrpSpPr>
                <p:nvPr/>
              </p:nvGrpSpPr>
              <p:grpSpPr bwMode="auto">
                <a:xfrm>
                  <a:off x="4176" y="1152"/>
                  <a:ext cx="1248" cy="883"/>
                  <a:chOff x="7341" y="8952"/>
                  <a:chExt cx="2400" cy="1664"/>
                </a:xfrm>
              </p:grpSpPr>
              <p:sp>
                <p:nvSpPr>
                  <p:cNvPr id="154690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7341" y="10408"/>
                    <a:ext cx="2400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691" name="Line 6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701" y="8952"/>
                    <a:ext cx="0" cy="1664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692" name="AutoShape 68"/>
                  <p:cNvSpPr>
                    <a:spLocks noChangeArrowheads="1"/>
                  </p:cNvSpPr>
                  <p:nvPr/>
                </p:nvSpPr>
                <p:spPr bwMode="auto">
                  <a:xfrm>
                    <a:off x="7701" y="9472"/>
                    <a:ext cx="960" cy="936"/>
                  </a:xfrm>
                  <a:prstGeom prst="rtTriangle">
                    <a:avLst/>
                  </a:prstGeom>
                  <a:solidFill>
                    <a:srgbClr val="FF0000"/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693" name="Line 69"/>
                  <p:cNvSpPr>
                    <a:spLocks noChangeShapeType="1"/>
                  </p:cNvSpPr>
                  <p:nvPr/>
                </p:nvSpPr>
                <p:spPr bwMode="auto">
                  <a:xfrm>
                    <a:off x="7506" y="9264"/>
                    <a:ext cx="1284" cy="1281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aphicFrame>
              <p:nvGraphicFramePr>
                <p:cNvPr id="154694" name="Object 70"/>
                <p:cNvGraphicFramePr>
                  <a:graphicFrameLocks noChangeAspect="1"/>
                </p:cNvGraphicFramePr>
                <p:nvPr/>
              </p:nvGraphicFramePr>
              <p:xfrm>
                <a:off x="5376" y="1968"/>
                <a:ext cx="96" cy="9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7377" name="Equation" r:id="rId15" imgW="266400" imgH="253800" progId="Equation.DSMT4">
                        <p:embed/>
                      </p:oleObj>
                    </mc:Choice>
                    <mc:Fallback>
                      <p:oleObj name="Equation" r:id="rId15" imgW="266400" imgH="25380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376" y="1968"/>
                              <a:ext cx="96" cy="9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54695" name="Object 71"/>
                <p:cNvGraphicFramePr>
                  <a:graphicFrameLocks noChangeAspect="1"/>
                </p:cNvGraphicFramePr>
                <p:nvPr/>
              </p:nvGraphicFramePr>
              <p:xfrm>
                <a:off x="4320" y="1056"/>
                <a:ext cx="96" cy="11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7378" name="Equation" r:id="rId17" imgW="266400" imgH="330120" progId="Equation.DSMT4">
                        <p:embed/>
                      </p:oleObj>
                    </mc:Choice>
                    <mc:Fallback>
                      <p:oleObj name="Equation" r:id="rId17" imgW="266400" imgH="33012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20" y="1056"/>
                              <a:ext cx="96" cy="1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54696" name="Object 72"/>
                <p:cNvGraphicFramePr>
                  <a:graphicFrameLocks noChangeAspect="1"/>
                </p:cNvGraphicFramePr>
                <p:nvPr/>
              </p:nvGraphicFramePr>
              <p:xfrm>
                <a:off x="4224" y="1968"/>
                <a:ext cx="83" cy="9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7379" name="Equation" r:id="rId19" imgW="228600" imgH="253800" progId="Equation.DSMT4">
                        <p:embed/>
                      </p:oleObj>
                    </mc:Choice>
                    <mc:Fallback>
                      <p:oleObj name="Equation" r:id="rId19" imgW="228600" imgH="25380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224" y="1968"/>
                              <a:ext cx="83" cy="9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54697" name="Object 73"/>
              <p:cNvGraphicFramePr>
                <a:graphicFrameLocks noChangeAspect="1"/>
              </p:cNvGraphicFramePr>
              <p:nvPr/>
            </p:nvGraphicFramePr>
            <p:xfrm>
              <a:off x="960" y="2853"/>
              <a:ext cx="624" cy="1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7380" name="Equation" r:id="rId21" imgW="1371600" imgH="393480" progId="Equation.DSMT4">
                      <p:embed/>
                    </p:oleObj>
                  </mc:Choice>
                  <mc:Fallback>
                    <p:oleObj name="Equation" r:id="rId21" imgW="1371600" imgH="39348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0" y="2853"/>
                            <a:ext cx="624" cy="17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54698" name="Object 74"/>
            <p:cNvGraphicFramePr>
              <a:graphicFrameLocks noChangeAspect="1"/>
            </p:cNvGraphicFramePr>
            <p:nvPr/>
          </p:nvGraphicFramePr>
          <p:xfrm>
            <a:off x="4591" y="1741"/>
            <a:ext cx="144" cy="1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381" name="Equation" r:id="rId23" imgW="317160" imgH="291960" progId="Equation.DSMT4">
                    <p:embed/>
                  </p:oleObj>
                </mc:Choice>
                <mc:Fallback>
                  <p:oleObj name="Equation" r:id="rId23" imgW="317160" imgH="291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91" y="1741"/>
                          <a:ext cx="144" cy="1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4699" name="Text Box 75"/>
          <p:cNvSpPr txBox="1">
            <a:spLocks noChangeArrowheads="1"/>
          </p:cNvSpPr>
          <p:nvPr/>
        </p:nvSpPr>
        <p:spPr bwMode="auto">
          <a:xfrm>
            <a:off x="144463" y="4171950"/>
            <a:ext cx="129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提示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:</a:t>
            </a:r>
          </a:p>
        </p:txBody>
      </p:sp>
      <p:graphicFrame>
        <p:nvGraphicFramePr>
          <p:cNvPr id="154700" name="Object 76"/>
          <p:cNvGraphicFramePr>
            <a:graphicFrameLocks noChangeAspect="1"/>
          </p:cNvGraphicFramePr>
          <p:nvPr/>
        </p:nvGraphicFramePr>
        <p:xfrm>
          <a:off x="1296988" y="4154488"/>
          <a:ext cx="7056437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82" name="Equation" r:id="rId25" imgW="2730240" imgH="228600" progId="Equation.DSMT4">
                  <p:embed/>
                </p:oleObj>
              </mc:Choice>
              <mc:Fallback>
                <p:oleObj name="Equation" r:id="rId25" imgW="27302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6988" y="4154488"/>
                        <a:ext cx="7056437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701" name="Object 77"/>
          <p:cNvGraphicFramePr>
            <a:graphicFrameLocks noChangeAspect="1"/>
          </p:cNvGraphicFramePr>
          <p:nvPr/>
        </p:nvGraphicFramePr>
        <p:xfrm>
          <a:off x="1296988" y="4660900"/>
          <a:ext cx="6696075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83" name="Equation" r:id="rId27" imgW="2793960" imgH="228600" progId="Equation.DSMT4">
                  <p:embed/>
                </p:oleObj>
              </mc:Choice>
              <mc:Fallback>
                <p:oleObj name="Equation" r:id="rId27" imgW="2793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6988" y="4660900"/>
                        <a:ext cx="6696075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702" name="Text Box 78"/>
          <p:cNvSpPr txBox="1">
            <a:spLocks noChangeArrowheads="1"/>
          </p:cNvSpPr>
          <p:nvPr/>
        </p:nvSpPr>
        <p:spPr bwMode="auto">
          <a:xfrm>
            <a:off x="1296988" y="5184775"/>
            <a:ext cx="7307262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latin typeface="Times New Roman" pitchFamily="18" charset="0"/>
                <a:ea typeface="新宋体-18030" charset="-122"/>
              </a:rPr>
              <a:t>3.</a:t>
            </a:r>
            <a:r>
              <a:rPr lang="zh-CN" altLang="en-US" sz="2800" b="1">
                <a:latin typeface="Times New Roman" pitchFamily="18" charset="0"/>
                <a:ea typeface="新宋体-18030" charset="-122"/>
              </a:rPr>
              <a:t>比较以上各点处的函数值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,</a:t>
            </a:r>
            <a:r>
              <a:rPr lang="zh-CN" altLang="en-US" sz="2800" b="1">
                <a:latin typeface="Times New Roman" pitchFamily="18" charset="0"/>
                <a:ea typeface="新宋体-18030" charset="-122"/>
              </a:rPr>
              <a:t>最大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(</a:t>
            </a:r>
            <a:r>
              <a:rPr lang="zh-CN" altLang="en-US" sz="2800" b="1">
                <a:latin typeface="Times New Roman" pitchFamily="18" charset="0"/>
                <a:ea typeface="新宋体-18030" charset="-122"/>
              </a:rPr>
              <a:t>小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)</a:t>
            </a:r>
            <a:r>
              <a:rPr lang="zh-CN" altLang="en-US" sz="2800" b="1">
                <a:latin typeface="Times New Roman" pitchFamily="18" charset="0"/>
                <a:ea typeface="新宋体-18030" charset="-122"/>
              </a:rPr>
              <a:t>者即为所求的最大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(</a:t>
            </a:r>
            <a:r>
              <a:rPr lang="zh-CN" altLang="en-US" sz="2800" b="1">
                <a:latin typeface="Times New Roman" pitchFamily="18" charset="0"/>
                <a:ea typeface="新宋体-18030" charset="-122"/>
              </a:rPr>
              <a:t>小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)</a:t>
            </a:r>
            <a:r>
              <a:rPr lang="zh-CN" altLang="en-US" sz="2800" b="1">
                <a:latin typeface="Times New Roman" pitchFamily="18" charset="0"/>
                <a:ea typeface="新宋体-18030" charset="-122"/>
              </a:rPr>
              <a:t>值 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. </a:t>
            </a:r>
          </a:p>
        </p:txBody>
      </p:sp>
      <p:grpSp>
        <p:nvGrpSpPr>
          <p:cNvPr id="154703" name="Group 79"/>
          <p:cNvGrpSpPr>
            <a:grpSpLocks/>
          </p:cNvGrpSpPr>
          <p:nvPr/>
        </p:nvGrpSpPr>
        <p:grpSpPr bwMode="auto">
          <a:xfrm>
            <a:off x="107950" y="3114675"/>
            <a:ext cx="8605838" cy="1100138"/>
            <a:chOff x="90" y="2069"/>
            <a:chExt cx="5421" cy="693"/>
          </a:xfrm>
        </p:grpSpPr>
        <p:graphicFrame>
          <p:nvGraphicFramePr>
            <p:cNvPr id="154704" name="Object 80"/>
            <p:cNvGraphicFramePr>
              <a:graphicFrameLocks noChangeAspect="1"/>
            </p:cNvGraphicFramePr>
            <p:nvPr/>
          </p:nvGraphicFramePr>
          <p:xfrm>
            <a:off x="3424" y="2410"/>
            <a:ext cx="2087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384" name="Equation" r:id="rId29" imgW="1307880" imgH="203040" progId="Equation.DSMT4">
                    <p:embed/>
                  </p:oleObj>
                </mc:Choice>
                <mc:Fallback>
                  <p:oleObj name="Equation" r:id="rId29" imgW="130788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4" y="2410"/>
                          <a:ext cx="2087" cy="3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705" name="Object 81"/>
            <p:cNvGraphicFramePr>
              <a:graphicFrameLocks noChangeAspect="1"/>
            </p:cNvGraphicFramePr>
            <p:nvPr/>
          </p:nvGraphicFramePr>
          <p:xfrm>
            <a:off x="1486" y="2071"/>
            <a:ext cx="2437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385" name="Equation" r:id="rId31" imgW="1638000" imgH="228600" progId="Equation.DSMT4">
                    <p:embed/>
                  </p:oleObj>
                </mc:Choice>
                <mc:Fallback>
                  <p:oleObj name="Equation" r:id="rId31" imgW="16380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6" y="2071"/>
                          <a:ext cx="2437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706" name="Rectangle 82"/>
            <p:cNvSpPr>
              <a:spLocks noChangeArrowheads="1"/>
            </p:cNvSpPr>
            <p:nvPr/>
          </p:nvSpPr>
          <p:spPr bwMode="auto">
            <a:xfrm>
              <a:off x="90" y="2078"/>
              <a:ext cx="170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solidFill>
                    <a:srgbClr val="FF0000"/>
                  </a:solidFill>
                  <a:latin typeface="Times New Roman" pitchFamily="18" charset="0"/>
                  <a:ea typeface="新宋体-18030" charset="-122"/>
                </a:rPr>
                <a:t>练习：</a:t>
              </a:r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求函数</a:t>
              </a:r>
            </a:p>
          </p:txBody>
        </p:sp>
        <p:graphicFrame>
          <p:nvGraphicFramePr>
            <p:cNvPr id="154707" name="Object 83"/>
            <p:cNvGraphicFramePr>
              <a:graphicFrameLocks noChangeAspect="1"/>
            </p:cNvGraphicFramePr>
            <p:nvPr/>
          </p:nvGraphicFramePr>
          <p:xfrm>
            <a:off x="566" y="2365"/>
            <a:ext cx="2858" cy="3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386" name="Equation" r:id="rId33" imgW="1917360" imgH="279360" progId="Equation.DSMT4">
                    <p:embed/>
                  </p:oleObj>
                </mc:Choice>
                <mc:Fallback>
                  <p:oleObj name="Equation" r:id="rId33" imgW="1917360" imgH="2793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6" y="2365"/>
                          <a:ext cx="2858" cy="3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708" name="Rectangle 84"/>
            <p:cNvSpPr>
              <a:spLocks noChangeArrowheads="1"/>
            </p:cNvSpPr>
            <p:nvPr/>
          </p:nvSpPr>
          <p:spPr bwMode="auto">
            <a:xfrm>
              <a:off x="3813" y="2069"/>
              <a:ext cx="7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在闭域</a:t>
              </a:r>
            </a:p>
          </p:txBody>
        </p:sp>
      </p:grpSp>
      <p:sp>
        <p:nvSpPr>
          <p:cNvPr id="154710" name="Text Box 86"/>
          <p:cNvSpPr txBox="1">
            <a:spLocks noChangeArrowheads="1"/>
          </p:cNvSpPr>
          <p:nvPr/>
        </p:nvSpPr>
        <p:spPr bwMode="auto">
          <a:xfrm>
            <a:off x="292100" y="6115050"/>
            <a:ext cx="129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CC0000"/>
                </a:solidFill>
                <a:latin typeface="Times New Roman" pitchFamily="18" charset="0"/>
                <a:ea typeface="新宋体-18030" charset="-122"/>
              </a:rPr>
              <a:t>答案</a:t>
            </a:r>
            <a:r>
              <a:rPr lang="en-US" altLang="zh-CN" sz="2800" b="1">
                <a:solidFill>
                  <a:srgbClr val="CC0000"/>
                </a:solidFill>
                <a:latin typeface="Times New Roman" pitchFamily="18" charset="0"/>
                <a:ea typeface="新宋体-18030" charset="-122"/>
              </a:rPr>
              <a:t>:</a:t>
            </a:r>
            <a:endParaRPr lang="en-US" altLang="zh-CN" sz="2800" b="1">
              <a:latin typeface="Times New Roman" pitchFamily="18" charset="0"/>
              <a:ea typeface="新宋体-18030" charset="-122"/>
            </a:endParaRPr>
          </a:p>
        </p:txBody>
      </p:sp>
      <p:graphicFrame>
        <p:nvGraphicFramePr>
          <p:cNvPr id="154711" name="Object 87"/>
          <p:cNvGraphicFramePr>
            <a:graphicFrameLocks noChangeAspect="1"/>
          </p:cNvGraphicFramePr>
          <p:nvPr/>
        </p:nvGraphicFramePr>
        <p:xfrm>
          <a:off x="1296988" y="6073775"/>
          <a:ext cx="2665412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87" name="Equation" r:id="rId35" imgW="1041120" imgH="228600" progId="Equation.DSMT4">
                  <p:embed/>
                </p:oleObj>
              </mc:Choice>
              <mc:Fallback>
                <p:oleObj name="Equation" r:id="rId35" imgW="10411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6988" y="6073775"/>
                        <a:ext cx="2665412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431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4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4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4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4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4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4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4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4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4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4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4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4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4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54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54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54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75" grpId="0"/>
      <p:bldP spid="154677" grpId="0"/>
      <p:bldP spid="154678" grpId="0"/>
      <p:bldP spid="154680" grpId="0" animBg="1"/>
      <p:bldP spid="154699" grpId="0"/>
      <p:bldP spid="154702" grpId="0"/>
      <p:bldP spid="154710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0" name="Object 2"/>
          <p:cNvGraphicFramePr>
            <a:graphicFrameLocks noChangeAspect="1"/>
          </p:cNvGraphicFramePr>
          <p:nvPr/>
        </p:nvGraphicFramePr>
        <p:xfrm>
          <a:off x="304800" y="228600"/>
          <a:ext cx="8580438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47" name="Equation" r:id="rId3" imgW="3238200" imgH="507960" progId="Equation.3">
                  <p:embed/>
                </p:oleObj>
              </mc:Choice>
              <mc:Fallback>
                <p:oleObj name="Equation" r:id="rId3" imgW="323820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304800" y="228600"/>
                        <a:ext cx="8580438" cy="1254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1" name="Object 3"/>
          <p:cNvGraphicFramePr>
            <a:graphicFrameLocks noChangeAspect="1"/>
          </p:cNvGraphicFramePr>
          <p:nvPr/>
        </p:nvGraphicFramePr>
        <p:xfrm>
          <a:off x="1619250" y="1524000"/>
          <a:ext cx="3162300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48" name="Equation" r:id="rId5" imgW="1041120" imgH="253800" progId="Equation.3">
                  <p:embed/>
                </p:oleObj>
              </mc:Choice>
              <mc:Fallback>
                <p:oleObj name="Equation" r:id="rId5" imgW="1041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1619250" y="1524000"/>
                        <a:ext cx="3162300" cy="76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2" name="Object 4"/>
          <p:cNvGraphicFramePr>
            <a:graphicFrameLocks noChangeAspect="1"/>
          </p:cNvGraphicFramePr>
          <p:nvPr/>
        </p:nvGraphicFramePr>
        <p:xfrm>
          <a:off x="5257800" y="1524000"/>
          <a:ext cx="30480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49" name="Equation" r:id="rId7" imgW="1028520" imgH="253800" progId="Equation.3">
                  <p:embed/>
                </p:oleObj>
              </mc:Choice>
              <mc:Fallback>
                <p:oleObj name="Equation" r:id="rId7" imgW="10285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5257800" y="1524000"/>
                        <a:ext cx="3048000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3" name="Object 5"/>
          <p:cNvGraphicFramePr>
            <a:graphicFrameLocks noChangeAspect="1"/>
          </p:cNvGraphicFramePr>
          <p:nvPr/>
        </p:nvGraphicFramePr>
        <p:xfrm>
          <a:off x="762000" y="2363788"/>
          <a:ext cx="3276600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50" name="Equation" r:id="rId9" imgW="1269720" imgH="253800" progId="Equation.3">
                  <p:embed/>
                </p:oleObj>
              </mc:Choice>
              <mc:Fallback>
                <p:oleObj name="Equation" r:id="rId9" imgW="12697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762000" y="2363788"/>
                        <a:ext cx="3276600" cy="65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4" name="Object 6"/>
          <p:cNvGraphicFramePr>
            <a:graphicFrameLocks noChangeAspect="1"/>
          </p:cNvGraphicFramePr>
          <p:nvPr/>
        </p:nvGraphicFramePr>
        <p:xfrm>
          <a:off x="4343400" y="2360613"/>
          <a:ext cx="2743200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51" name="Equation" r:id="rId11" imgW="1054080" imgH="228600" progId="Equation.3">
                  <p:embed/>
                </p:oleObj>
              </mc:Choice>
              <mc:Fallback>
                <p:oleObj name="Equation" r:id="rId11" imgW="1054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4343400" y="2360613"/>
                        <a:ext cx="2743200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5" name="Object 7"/>
          <p:cNvGraphicFramePr>
            <a:graphicFrameLocks noChangeAspect="1"/>
          </p:cNvGraphicFramePr>
          <p:nvPr/>
        </p:nvGraphicFramePr>
        <p:xfrm>
          <a:off x="762000" y="2971800"/>
          <a:ext cx="3449638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52" name="Equation" r:id="rId13" imgW="1333440" imgH="393480" progId="Equation.3">
                  <p:embed/>
                </p:oleObj>
              </mc:Choice>
              <mc:Fallback>
                <p:oleObj name="Equation" r:id="rId13" imgW="13334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762000" y="2971800"/>
                        <a:ext cx="3449638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4724400" y="2971800"/>
          <a:ext cx="332105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53" name="Equation" r:id="rId15" imgW="1257120" imgH="419040" progId="Equation.3">
                  <p:embed/>
                </p:oleObj>
              </mc:Choice>
              <mc:Fallback>
                <p:oleObj name="Equation" r:id="rId15" imgW="12571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4724400" y="2971800"/>
                        <a:ext cx="3321050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7" name="Text Box 9"/>
          <p:cNvSpPr txBox="1">
            <a:spLocks noChangeArrowheads="1"/>
          </p:cNvSpPr>
          <p:nvPr/>
        </p:nvSpPr>
        <p:spPr bwMode="blackWhite">
          <a:xfrm>
            <a:off x="593725" y="1644650"/>
            <a:ext cx="5413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800" b="1">
                <a:solidFill>
                  <a:schemeClr val="tx2"/>
                </a:solidFill>
              </a:rPr>
              <a:t>解</a:t>
            </a:r>
          </a:p>
        </p:txBody>
      </p:sp>
      <p:graphicFrame>
        <p:nvGraphicFramePr>
          <p:cNvPr id="48138" name="Object 10"/>
          <p:cNvGraphicFramePr>
            <a:graphicFrameLocks noChangeAspect="1"/>
          </p:cNvGraphicFramePr>
          <p:nvPr/>
        </p:nvGraphicFramePr>
        <p:xfrm>
          <a:off x="304800" y="4038600"/>
          <a:ext cx="3810000" cy="203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54" name="Equation" r:id="rId17" imgW="1612800" imgH="863280" progId="Equation.3">
                  <p:embed/>
                </p:oleObj>
              </mc:Choice>
              <mc:Fallback>
                <p:oleObj name="Equation" r:id="rId17" imgW="1612800" imgH="863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304800" y="4038600"/>
                        <a:ext cx="3810000" cy="203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9" name="Object 11"/>
          <p:cNvGraphicFramePr>
            <a:graphicFrameLocks noChangeAspect="1"/>
          </p:cNvGraphicFramePr>
          <p:nvPr/>
        </p:nvGraphicFramePr>
        <p:xfrm>
          <a:off x="4495800" y="4572000"/>
          <a:ext cx="410845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55" name="Equation" r:id="rId19" imgW="1473120" imgH="215640" progId="Equation.3">
                  <p:embed/>
                </p:oleObj>
              </mc:Choice>
              <mc:Fallback>
                <p:oleObj name="Equation" r:id="rId19" imgW="1473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4495800" y="4572000"/>
                        <a:ext cx="4108450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0" name="Rectangle 12"/>
          <p:cNvSpPr>
            <a:spLocks noGrp="1" noChangeArrowheads="1"/>
          </p:cNvSpPr>
          <p:nvPr>
            <p:ph type="title" idx="4294967295"/>
          </p:nvPr>
        </p:nvSpPr>
        <p:spPr bwMode="blackWhite">
          <a:xfrm>
            <a:off x="0" y="228600"/>
            <a:ext cx="1295400" cy="533400"/>
          </a:xfrm>
        </p:spPr>
        <p:txBody>
          <a:bodyPr/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en-US" altLang="zh-CN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49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96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7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174" name="Group 30"/>
          <p:cNvGrpSpPr>
            <a:grpSpLocks/>
          </p:cNvGrpSpPr>
          <p:nvPr/>
        </p:nvGrpSpPr>
        <p:grpSpPr bwMode="auto">
          <a:xfrm>
            <a:off x="288925" y="44450"/>
            <a:ext cx="8855075" cy="2533650"/>
            <a:chOff x="182" y="2568"/>
            <a:chExt cx="5578" cy="1596"/>
          </a:xfrm>
        </p:grpSpPr>
        <p:sp>
          <p:nvSpPr>
            <p:cNvPr id="774166" name="Text Box 22"/>
            <p:cNvSpPr txBox="1">
              <a:spLocks noChangeArrowheads="1"/>
            </p:cNvSpPr>
            <p:nvPr/>
          </p:nvSpPr>
          <p:spPr bwMode="auto">
            <a:xfrm>
              <a:off x="295" y="2931"/>
              <a:ext cx="546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>
                  <a:solidFill>
                    <a:srgbClr val="C00000"/>
                  </a:solidFill>
                </a:rPr>
                <a:t>要点：含有抽象函数的二元复合函数二阶偏导数的计算</a:t>
              </a:r>
              <a:r>
                <a:rPr lang="en-US" altLang="zh-CN" sz="2400" b="1">
                  <a:solidFill>
                    <a:srgbClr val="C00000"/>
                  </a:solidFill>
                </a:rPr>
                <a:t>.</a:t>
              </a:r>
            </a:p>
          </p:txBody>
        </p:sp>
        <p:sp>
          <p:nvSpPr>
            <p:cNvPr id="774165" name="Text Box 21"/>
            <p:cNvSpPr txBox="1">
              <a:spLocks noChangeArrowheads="1"/>
            </p:cNvSpPr>
            <p:nvPr/>
          </p:nvSpPr>
          <p:spPr bwMode="auto">
            <a:xfrm>
              <a:off x="182" y="2568"/>
              <a:ext cx="555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 b="1" dirty="0">
                  <a:solidFill>
                    <a:srgbClr val="C00000"/>
                  </a:solidFill>
                </a:rPr>
                <a:t> </a:t>
              </a:r>
              <a:r>
                <a:rPr lang="zh-CN" altLang="en-US" sz="2400" b="1" dirty="0">
                  <a:solidFill>
                    <a:srgbClr val="C00000"/>
                  </a:solidFill>
                </a:rPr>
                <a:t>（</a:t>
              </a:r>
              <a:r>
                <a:rPr lang="en-US" altLang="zh-CN" sz="2400" b="1" dirty="0">
                  <a:solidFill>
                    <a:srgbClr val="C00000"/>
                  </a:solidFill>
                </a:rPr>
                <a:t>2</a:t>
              </a:r>
              <a:r>
                <a:rPr lang="zh-CN" altLang="en-US" sz="2400" b="1" dirty="0">
                  <a:solidFill>
                    <a:srgbClr val="C00000"/>
                  </a:solidFill>
                </a:rPr>
                <a:t>）含有抽象函数的二阶导数（二阶混合偏）及全微分</a:t>
              </a:r>
            </a:p>
          </p:txBody>
        </p:sp>
        <p:graphicFrame>
          <p:nvGraphicFramePr>
            <p:cNvPr id="774167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59213532"/>
                </p:ext>
              </p:extLst>
            </p:nvPr>
          </p:nvGraphicFramePr>
          <p:xfrm>
            <a:off x="354" y="3454"/>
            <a:ext cx="232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54" name="Equation" r:id="rId3" imgW="190440" imgH="203040" progId="Equation.DSMT4">
                    <p:embed/>
                  </p:oleObj>
                </mc:Choice>
                <mc:Fallback>
                  <p:oleObj name="Equation" r:id="rId3" imgW="19044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" y="3454"/>
                          <a:ext cx="232" cy="2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4168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42439425"/>
                </p:ext>
              </p:extLst>
            </p:nvPr>
          </p:nvGraphicFramePr>
          <p:xfrm>
            <a:off x="817" y="3429"/>
            <a:ext cx="3603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55" name="Equation" r:id="rId5" imgW="2971800" imgH="215640" progId="Equation.DSMT4">
                    <p:embed/>
                  </p:oleObj>
                </mc:Choice>
                <mc:Fallback>
                  <p:oleObj name="Equation" r:id="rId5" imgW="297180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7" y="3429"/>
                          <a:ext cx="3603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4169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90461798"/>
                </p:ext>
              </p:extLst>
            </p:nvPr>
          </p:nvGraphicFramePr>
          <p:xfrm>
            <a:off x="4586" y="3287"/>
            <a:ext cx="968" cy="5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56" name="Equation" r:id="rId7" imgW="799920" imgH="444240" progId="Equation.DSMT4">
                    <p:embed/>
                  </p:oleObj>
                </mc:Choice>
                <mc:Fallback>
                  <p:oleObj name="Equation" r:id="rId7" imgW="799920" imgH="4442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86" y="3287"/>
                          <a:ext cx="968" cy="5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4170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03989964"/>
                </p:ext>
              </p:extLst>
            </p:nvPr>
          </p:nvGraphicFramePr>
          <p:xfrm>
            <a:off x="363" y="3908"/>
            <a:ext cx="987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57" name="Equation" r:id="rId9" imgW="812520" imgH="203040" progId="Equation.DSMT4">
                    <p:embed/>
                  </p:oleObj>
                </mc:Choice>
                <mc:Fallback>
                  <p:oleObj name="Equation" r:id="rId9" imgW="81252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" y="3908"/>
                          <a:ext cx="987" cy="2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4171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6400294"/>
                </p:ext>
              </p:extLst>
            </p:nvPr>
          </p:nvGraphicFramePr>
          <p:xfrm>
            <a:off x="1443" y="3908"/>
            <a:ext cx="156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58" name="Equation" r:id="rId11" imgW="1295280" imgH="215640" progId="Equation.DSMT4">
                    <p:embed/>
                  </p:oleObj>
                </mc:Choice>
                <mc:Fallback>
                  <p:oleObj name="Equation" r:id="rId11" imgW="129528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3" y="3908"/>
                          <a:ext cx="156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4172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37798797"/>
                </p:ext>
              </p:extLst>
            </p:nvPr>
          </p:nvGraphicFramePr>
          <p:xfrm>
            <a:off x="3111" y="3901"/>
            <a:ext cx="2369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59" name="Equation" r:id="rId13" imgW="1955520" imgH="228600" progId="Equation.DSMT4">
                    <p:embed/>
                  </p:oleObj>
                </mc:Choice>
                <mc:Fallback>
                  <p:oleObj name="Equation" r:id="rId13" imgW="195552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11" y="3901"/>
                          <a:ext cx="2369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74175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795302"/>
              </p:ext>
            </p:extLst>
          </p:nvPr>
        </p:nvGraphicFramePr>
        <p:xfrm>
          <a:off x="2325688" y="2959100"/>
          <a:ext cx="258762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60" name="Equation" r:id="rId15" imgW="126720" imgH="126720" progId="Equation.DSMT4">
                  <p:embed/>
                </p:oleObj>
              </mc:Choice>
              <mc:Fallback>
                <p:oleObj name="Equation" r:id="rId15" imgW="126720" imgH="126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5688" y="2959100"/>
                        <a:ext cx="258762" cy="24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4176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7461735"/>
              </p:ext>
            </p:extLst>
          </p:nvPr>
        </p:nvGraphicFramePr>
        <p:xfrm>
          <a:off x="4229100" y="2636838"/>
          <a:ext cx="182563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61" name="Equation" r:id="rId17" imgW="88560" imgH="164880" progId="Equation.DSMT4">
                  <p:embed/>
                </p:oleObj>
              </mc:Choice>
              <mc:Fallback>
                <p:oleObj name="Equation" r:id="rId17" imgW="8856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9100" y="2636838"/>
                        <a:ext cx="182563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4177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641031"/>
              </p:ext>
            </p:extLst>
          </p:nvPr>
        </p:nvGraphicFramePr>
        <p:xfrm>
          <a:off x="4203700" y="3268663"/>
          <a:ext cx="258763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62" name="Equation" r:id="rId19" imgW="126720" imgH="164880" progId="Equation.DSMT4">
                  <p:embed/>
                </p:oleObj>
              </mc:Choice>
              <mc:Fallback>
                <p:oleObj name="Equation" r:id="rId19" imgW="1267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3268663"/>
                        <a:ext cx="258763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4178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5931498"/>
              </p:ext>
            </p:extLst>
          </p:nvPr>
        </p:nvGraphicFramePr>
        <p:xfrm>
          <a:off x="5199063" y="2660650"/>
          <a:ext cx="258762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63" name="Equation" r:id="rId21" imgW="126720" imgH="139680" progId="Equation.DSMT4">
                  <p:embed/>
                </p:oleObj>
              </mc:Choice>
              <mc:Fallback>
                <p:oleObj name="Equation" r:id="rId21" imgW="12672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9063" y="2660650"/>
                        <a:ext cx="258762" cy="27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417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167508"/>
              </p:ext>
            </p:extLst>
          </p:nvPr>
        </p:nvGraphicFramePr>
        <p:xfrm>
          <a:off x="5186363" y="3284538"/>
          <a:ext cx="284162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64" name="Equation" r:id="rId23" imgW="139680" imgH="164880" progId="Equation.DSMT4">
                  <p:embed/>
                </p:oleObj>
              </mc:Choice>
              <mc:Fallback>
                <p:oleObj name="Equation" r:id="rId23" imgW="1396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6363" y="3284538"/>
                        <a:ext cx="284162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4180" name="Line 36"/>
          <p:cNvSpPr>
            <a:spLocks noChangeShapeType="1"/>
          </p:cNvSpPr>
          <p:nvPr/>
        </p:nvSpPr>
        <p:spPr bwMode="auto">
          <a:xfrm flipV="1">
            <a:off x="3525838" y="2803525"/>
            <a:ext cx="576262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774181" name="Line 37"/>
          <p:cNvSpPr>
            <a:spLocks noChangeShapeType="1"/>
          </p:cNvSpPr>
          <p:nvPr/>
        </p:nvSpPr>
        <p:spPr bwMode="auto">
          <a:xfrm>
            <a:off x="4491038" y="2805113"/>
            <a:ext cx="7207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774182" name="Line 38"/>
          <p:cNvSpPr>
            <a:spLocks noChangeShapeType="1"/>
          </p:cNvSpPr>
          <p:nvPr/>
        </p:nvSpPr>
        <p:spPr bwMode="auto">
          <a:xfrm>
            <a:off x="3554413" y="3148013"/>
            <a:ext cx="576262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774183" name="Line 39"/>
          <p:cNvSpPr>
            <a:spLocks noChangeShapeType="1"/>
          </p:cNvSpPr>
          <p:nvPr/>
        </p:nvSpPr>
        <p:spPr bwMode="auto">
          <a:xfrm flipV="1">
            <a:off x="4497388" y="2911475"/>
            <a:ext cx="720725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774184" name="Line 40"/>
          <p:cNvSpPr>
            <a:spLocks noChangeShapeType="1"/>
          </p:cNvSpPr>
          <p:nvPr/>
        </p:nvSpPr>
        <p:spPr bwMode="auto">
          <a:xfrm flipV="1">
            <a:off x="3554413" y="2859088"/>
            <a:ext cx="576262" cy="217487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774185" name="Line 41"/>
          <p:cNvSpPr>
            <a:spLocks noChangeShapeType="1"/>
          </p:cNvSpPr>
          <p:nvPr/>
        </p:nvSpPr>
        <p:spPr bwMode="auto">
          <a:xfrm>
            <a:off x="4419600" y="2859088"/>
            <a:ext cx="792163" cy="504825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774186" name="Line 42"/>
          <p:cNvSpPr>
            <a:spLocks noChangeShapeType="1"/>
          </p:cNvSpPr>
          <p:nvPr/>
        </p:nvSpPr>
        <p:spPr bwMode="auto">
          <a:xfrm>
            <a:off x="3554413" y="3219450"/>
            <a:ext cx="576262" cy="215900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774187" name="Line 43"/>
          <p:cNvSpPr>
            <a:spLocks noChangeShapeType="1"/>
          </p:cNvSpPr>
          <p:nvPr/>
        </p:nvSpPr>
        <p:spPr bwMode="auto">
          <a:xfrm>
            <a:off x="4491038" y="3435350"/>
            <a:ext cx="720725" cy="0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solidFill>
                <a:srgbClr val="C00000"/>
              </a:solidFill>
            </a:endParaRPr>
          </a:p>
        </p:txBody>
      </p:sp>
      <p:graphicFrame>
        <p:nvGraphicFramePr>
          <p:cNvPr id="774188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464814"/>
              </p:ext>
            </p:extLst>
          </p:nvPr>
        </p:nvGraphicFramePr>
        <p:xfrm>
          <a:off x="23813" y="2884488"/>
          <a:ext cx="21812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65" name="Equation" r:id="rId25" imgW="1130040" imgH="215640" progId="Equation.DSMT4">
                  <p:embed/>
                </p:oleObj>
              </mc:Choice>
              <mc:Fallback>
                <p:oleObj name="Equation" r:id="rId25" imgW="11300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3" y="2884488"/>
                        <a:ext cx="21812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4189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200937"/>
              </p:ext>
            </p:extLst>
          </p:nvPr>
        </p:nvGraphicFramePr>
        <p:xfrm>
          <a:off x="2608263" y="2874963"/>
          <a:ext cx="906462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66" name="Equation" r:id="rId27" imgW="469800" imgH="228600" progId="Equation.DSMT4">
                  <p:embed/>
                </p:oleObj>
              </mc:Choice>
              <mc:Fallback>
                <p:oleObj name="Equation" r:id="rId27" imgW="4698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8263" y="2874963"/>
                        <a:ext cx="906462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4190" name="Text Box 46"/>
          <p:cNvSpPr txBox="1">
            <a:spLocks noChangeArrowheads="1"/>
          </p:cNvSpPr>
          <p:nvPr/>
        </p:nvSpPr>
        <p:spPr bwMode="auto">
          <a:xfrm>
            <a:off x="539750" y="3573463"/>
            <a:ext cx="5329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>
                <a:solidFill>
                  <a:srgbClr val="C00000"/>
                </a:solidFill>
              </a:rPr>
              <a:t>2. </a:t>
            </a:r>
            <a:r>
              <a:rPr lang="zh-CN" altLang="en-US" sz="2400" b="1">
                <a:solidFill>
                  <a:srgbClr val="C00000"/>
                </a:solidFill>
              </a:rPr>
              <a:t>求隐函数的偏导数与全微分</a:t>
            </a:r>
          </a:p>
        </p:txBody>
      </p:sp>
      <p:graphicFrame>
        <p:nvGraphicFramePr>
          <p:cNvPr id="774191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400484"/>
              </p:ext>
            </p:extLst>
          </p:nvPr>
        </p:nvGraphicFramePr>
        <p:xfrm>
          <a:off x="660400" y="4043363"/>
          <a:ext cx="1568450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67" name="Equation" r:id="rId29" imgW="812520" imgH="203040" progId="Equation.DSMT4">
                  <p:embed/>
                </p:oleObj>
              </mc:Choice>
              <mc:Fallback>
                <p:oleObj name="Equation" r:id="rId29" imgW="8125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" y="4043363"/>
                        <a:ext cx="1568450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4192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110768"/>
              </p:ext>
            </p:extLst>
          </p:nvPr>
        </p:nvGraphicFramePr>
        <p:xfrm>
          <a:off x="2411413" y="4054475"/>
          <a:ext cx="2786062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68" name="Equation" r:id="rId31" imgW="1473120" imgH="203040" progId="Equation.DSMT4">
                  <p:embed/>
                </p:oleObj>
              </mc:Choice>
              <mc:Fallback>
                <p:oleObj name="Equation" r:id="rId31" imgW="14731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4054475"/>
                        <a:ext cx="2786062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4193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6659724"/>
              </p:ext>
            </p:extLst>
          </p:nvPr>
        </p:nvGraphicFramePr>
        <p:xfrm>
          <a:off x="698500" y="4475163"/>
          <a:ext cx="18827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69" name="Equation" r:id="rId33" imgW="977760" imgH="215640" progId="Equation.DSMT4">
                  <p:embed/>
                </p:oleObj>
              </mc:Choice>
              <mc:Fallback>
                <p:oleObj name="Equation" r:id="rId33" imgW="9777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500" y="4475163"/>
                        <a:ext cx="188277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74194" name="Group 50"/>
          <p:cNvGrpSpPr>
            <a:grpSpLocks/>
          </p:cNvGrpSpPr>
          <p:nvPr/>
        </p:nvGrpSpPr>
        <p:grpSpPr bwMode="auto">
          <a:xfrm>
            <a:off x="2808288" y="4510088"/>
            <a:ext cx="1970087" cy="371475"/>
            <a:chOff x="1859" y="641"/>
            <a:chExt cx="1241" cy="234"/>
          </a:xfrm>
        </p:grpSpPr>
        <p:sp>
          <p:nvSpPr>
            <p:cNvPr id="774195" name="Line 51"/>
            <p:cNvSpPr>
              <a:spLocks noChangeShapeType="1"/>
            </p:cNvSpPr>
            <p:nvPr/>
          </p:nvSpPr>
          <p:spPr bwMode="auto">
            <a:xfrm>
              <a:off x="1859" y="731"/>
              <a:ext cx="40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C00000"/>
                </a:solidFill>
              </a:endParaRPr>
            </a:p>
          </p:txBody>
        </p:sp>
        <p:graphicFrame>
          <p:nvGraphicFramePr>
            <p:cNvPr id="774196" name="Object 5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95161562"/>
                </p:ext>
              </p:extLst>
            </p:nvPr>
          </p:nvGraphicFramePr>
          <p:xfrm>
            <a:off x="2283" y="641"/>
            <a:ext cx="817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70" name="Equation" r:id="rId35" imgW="672840" imgH="203040" progId="Equation.DSMT4">
                    <p:embed/>
                  </p:oleObj>
                </mc:Choice>
                <mc:Fallback>
                  <p:oleObj name="Equation" r:id="rId35" imgW="67284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3" y="641"/>
                          <a:ext cx="817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74197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206839"/>
              </p:ext>
            </p:extLst>
          </p:nvPr>
        </p:nvGraphicFramePr>
        <p:xfrm>
          <a:off x="673100" y="4906963"/>
          <a:ext cx="134461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71" name="Equation" r:id="rId37" imgW="698400" imgH="215640" progId="Equation.DSMT4">
                  <p:embed/>
                </p:oleObj>
              </mc:Choice>
              <mc:Fallback>
                <p:oleObj name="Equation" r:id="rId37" imgW="6984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00" y="4906963"/>
                        <a:ext cx="1344613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74198" name="Group 54"/>
          <p:cNvGrpSpPr>
            <a:grpSpLocks/>
          </p:cNvGrpSpPr>
          <p:nvPr/>
        </p:nvGrpSpPr>
        <p:grpSpPr bwMode="auto">
          <a:xfrm>
            <a:off x="2808288" y="4941888"/>
            <a:ext cx="1970087" cy="371475"/>
            <a:chOff x="1859" y="641"/>
            <a:chExt cx="1241" cy="234"/>
          </a:xfrm>
        </p:grpSpPr>
        <p:sp>
          <p:nvSpPr>
            <p:cNvPr id="774199" name="Line 55"/>
            <p:cNvSpPr>
              <a:spLocks noChangeShapeType="1"/>
            </p:cNvSpPr>
            <p:nvPr/>
          </p:nvSpPr>
          <p:spPr bwMode="auto">
            <a:xfrm>
              <a:off x="1859" y="731"/>
              <a:ext cx="40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C00000"/>
                </a:solidFill>
              </a:endParaRPr>
            </a:p>
          </p:txBody>
        </p:sp>
        <p:graphicFrame>
          <p:nvGraphicFramePr>
            <p:cNvPr id="774200" name="Object 5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35575030"/>
                </p:ext>
              </p:extLst>
            </p:nvPr>
          </p:nvGraphicFramePr>
          <p:xfrm>
            <a:off x="2283" y="641"/>
            <a:ext cx="817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72" name="Equation" r:id="rId39" imgW="672840" imgH="203040" progId="Equation.DSMT4">
                    <p:embed/>
                  </p:oleObj>
                </mc:Choice>
                <mc:Fallback>
                  <p:oleObj name="Equation" r:id="rId39" imgW="67284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3" y="641"/>
                          <a:ext cx="817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74201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748316"/>
              </p:ext>
            </p:extLst>
          </p:nvPr>
        </p:nvGraphicFramePr>
        <p:xfrm>
          <a:off x="673100" y="5340350"/>
          <a:ext cx="1346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73" name="Equation" r:id="rId41" imgW="698400" imgH="215640" progId="Equation.DSMT4">
                  <p:embed/>
                </p:oleObj>
              </mc:Choice>
              <mc:Fallback>
                <p:oleObj name="Equation" r:id="rId41" imgW="6984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00" y="5340350"/>
                        <a:ext cx="13462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74202" name="Group 58"/>
          <p:cNvGrpSpPr>
            <a:grpSpLocks/>
          </p:cNvGrpSpPr>
          <p:nvPr/>
        </p:nvGrpSpPr>
        <p:grpSpPr bwMode="auto">
          <a:xfrm>
            <a:off x="2820195" y="5433789"/>
            <a:ext cx="1955800" cy="371475"/>
            <a:chOff x="1859" y="646"/>
            <a:chExt cx="1232" cy="234"/>
          </a:xfrm>
        </p:grpSpPr>
        <p:sp>
          <p:nvSpPr>
            <p:cNvPr id="774203" name="Line 59"/>
            <p:cNvSpPr>
              <a:spLocks noChangeShapeType="1"/>
            </p:cNvSpPr>
            <p:nvPr/>
          </p:nvSpPr>
          <p:spPr bwMode="auto">
            <a:xfrm>
              <a:off x="1859" y="731"/>
              <a:ext cx="40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C00000"/>
                </a:solidFill>
              </a:endParaRPr>
            </a:p>
          </p:txBody>
        </p:sp>
        <p:graphicFrame>
          <p:nvGraphicFramePr>
            <p:cNvPr id="774204" name="Object 6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30549283"/>
                </p:ext>
              </p:extLst>
            </p:nvPr>
          </p:nvGraphicFramePr>
          <p:xfrm>
            <a:off x="2274" y="646"/>
            <a:ext cx="817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74" name="Equation" r:id="rId43" imgW="672840" imgH="203040" progId="Equation.DSMT4">
                    <p:embed/>
                  </p:oleObj>
                </mc:Choice>
                <mc:Fallback>
                  <p:oleObj name="Equation" r:id="rId43" imgW="67284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74" y="646"/>
                          <a:ext cx="817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74205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633148"/>
              </p:ext>
            </p:extLst>
          </p:nvPr>
        </p:nvGraphicFramePr>
        <p:xfrm>
          <a:off x="552450" y="6086475"/>
          <a:ext cx="366713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75" name="Equation" r:id="rId45" imgW="190440" imgH="203040" progId="Equation.DSMT4">
                  <p:embed/>
                </p:oleObj>
              </mc:Choice>
              <mc:Fallback>
                <p:oleObj name="Equation" r:id="rId45" imgW="1904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450" y="6086475"/>
                        <a:ext cx="366713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4206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872313"/>
              </p:ext>
            </p:extLst>
          </p:nvPr>
        </p:nvGraphicFramePr>
        <p:xfrm>
          <a:off x="1060450" y="5895975"/>
          <a:ext cx="4421188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76" name="Equation" r:id="rId47" imgW="2298600" imgH="419040" progId="Equation.DSMT4">
                  <p:embed/>
                </p:oleObj>
              </mc:Choice>
              <mc:Fallback>
                <p:oleObj name="Equation" r:id="rId47" imgW="22986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0450" y="5895975"/>
                        <a:ext cx="4421188" cy="76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4207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0453296"/>
              </p:ext>
            </p:extLst>
          </p:nvPr>
        </p:nvGraphicFramePr>
        <p:xfrm>
          <a:off x="5392738" y="5895975"/>
          <a:ext cx="2590800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77" name="Equation" r:id="rId49" imgW="1346040" imgH="393480" progId="Equation.DSMT4">
                  <p:embed/>
                </p:oleObj>
              </mc:Choice>
              <mc:Fallback>
                <p:oleObj name="Equation" r:id="rId49" imgW="13460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2738" y="5895975"/>
                        <a:ext cx="2590800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687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74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74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74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774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74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74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74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74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74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74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74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74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74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774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74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74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0"/>
                                        <p:tgtEl>
                                          <p:spTgt spid="774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000"/>
                                        <p:tgtEl>
                                          <p:spTgt spid="774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000"/>
                                        <p:tgtEl>
                                          <p:spTgt spid="774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000"/>
                                        <p:tgtEl>
                                          <p:spTgt spid="774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000"/>
                                        <p:tgtEl>
                                          <p:spTgt spid="774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774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000"/>
                                        <p:tgtEl>
                                          <p:spTgt spid="774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74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000"/>
                                        <p:tgtEl>
                                          <p:spTgt spid="774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2000"/>
                                        <p:tgtEl>
                                          <p:spTgt spid="774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2000"/>
                                        <p:tgtEl>
                                          <p:spTgt spid="774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2000"/>
                                        <p:tgtEl>
                                          <p:spTgt spid="774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4180" grpId="0" animBg="1"/>
      <p:bldP spid="774181" grpId="0" animBg="1"/>
      <p:bldP spid="774182" grpId="0" animBg="1"/>
      <p:bldP spid="774183" grpId="0" animBg="1"/>
      <p:bldP spid="774184" grpId="0" animBg="1"/>
      <p:bldP spid="774185" grpId="0" animBg="1"/>
      <p:bldP spid="774186" grpId="0" animBg="1"/>
      <p:bldP spid="774187" grpId="0" animBg="1"/>
      <p:bldP spid="774190" grpId="0" autoUpdateAnimBg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5" name="Object 3"/>
          <p:cNvGraphicFramePr>
            <a:graphicFrameLocks noChangeAspect="1"/>
          </p:cNvGraphicFramePr>
          <p:nvPr/>
        </p:nvGraphicFramePr>
        <p:xfrm>
          <a:off x="457200" y="228600"/>
          <a:ext cx="3371850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2" name="Equation" r:id="rId3" imgW="1409400" imgH="507960" progId="Equation.3">
                  <p:embed/>
                </p:oleObj>
              </mc:Choice>
              <mc:Fallback>
                <p:oleObj name="Equation" r:id="rId3" imgW="140940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457200" y="228600"/>
                        <a:ext cx="3371850" cy="121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6" name="Object 4"/>
          <p:cNvGraphicFramePr>
            <a:graphicFrameLocks noChangeAspect="1"/>
          </p:cNvGraphicFramePr>
          <p:nvPr/>
        </p:nvGraphicFramePr>
        <p:xfrm>
          <a:off x="990600" y="1436688"/>
          <a:ext cx="2833688" cy="123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3" name="Equation" r:id="rId5" imgW="1168200" imgH="507960" progId="Equation.3">
                  <p:embed/>
                </p:oleObj>
              </mc:Choice>
              <mc:Fallback>
                <p:oleObj name="Equation" r:id="rId5" imgW="116820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990600" y="1436688"/>
                        <a:ext cx="2833688" cy="1230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7" name="Object 5"/>
          <p:cNvGraphicFramePr>
            <a:graphicFrameLocks noChangeAspect="1"/>
          </p:cNvGraphicFramePr>
          <p:nvPr/>
        </p:nvGraphicFramePr>
        <p:xfrm>
          <a:off x="990600" y="2686050"/>
          <a:ext cx="2943225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4" name="Equation" r:id="rId7" imgW="1104840" imgH="507960" progId="Equation.3">
                  <p:embed/>
                </p:oleObj>
              </mc:Choice>
              <mc:Fallback>
                <p:oleObj name="Equation" r:id="rId7" imgW="110484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990600" y="2686050"/>
                        <a:ext cx="2943225" cy="135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8" name="Object 6"/>
          <p:cNvGraphicFramePr>
            <a:graphicFrameLocks noChangeAspect="1"/>
          </p:cNvGraphicFramePr>
          <p:nvPr/>
        </p:nvGraphicFramePr>
        <p:xfrm>
          <a:off x="414338" y="4197350"/>
          <a:ext cx="64357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5" name="Equation" r:id="rId9" imgW="2374560" imgH="228600" progId="Equation.3">
                  <p:embed/>
                </p:oleObj>
              </mc:Choice>
              <mc:Fallback>
                <p:oleObj name="Equation" r:id="rId9" imgW="23745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414338" y="4197350"/>
                        <a:ext cx="643572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9" name="Object 7"/>
          <p:cNvGraphicFramePr>
            <a:graphicFrameLocks noChangeAspect="1"/>
          </p:cNvGraphicFramePr>
          <p:nvPr/>
        </p:nvGraphicFramePr>
        <p:xfrm>
          <a:off x="7010400" y="4259263"/>
          <a:ext cx="1752600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6" name="Equation" r:id="rId11" imgW="838080" imgH="253800" progId="Equation.DSMT4">
                  <p:embed/>
                </p:oleObj>
              </mc:Choice>
              <mc:Fallback>
                <p:oleObj name="Equation" r:id="rId11" imgW="8380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7010400" y="4259263"/>
                        <a:ext cx="1752600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0" name="Object 8"/>
          <p:cNvGraphicFramePr>
            <a:graphicFrameLocks noChangeAspect="1"/>
          </p:cNvGraphicFramePr>
          <p:nvPr/>
        </p:nvGraphicFramePr>
        <p:xfrm>
          <a:off x="739775" y="5797550"/>
          <a:ext cx="2328863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7" name="Equation" r:id="rId13" imgW="799920" imgH="203040" progId="Equation.3">
                  <p:embed/>
                </p:oleObj>
              </mc:Choice>
              <mc:Fallback>
                <p:oleObj name="Equation" r:id="rId13" imgW="7999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739775" y="5797550"/>
                        <a:ext cx="2328863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1" name="Object 9"/>
          <p:cNvGraphicFramePr>
            <a:graphicFrameLocks noChangeAspect="1"/>
          </p:cNvGraphicFramePr>
          <p:nvPr/>
        </p:nvGraphicFramePr>
        <p:xfrm>
          <a:off x="3581400" y="5797550"/>
          <a:ext cx="295592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8" name="Equation" r:id="rId15" imgW="1104840" imgH="253800" progId="Equation.3">
                  <p:embed/>
                </p:oleObj>
              </mc:Choice>
              <mc:Fallback>
                <p:oleObj name="Equation" r:id="rId15" imgW="11048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3581400" y="5797550"/>
                        <a:ext cx="2955925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2" name="Object 10"/>
          <p:cNvGraphicFramePr>
            <a:graphicFrameLocks noChangeAspect="1"/>
          </p:cNvGraphicFramePr>
          <p:nvPr/>
        </p:nvGraphicFramePr>
        <p:xfrm>
          <a:off x="304800" y="4959350"/>
          <a:ext cx="856932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9" name="Equation" r:id="rId17" imgW="3416040" imgH="228600" progId="Equation.3">
                  <p:embed/>
                </p:oleObj>
              </mc:Choice>
              <mc:Fallback>
                <p:oleObj name="Equation" r:id="rId17" imgW="34160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304800" y="4959350"/>
                        <a:ext cx="8569325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5" name="Object 13"/>
          <p:cNvGraphicFramePr>
            <a:graphicFrameLocks noChangeAspect="1"/>
          </p:cNvGraphicFramePr>
          <p:nvPr/>
        </p:nvGraphicFramePr>
        <p:xfrm>
          <a:off x="4876800" y="457200"/>
          <a:ext cx="3810000" cy="203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70" name="Equation" r:id="rId19" imgW="1612800" imgH="863280" progId="Equation.3">
                  <p:embed/>
                </p:oleObj>
              </mc:Choice>
              <mc:Fallback>
                <p:oleObj name="Equation" r:id="rId19" imgW="1612800" imgH="863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4876800" y="457200"/>
                        <a:ext cx="3810000" cy="203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359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9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9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DD918-3B18-4DD3-9618-C5B117D55501}" type="slidenum">
              <a:rPr lang="en-US" altLang="zh-CN"/>
              <a:pPr/>
              <a:t>171</a:t>
            </a:fld>
            <a:endParaRPr lang="en-US" altLang="zh-CN"/>
          </a:p>
        </p:txBody>
      </p:sp>
      <p:sp>
        <p:nvSpPr>
          <p:cNvPr id="221188" name="Text Box 4"/>
          <p:cNvSpPr txBox="1">
            <a:spLocks noChangeArrowheads="1"/>
          </p:cNvSpPr>
          <p:nvPr/>
        </p:nvSpPr>
        <p:spPr bwMode="auto">
          <a:xfrm>
            <a:off x="209550" y="668338"/>
            <a:ext cx="8534400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800">
                <a:latin typeface="Times New Roman" pitchFamily="18" charset="0"/>
                <a:ea typeface="新宋体" pitchFamily="49" charset="-122"/>
              </a:rPr>
              <a:t>        </a:t>
            </a:r>
            <a:r>
              <a:rPr kumimoji="1" lang="zh-CN" altLang="en-US" sz="2800" b="1">
                <a:latin typeface="Times New Roman" pitchFamily="18" charset="0"/>
                <a:ea typeface="新宋体" pitchFamily="49" charset="-122"/>
              </a:rPr>
              <a:t>求多元函数在闭区域</a:t>
            </a:r>
            <a:r>
              <a:rPr kumimoji="1" lang="en-US" altLang="zh-CN" sz="2800" b="1" i="1">
                <a:latin typeface="Times New Roman" pitchFamily="18" charset="0"/>
                <a:ea typeface="新宋体" pitchFamily="49" charset="-122"/>
              </a:rPr>
              <a:t>D</a:t>
            </a:r>
            <a:r>
              <a:rPr kumimoji="1" lang="zh-CN" altLang="en-US" sz="2800" b="1">
                <a:latin typeface="Times New Roman" pitchFamily="18" charset="0"/>
                <a:ea typeface="新宋体" pitchFamily="49" charset="-122"/>
              </a:rPr>
              <a:t>上的最值</a:t>
            </a:r>
            <a:r>
              <a:rPr kumimoji="1" lang="en-US" altLang="zh-CN" sz="2800" b="1">
                <a:latin typeface="Times New Roman" pitchFamily="18" charset="0"/>
                <a:ea typeface="新宋体" pitchFamily="49" charset="-122"/>
              </a:rPr>
              <a:t>,</a:t>
            </a:r>
            <a:r>
              <a:rPr kumimoji="1" lang="zh-CN" altLang="en-US" sz="2800" b="1">
                <a:latin typeface="Times New Roman" pitchFamily="18" charset="0"/>
                <a:ea typeface="新宋体" pitchFamily="49" charset="-122"/>
              </a:rPr>
              <a:t>往往比较复杂</a:t>
            </a:r>
            <a:r>
              <a:rPr kumimoji="1" lang="en-US" altLang="zh-CN" sz="2800" b="1">
                <a:latin typeface="Times New Roman" pitchFamily="18" charset="0"/>
                <a:ea typeface="新宋体" pitchFamily="49" charset="-122"/>
              </a:rPr>
              <a:t>.</a:t>
            </a:r>
            <a:r>
              <a:rPr kumimoji="1" lang="zh-CN" altLang="en-US" sz="2800" b="1">
                <a:latin typeface="Times New Roman" pitchFamily="18" charset="0"/>
                <a:ea typeface="新宋体" pitchFamily="49" charset="-122"/>
              </a:rPr>
              <a:t>但如果根据问题的实际意义</a:t>
            </a:r>
            <a:r>
              <a:rPr kumimoji="1" lang="en-US" altLang="zh-CN" sz="2800" b="1">
                <a:latin typeface="Times New Roman" pitchFamily="18" charset="0"/>
                <a:ea typeface="新宋体" pitchFamily="49" charset="-122"/>
              </a:rPr>
              <a:t>,</a:t>
            </a:r>
            <a:r>
              <a:rPr kumimoji="1" lang="zh-CN" altLang="en-US" sz="2800" b="1">
                <a:latin typeface="Times New Roman" pitchFamily="18" charset="0"/>
                <a:ea typeface="新宋体" pitchFamily="49" charset="-122"/>
              </a:rPr>
              <a:t>知道函数在</a:t>
            </a:r>
            <a:r>
              <a:rPr kumimoji="1" lang="en-US" altLang="zh-CN" sz="2800" b="1" i="1">
                <a:latin typeface="Times New Roman" pitchFamily="18" charset="0"/>
                <a:ea typeface="新宋体" pitchFamily="49" charset="-122"/>
              </a:rPr>
              <a:t>D</a:t>
            </a:r>
            <a:r>
              <a:rPr kumimoji="1" lang="zh-CN" altLang="en-US" sz="2800" b="1">
                <a:latin typeface="Times New Roman" pitchFamily="18" charset="0"/>
                <a:ea typeface="新宋体" pitchFamily="49" charset="-122"/>
              </a:rPr>
              <a:t>内存在最值</a:t>
            </a:r>
            <a:r>
              <a:rPr kumimoji="1" lang="en-US" altLang="zh-CN" sz="2800" b="1">
                <a:latin typeface="Times New Roman" pitchFamily="18" charset="0"/>
                <a:ea typeface="新宋体" pitchFamily="49" charset="-122"/>
              </a:rPr>
              <a:t>,</a:t>
            </a:r>
            <a:r>
              <a:rPr kumimoji="1" lang="zh-CN" altLang="en-US" sz="2800" b="1">
                <a:latin typeface="Times New Roman" pitchFamily="18" charset="0"/>
                <a:ea typeface="新宋体" pitchFamily="49" charset="-122"/>
              </a:rPr>
              <a:t>又知函数在</a:t>
            </a:r>
            <a:r>
              <a:rPr kumimoji="1" lang="en-US" altLang="zh-CN" sz="2800" b="1" i="1">
                <a:latin typeface="Times New Roman" pitchFamily="18" charset="0"/>
                <a:ea typeface="新宋体" pitchFamily="49" charset="-122"/>
              </a:rPr>
              <a:t>D</a:t>
            </a:r>
            <a:r>
              <a:rPr kumimoji="1" lang="zh-CN" altLang="en-US" sz="2800" b="1">
                <a:latin typeface="Times New Roman" pitchFamily="18" charset="0"/>
                <a:ea typeface="新宋体" pitchFamily="49" charset="-122"/>
              </a:rPr>
              <a:t>内可微</a:t>
            </a:r>
            <a:r>
              <a:rPr kumimoji="1" lang="en-US" altLang="zh-CN" sz="2800" b="1">
                <a:latin typeface="Times New Roman" pitchFamily="18" charset="0"/>
                <a:ea typeface="新宋体" pitchFamily="49" charset="-122"/>
              </a:rPr>
              <a:t>,</a:t>
            </a:r>
            <a:r>
              <a:rPr kumimoji="1" lang="zh-CN" altLang="en-US" sz="2800" b="1">
                <a:latin typeface="Times New Roman" pitchFamily="18" charset="0"/>
                <a:ea typeface="新宋体" pitchFamily="49" charset="-122"/>
              </a:rPr>
              <a:t>且只有唯一驻点</a:t>
            </a:r>
            <a:r>
              <a:rPr kumimoji="1" lang="en-US" altLang="zh-CN" sz="2800" b="1">
                <a:latin typeface="Times New Roman" pitchFamily="18" charset="0"/>
                <a:ea typeface="新宋体" pitchFamily="49" charset="-122"/>
              </a:rPr>
              <a:t>,</a:t>
            </a:r>
            <a:r>
              <a:rPr kumimoji="1" lang="zh-CN" altLang="en-US" sz="2800" b="1">
                <a:latin typeface="Times New Roman" pitchFamily="18" charset="0"/>
                <a:ea typeface="新宋体" pitchFamily="49" charset="-122"/>
              </a:rPr>
              <a:t>则该点处的函数值就是所求的最值</a:t>
            </a:r>
            <a:r>
              <a:rPr kumimoji="1" lang="en-US" altLang="zh-CN" sz="2800" b="1">
                <a:latin typeface="Times New Roman" pitchFamily="18" charset="0"/>
                <a:ea typeface="新宋体" pitchFamily="49" charset="-122"/>
              </a:rPr>
              <a:t>.</a:t>
            </a:r>
          </a:p>
        </p:txBody>
      </p:sp>
      <p:sp>
        <p:nvSpPr>
          <p:cNvPr id="221189" name="Text Box 5"/>
          <p:cNvSpPr txBox="1">
            <a:spLocks noChangeArrowheads="1"/>
          </p:cNvSpPr>
          <p:nvPr/>
        </p:nvSpPr>
        <p:spPr bwMode="auto">
          <a:xfrm>
            <a:off x="247650" y="2959100"/>
            <a:ext cx="822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" pitchFamily="49" charset="-122"/>
              </a:rPr>
              <a:t>特别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" pitchFamily="49" charset="-122"/>
              </a:rPr>
              <a:t>,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itchFamily="18" charset="0"/>
                <a:ea typeface="新宋体" pitchFamily="49" charset="-122"/>
              </a:rPr>
              <a:t> </a:t>
            </a:r>
            <a:r>
              <a:rPr kumimoji="1" lang="zh-CN" altLang="en-US" sz="2800" b="1">
                <a:latin typeface="Times New Roman" pitchFamily="18" charset="0"/>
                <a:ea typeface="新宋体" pitchFamily="49" charset="-122"/>
              </a:rPr>
              <a:t>当区域内部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最值存在</a:t>
            </a:r>
            <a:r>
              <a:rPr kumimoji="1" lang="en-US" altLang="zh-CN" sz="2800" b="1">
                <a:latin typeface="Times New Roman" pitchFamily="18" charset="0"/>
                <a:ea typeface="新宋体" pitchFamily="49" charset="-122"/>
              </a:rPr>
              <a:t>, </a:t>
            </a:r>
            <a:r>
              <a:rPr kumimoji="1" lang="zh-CN" altLang="en-US" sz="2800" b="1">
                <a:latin typeface="Times New Roman" pitchFamily="18" charset="0"/>
                <a:ea typeface="新宋体" pitchFamily="49" charset="-122"/>
              </a:rPr>
              <a:t>且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itchFamily="18" charset="0"/>
                <a:ea typeface="新宋体" pitchFamily="49" charset="-122"/>
              </a:rPr>
              <a:t>只有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一个极值点</a:t>
            </a:r>
            <a:r>
              <a:rPr kumimoji="1" lang="en-US" altLang="zh-CN" sz="2800" b="1" i="1">
                <a:latin typeface="Times New Roman" pitchFamily="18" charset="0"/>
                <a:ea typeface="新宋体" pitchFamily="49" charset="-122"/>
              </a:rPr>
              <a:t>P </a:t>
            </a:r>
            <a:r>
              <a:rPr kumimoji="1" lang="zh-CN" altLang="en-US" sz="2800" b="1">
                <a:latin typeface="Times New Roman" pitchFamily="18" charset="0"/>
                <a:ea typeface="新宋体" pitchFamily="49" charset="-122"/>
              </a:rPr>
              <a:t>时</a:t>
            </a:r>
            <a:r>
              <a:rPr kumimoji="1" lang="en-US" altLang="zh-CN" sz="2800" b="1">
                <a:latin typeface="Times New Roman" pitchFamily="18" charset="0"/>
                <a:ea typeface="新宋体" pitchFamily="49" charset="-122"/>
              </a:rPr>
              <a:t>,       </a:t>
            </a:r>
          </a:p>
        </p:txBody>
      </p:sp>
      <p:graphicFrame>
        <p:nvGraphicFramePr>
          <p:cNvPr id="221190" name="Object 6"/>
          <p:cNvGraphicFramePr>
            <a:graphicFrameLocks noChangeAspect="1"/>
          </p:cNvGraphicFramePr>
          <p:nvPr/>
        </p:nvGraphicFramePr>
        <p:xfrm>
          <a:off x="1096963" y="3551238"/>
          <a:ext cx="6354762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50" name="Equation" r:id="rId3" imgW="2654280" imgH="215640" progId="Equation.DSMT4">
                  <p:embed/>
                </p:oleObj>
              </mc:Choice>
              <mc:Fallback>
                <p:oleObj name="Equation" r:id="rId3" imgW="26542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6963" y="3551238"/>
                        <a:ext cx="6354762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1191" name="Rectangle 7"/>
          <p:cNvSpPr>
            <a:spLocks noChangeArrowheads="1"/>
          </p:cNvSpPr>
          <p:nvPr/>
        </p:nvSpPr>
        <p:spPr bwMode="auto">
          <a:xfrm>
            <a:off x="250825" y="4064000"/>
            <a:ext cx="5903913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" pitchFamily="49" charset="-122"/>
              </a:rPr>
              <a:t>★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" pitchFamily="49" charset="-122"/>
              </a:rPr>
              <a:t>函数的最值应用问题的解题步骤：</a:t>
            </a:r>
            <a:endParaRPr lang="zh-CN" altLang="en-US" sz="2800" b="1">
              <a:latin typeface="Times New Roman" pitchFamily="18" charset="0"/>
              <a:ea typeface="新宋体" pitchFamily="49" charset="-122"/>
            </a:endParaRPr>
          </a:p>
        </p:txBody>
      </p:sp>
      <p:sp>
        <p:nvSpPr>
          <p:cNvPr id="221192" name="Text Box 8"/>
          <p:cNvSpPr txBox="1">
            <a:spLocks noChangeArrowheads="1"/>
          </p:cNvSpPr>
          <p:nvPr/>
        </p:nvSpPr>
        <p:spPr bwMode="auto">
          <a:xfrm>
            <a:off x="333375" y="5337175"/>
            <a:ext cx="2362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" pitchFamily="49" charset="-122"/>
              </a:rPr>
              <a:t>第二步  判别</a:t>
            </a:r>
          </a:p>
        </p:txBody>
      </p:sp>
      <p:sp>
        <p:nvSpPr>
          <p:cNvPr id="221193" name="Text Box 9"/>
          <p:cNvSpPr txBox="1">
            <a:spLocks noChangeArrowheads="1"/>
          </p:cNvSpPr>
          <p:nvPr/>
        </p:nvSpPr>
        <p:spPr bwMode="auto">
          <a:xfrm>
            <a:off x="2479675" y="5354638"/>
            <a:ext cx="6096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chemeClr val="tx2"/>
                </a:solidFill>
                <a:latin typeface="Times New Roman" pitchFamily="18" charset="0"/>
                <a:ea typeface="新宋体" pitchFamily="49" charset="-122"/>
              </a:rPr>
              <a:t>•  </a:t>
            </a:r>
            <a:r>
              <a:rPr lang="zh-CN" altLang="en-US" sz="2800" b="1">
                <a:latin typeface="Times New Roman" pitchFamily="18" charset="0"/>
                <a:ea typeface="新宋体" pitchFamily="49" charset="-122"/>
              </a:rPr>
              <a:t>比较驻点及边界点上函数值的大小</a:t>
            </a:r>
            <a:r>
              <a:rPr lang="en-US" altLang="zh-CN" sz="2800" b="1">
                <a:latin typeface="Times New Roman" pitchFamily="18" charset="0"/>
                <a:ea typeface="新宋体" pitchFamily="49" charset="-122"/>
              </a:rPr>
              <a:t>,</a:t>
            </a:r>
          </a:p>
        </p:txBody>
      </p:sp>
      <p:sp>
        <p:nvSpPr>
          <p:cNvPr id="221194" name="Text Box 10"/>
          <p:cNvSpPr txBox="1">
            <a:spLocks noChangeArrowheads="1"/>
          </p:cNvSpPr>
          <p:nvPr/>
        </p:nvSpPr>
        <p:spPr bwMode="auto">
          <a:xfrm>
            <a:off x="2479675" y="5948363"/>
            <a:ext cx="59086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chemeClr val="tx2"/>
                </a:solidFill>
                <a:latin typeface="Times New Roman" pitchFamily="18" charset="0"/>
                <a:ea typeface="新宋体" pitchFamily="49" charset="-122"/>
              </a:rPr>
              <a:t>•  </a:t>
            </a:r>
            <a:r>
              <a:rPr lang="zh-CN" altLang="en-US" sz="2800" b="1">
                <a:latin typeface="Times New Roman" pitchFamily="18" charset="0"/>
                <a:ea typeface="新宋体" pitchFamily="49" charset="-122"/>
              </a:rPr>
              <a:t>根据问题的实际意义确定最值</a:t>
            </a:r>
            <a:r>
              <a:rPr lang="en-US" altLang="zh-CN" sz="2800" b="1">
                <a:latin typeface="Times New Roman" pitchFamily="18" charset="0"/>
                <a:ea typeface="新宋体" pitchFamily="49" charset="-122"/>
              </a:rPr>
              <a:t>.</a:t>
            </a:r>
          </a:p>
        </p:txBody>
      </p:sp>
      <p:sp>
        <p:nvSpPr>
          <p:cNvPr id="221195" name="Text Box 11"/>
          <p:cNvSpPr txBox="1">
            <a:spLocks noChangeArrowheads="1"/>
          </p:cNvSpPr>
          <p:nvPr/>
        </p:nvSpPr>
        <p:spPr bwMode="auto">
          <a:xfrm>
            <a:off x="319088" y="4760913"/>
            <a:ext cx="7696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" pitchFamily="49" charset="-122"/>
              </a:rPr>
              <a:t>第一步  找目标函数</a:t>
            </a:r>
            <a:r>
              <a:rPr lang="en-US" altLang="zh-CN" sz="2800" b="1">
                <a:latin typeface="Times New Roman" pitchFamily="18" charset="0"/>
                <a:ea typeface="新宋体" pitchFamily="49" charset="-122"/>
              </a:rPr>
              <a:t>,</a:t>
            </a:r>
            <a:r>
              <a:rPr lang="zh-CN" altLang="en-US" sz="2800" b="1">
                <a:latin typeface="Times New Roman" pitchFamily="18" charset="0"/>
                <a:ea typeface="新宋体" pitchFamily="49" charset="-122"/>
              </a:rPr>
              <a:t>确定定义域</a:t>
            </a:r>
            <a:r>
              <a:rPr lang="en-US" altLang="zh-CN" sz="2800" b="1">
                <a:latin typeface="Times New Roman" pitchFamily="18" charset="0"/>
                <a:ea typeface="新宋体" pitchFamily="49" charset="-122"/>
              </a:rPr>
              <a:t>(</a:t>
            </a:r>
            <a:r>
              <a:rPr lang="zh-CN" altLang="en-US" sz="2800" b="1">
                <a:latin typeface="Times New Roman" pitchFamily="18" charset="0"/>
                <a:ea typeface="新宋体" pitchFamily="49" charset="-122"/>
              </a:rPr>
              <a:t>及约束条件</a:t>
            </a:r>
            <a:r>
              <a:rPr lang="en-US" altLang="zh-CN" sz="2800" b="1">
                <a:latin typeface="Times New Roman" pitchFamily="18" charset="0"/>
                <a:ea typeface="新宋体" pitchFamily="49" charset="-122"/>
              </a:rPr>
              <a:t>);</a:t>
            </a:r>
          </a:p>
        </p:txBody>
      </p:sp>
      <p:sp>
        <p:nvSpPr>
          <p:cNvPr id="221196" name="Rectangle 12"/>
          <p:cNvSpPr>
            <a:spLocks noChangeArrowheads="1"/>
          </p:cNvSpPr>
          <p:nvPr/>
        </p:nvSpPr>
        <p:spPr bwMode="auto">
          <a:xfrm>
            <a:off x="250825" y="115888"/>
            <a:ext cx="4106863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6)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函数的最值应用问题</a:t>
            </a:r>
            <a:endParaRPr lang="zh-CN" altLang="en-US" sz="2800" b="1">
              <a:latin typeface="Times New Roman" pitchFamily="18" charset="0"/>
              <a:ea typeface="新宋体-1803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509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1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88" grpId="0" build="p" autoUpdateAnimBg="0"/>
      <p:bldP spid="221189" grpId="0" autoUpdateAnimBg="0"/>
      <p:bldP spid="221191" grpId="0"/>
      <p:bldP spid="221192" grpId="0"/>
      <p:bldP spid="221193" grpId="0"/>
      <p:bldP spid="221194" grpId="0"/>
      <p:bldP spid="221195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7921-20F0-4A82-BECB-96C2557B3728}" type="slidenum">
              <a:rPr lang="en-US" altLang="zh-CN"/>
              <a:pPr/>
              <a:t>172</a:t>
            </a:fld>
            <a:endParaRPr lang="en-US" altLang="zh-CN"/>
          </a:p>
        </p:txBody>
      </p:sp>
      <p:sp>
        <p:nvSpPr>
          <p:cNvPr id="159782" name="Rectangle 38"/>
          <p:cNvSpPr>
            <a:spLocks noChangeArrowheads="1"/>
          </p:cNvSpPr>
          <p:nvPr/>
        </p:nvSpPr>
        <p:spPr bwMode="auto">
          <a:xfrm>
            <a:off x="35496" y="188913"/>
            <a:ext cx="1052513" cy="538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例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50.</a:t>
            </a:r>
            <a:endParaRPr lang="en-US" altLang="zh-CN" sz="2800" b="1" dirty="0">
              <a:solidFill>
                <a:srgbClr val="FF0000"/>
              </a:solidFill>
              <a:latin typeface="Times New Roman" pitchFamily="18" charset="0"/>
              <a:ea typeface="新宋体-18030" charset="-122"/>
            </a:endParaRPr>
          </a:p>
        </p:txBody>
      </p:sp>
      <p:graphicFrame>
        <p:nvGraphicFramePr>
          <p:cNvPr id="159783" name="Object 39"/>
          <p:cNvGraphicFramePr>
            <a:graphicFrameLocks noChangeAspect="1"/>
          </p:cNvGraphicFramePr>
          <p:nvPr/>
        </p:nvGraphicFramePr>
        <p:xfrm>
          <a:off x="1992313" y="203200"/>
          <a:ext cx="1500187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19" name="Equation" r:id="rId3" imgW="723600" imgH="228600" progId="Equation.DSMT4">
                  <p:embed/>
                </p:oleObj>
              </mc:Choice>
              <mc:Fallback>
                <p:oleObj name="Equation" r:id="rId3" imgW="723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203200"/>
                        <a:ext cx="1500187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84" name="Text Box 40"/>
          <p:cNvSpPr txBox="1">
            <a:spLocks noChangeArrowheads="1"/>
          </p:cNvSpPr>
          <p:nvPr/>
        </p:nvSpPr>
        <p:spPr bwMode="auto">
          <a:xfrm>
            <a:off x="862013" y="201613"/>
            <a:ext cx="25923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求曲面</a:t>
            </a:r>
          </a:p>
        </p:txBody>
      </p:sp>
      <p:sp>
        <p:nvSpPr>
          <p:cNvPr id="159785" name="Text Box 41"/>
          <p:cNvSpPr txBox="1">
            <a:spLocks noChangeArrowheads="1"/>
          </p:cNvSpPr>
          <p:nvPr/>
        </p:nvSpPr>
        <p:spPr bwMode="auto">
          <a:xfrm>
            <a:off x="3251200" y="246063"/>
            <a:ext cx="14906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与平面</a:t>
            </a:r>
          </a:p>
        </p:txBody>
      </p:sp>
      <p:sp>
        <p:nvSpPr>
          <p:cNvPr id="159786" name="Text Box 42"/>
          <p:cNvSpPr txBox="1">
            <a:spLocks noChangeArrowheads="1"/>
          </p:cNvSpPr>
          <p:nvPr/>
        </p:nvSpPr>
        <p:spPr bwMode="auto">
          <a:xfrm>
            <a:off x="236538" y="754063"/>
            <a:ext cx="898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解：</a:t>
            </a:r>
          </a:p>
        </p:txBody>
      </p:sp>
      <p:graphicFrame>
        <p:nvGraphicFramePr>
          <p:cNvPr id="159787" name="Object 43"/>
          <p:cNvGraphicFramePr>
            <a:graphicFrameLocks noChangeAspect="1"/>
          </p:cNvGraphicFramePr>
          <p:nvPr/>
        </p:nvGraphicFramePr>
        <p:xfrm>
          <a:off x="5651500" y="1168400"/>
          <a:ext cx="3168650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20" name="Equation" r:id="rId5" imgW="1409400" imgH="431640" progId="Equation.DSMT4">
                  <p:embed/>
                </p:oleObj>
              </mc:Choice>
              <mc:Fallback>
                <p:oleObj name="Equation" r:id="rId5" imgW="14094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1168400"/>
                        <a:ext cx="3168650" cy="96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88" name="Text Box 44"/>
          <p:cNvSpPr txBox="1">
            <a:spLocks noChangeArrowheads="1"/>
          </p:cNvSpPr>
          <p:nvPr/>
        </p:nvSpPr>
        <p:spPr bwMode="auto">
          <a:xfrm>
            <a:off x="822325" y="754063"/>
            <a:ext cx="53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800" b="1">
                <a:latin typeface="Times New Roman" pitchFamily="18" charset="0"/>
                <a:ea typeface="新宋体-18030" charset="-122"/>
              </a:rPr>
              <a:t>设</a:t>
            </a:r>
          </a:p>
        </p:txBody>
      </p:sp>
      <p:sp>
        <p:nvSpPr>
          <p:cNvPr id="159789" name="Text Box 45"/>
          <p:cNvSpPr txBox="1">
            <a:spLocks noChangeArrowheads="1"/>
          </p:cNvSpPr>
          <p:nvPr/>
        </p:nvSpPr>
        <p:spPr bwMode="auto">
          <a:xfrm>
            <a:off x="2443163" y="762000"/>
            <a:ext cx="1958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800" b="1">
                <a:latin typeface="Times New Roman" pitchFamily="18" charset="0"/>
                <a:ea typeface="新宋体-18030" charset="-122"/>
              </a:rPr>
              <a:t>为抛物面</a:t>
            </a:r>
          </a:p>
        </p:txBody>
      </p:sp>
      <p:sp>
        <p:nvSpPr>
          <p:cNvPr id="159790" name="Text Box 46"/>
          <p:cNvSpPr txBox="1">
            <a:spLocks noChangeArrowheads="1"/>
          </p:cNvSpPr>
          <p:nvPr/>
        </p:nvSpPr>
        <p:spPr bwMode="auto">
          <a:xfrm>
            <a:off x="5749925" y="736600"/>
            <a:ext cx="2006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800" b="1">
                <a:latin typeface="Times New Roman" pitchFamily="18" charset="0"/>
                <a:ea typeface="新宋体-18030" charset="-122"/>
              </a:rPr>
              <a:t>上任一点，</a:t>
            </a:r>
          </a:p>
        </p:txBody>
      </p:sp>
      <p:sp>
        <p:nvSpPr>
          <p:cNvPr id="159791" name="Text Box 47"/>
          <p:cNvSpPr txBox="1">
            <a:spLocks noChangeArrowheads="1"/>
          </p:cNvSpPr>
          <p:nvPr/>
        </p:nvSpPr>
        <p:spPr bwMode="auto">
          <a:xfrm>
            <a:off x="7375525" y="742950"/>
            <a:ext cx="9366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800" b="1">
                <a:latin typeface="Times New Roman" pitchFamily="18" charset="0"/>
                <a:ea typeface="新宋体-18030" charset="-122"/>
              </a:rPr>
              <a:t>则 </a:t>
            </a:r>
            <a:r>
              <a:rPr lang="en-US" altLang="zh-CN" sz="2800" b="1" i="1">
                <a:latin typeface="Times New Roman" pitchFamily="18" charset="0"/>
                <a:ea typeface="新宋体-18030" charset="-122"/>
              </a:rPr>
              <a:t>P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 </a:t>
            </a:r>
          </a:p>
        </p:txBody>
      </p:sp>
      <p:graphicFrame>
        <p:nvGraphicFramePr>
          <p:cNvPr id="159792" name="Object 48"/>
          <p:cNvGraphicFramePr>
            <a:graphicFrameLocks noChangeAspect="1"/>
          </p:cNvGraphicFramePr>
          <p:nvPr/>
        </p:nvGraphicFramePr>
        <p:xfrm>
          <a:off x="1219200" y="836613"/>
          <a:ext cx="1439863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21" name="Equation" r:id="rId7" imgW="634680" imgH="203040" progId="Equation.DSMT4">
                  <p:embed/>
                </p:oleObj>
              </mc:Choice>
              <mc:Fallback>
                <p:oleObj name="Equation" r:id="rId7" imgW="6346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836613"/>
                        <a:ext cx="1439863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793" name="Object 49"/>
          <p:cNvGraphicFramePr>
            <a:graphicFrameLocks noChangeAspect="1"/>
          </p:cNvGraphicFramePr>
          <p:nvPr/>
        </p:nvGraphicFramePr>
        <p:xfrm>
          <a:off x="4718050" y="19161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22" name="Equation" r:id="rId9" imgW="114120" imgH="215640" progId="Equation.DSMT4">
                  <p:embed/>
                </p:oleObj>
              </mc:Choice>
              <mc:Fallback>
                <p:oleObj name="Equation" r:id="rId9" imgW="1141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8050" y="1916113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794" name="Object 50"/>
          <p:cNvGraphicFramePr>
            <a:graphicFrameLocks noChangeAspect="1"/>
          </p:cNvGraphicFramePr>
          <p:nvPr/>
        </p:nvGraphicFramePr>
        <p:xfrm>
          <a:off x="4171950" y="749300"/>
          <a:ext cx="1727200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23" name="Equation" r:id="rId11" imgW="723600" imgH="228600" progId="Equation.DSMT4">
                  <p:embed/>
                </p:oleObj>
              </mc:Choice>
              <mc:Fallback>
                <p:oleObj name="Equation" r:id="rId11" imgW="723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1950" y="749300"/>
                        <a:ext cx="1727200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95" name="Text Box 51"/>
          <p:cNvSpPr txBox="1">
            <a:spLocks noChangeArrowheads="1"/>
          </p:cNvSpPr>
          <p:nvPr/>
        </p:nvSpPr>
        <p:spPr bwMode="auto">
          <a:xfrm>
            <a:off x="3971925" y="1350963"/>
            <a:ext cx="1917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800" b="1">
                <a:latin typeface="Times New Roman" pitchFamily="18" charset="0"/>
                <a:ea typeface="新宋体-18030" charset="-122"/>
              </a:rPr>
              <a:t>的距离为</a:t>
            </a:r>
          </a:p>
        </p:txBody>
      </p:sp>
      <p:graphicFrame>
        <p:nvGraphicFramePr>
          <p:cNvPr id="159796" name="Object 52"/>
          <p:cNvGraphicFramePr>
            <a:graphicFrameLocks noChangeAspect="1"/>
          </p:cNvGraphicFramePr>
          <p:nvPr/>
        </p:nvGraphicFramePr>
        <p:xfrm>
          <a:off x="1474788" y="1441450"/>
          <a:ext cx="273685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24" name="Equation" r:id="rId13" imgW="1104840" imgH="203040" progId="Equation.DSMT4">
                  <p:embed/>
                </p:oleObj>
              </mc:Choice>
              <mc:Fallback>
                <p:oleObj name="Equation" r:id="rId13" imgW="11048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4788" y="1441450"/>
                        <a:ext cx="2736850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97" name="Text Box 53"/>
          <p:cNvSpPr txBox="1">
            <a:spLocks noChangeArrowheads="1"/>
          </p:cNvSpPr>
          <p:nvPr/>
        </p:nvSpPr>
        <p:spPr bwMode="auto">
          <a:xfrm>
            <a:off x="395288" y="2106613"/>
            <a:ext cx="22320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问题归结为</a:t>
            </a:r>
          </a:p>
        </p:txBody>
      </p:sp>
      <p:graphicFrame>
        <p:nvGraphicFramePr>
          <p:cNvPr id="159798" name="Object 54"/>
          <p:cNvGraphicFramePr>
            <a:graphicFrameLocks noChangeAspect="1"/>
          </p:cNvGraphicFramePr>
          <p:nvPr/>
        </p:nvGraphicFramePr>
        <p:xfrm>
          <a:off x="4067175" y="2103438"/>
          <a:ext cx="2592388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25" name="Equation" r:id="rId15" imgW="1130040" imgH="228600" progId="Equation.DSMT4">
                  <p:embed/>
                </p:oleObj>
              </mc:Choice>
              <mc:Fallback>
                <p:oleObj name="Equation" r:id="rId15" imgW="11300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2103438"/>
                        <a:ext cx="2592388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99" name="Text Box 55"/>
          <p:cNvSpPr txBox="1">
            <a:spLocks noChangeArrowheads="1"/>
          </p:cNvSpPr>
          <p:nvPr/>
        </p:nvSpPr>
        <p:spPr bwMode="auto">
          <a:xfrm>
            <a:off x="2362200" y="2714625"/>
            <a:ext cx="17256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约束条件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:</a:t>
            </a:r>
          </a:p>
        </p:txBody>
      </p:sp>
      <p:graphicFrame>
        <p:nvGraphicFramePr>
          <p:cNvPr id="159800" name="Object 56"/>
          <p:cNvGraphicFramePr>
            <a:graphicFrameLocks noChangeAspect="1"/>
          </p:cNvGraphicFramePr>
          <p:nvPr/>
        </p:nvGraphicFramePr>
        <p:xfrm>
          <a:off x="4067175" y="2673350"/>
          <a:ext cx="2160588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26" name="Equation" r:id="rId17" imgW="939600" imgH="228600" progId="Equation.DSMT4">
                  <p:embed/>
                </p:oleObj>
              </mc:Choice>
              <mc:Fallback>
                <p:oleObj name="Equation" r:id="rId17" imgW="939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2673350"/>
                        <a:ext cx="2160588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801" name="Text Box 57"/>
          <p:cNvSpPr txBox="1">
            <a:spLocks noChangeArrowheads="1"/>
          </p:cNvSpPr>
          <p:nvPr/>
        </p:nvSpPr>
        <p:spPr bwMode="auto">
          <a:xfrm>
            <a:off x="2352675" y="2154238"/>
            <a:ext cx="17256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800" b="1">
                <a:latin typeface="Times New Roman" pitchFamily="18" charset="0"/>
                <a:ea typeface="新宋体-18030" charset="-122"/>
              </a:rPr>
              <a:t>目标函数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:</a:t>
            </a:r>
          </a:p>
        </p:txBody>
      </p:sp>
      <p:graphicFrame>
        <p:nvGraphicFramePr>
          <p:cNvPr id="159802" name="Object 58"/>
          <p:cNvGraphicFramePr>
            <a:graphicFrameLocks noChangeAspect="1"/>
          </p:cNvGraphicFramePr>
          <p:nvPr/>
        </p:nvGraphicFramePr>
        <p:xfrm>
          <a:off x="4356100" y="279400"/>
          <a:ext cx="18732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27" name="Equation" r:id="rId19" imgW="901440" imgH="203040" progId="Equation.DSMT4">
                  <p:embed/>
                </p:oleObj>
              </mc:Choice>
              <mc:Fallback>
                <p:oleObj name="Equation" r:id="rId19" imgW="9014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279400"/>
                        <a:ext cx="187325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803" name="AutoShape 59"/>
          <p:cNvSpPr>
            <a:spLocks/>
          </p:cNvSpPr>
          <p:nvPr/>
        </p:nvSpPr>
        <p:spPr bwMode="auto">
          <a:xfrm>
            <a:off x="2259013" y="2087563"/>
            <a:ext cx="179387" cy="990600"/>
          </a:xfrm>
          <a:prstGeom prst="leftBrace">
            <a:avLst>
              <a:gd name="adj1" fmla="val 46018"/>
              <a:gd name="adj2" fmla="val 50000"/>
            </a:avLst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9804" name="Object 60"/>
          <p:cNvGraphicFramePr>
            <a:graphicFrameLocks noChangeAspect="1"/>
          </p:cNvGraphicFramePr>
          <p:nvPr/>
        </p:nvGraphicFramePr>
        <p:xfrm>
          <a:off x="379413" y="3224213"/>
          <a:ext cx="7072312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28" name="Equation" r:id="rId21" imgW="3009600" imgH="228600" progId="Equation.DSMT4">
                  <p:embed/>
                </p:oleObj>
              </mc:Choice>
              <mc:Fallback>
                <p:oleObj name="Equation" r:id="rId21" imgW="3009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3224213"/>
                        <a:ext cx="7072312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805" name="Text Box 61"/>
          <p:cNvSpPr txBox="1">
            <a:spLocks noChangeArrowheads="1"/>
          </p:cNvSpPr>
          <p:nvPr/>
        </p:nvSpPr>
        <p:spPr bwMode="auto">
          <a:xfrm>
            <a:off x="322263" y="1395413"/>
            <a:ext cx="15843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到平面</a:t>
            </a:r>
          </a:p>
        </p:txBody>
      </p:sp>
      <p:sp>
        <p:nvSpPr>
          <p:cNvPr id="159806" name="Rectangle 62"/>
          <p:cNvSpPr>
            <a:spLocks noChangeArrowheads="1"/>
          </p:cNvSpPr>
          <p:nvPr/>
        </p:nvSpPr>
        <p:spPr bwMode="auto">
          <a:xfrm>
            <a:off x="6148388" y="198438"/>
            <a:ext cx="2841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之间的最短距离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sp>
        <p:nvSpPr>
          <p:cNvPr id="159807" name="Text Box 63"/>
          <p:cNvSpPr txBox="1">
            <a:spLocks noChangeArrowheads="1"/>
          </p:cNvSpPr>
          <p:nvPr/>
        </p:nvSpPr>
        <p:spPr bwMode="auto">
          <a:xfrm>
            <a:off x="323850" y="4468813"/>
            <a:ext cx="533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令</a:t>
            </a:r>
          </a:p>
        </p:txBody>
      </p:sp>
      <p:graphicFrame>
        <p:nvGraphicFramePr>
          <p:cNvPr id="159808" name="Object 64"/>
          <p:cNvGraphicFramePr>
            <a:graphicFrameLocks noChangeAspect="1"/>
          </p:cNvGraphicFramePr>
          <p:nvPr/>
        </p:nvGraphicFramePr>
        <p:xfrm>
          <a:off x="1117600" y="4252913"/>
          <a:ext cx="444182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29" name="Equation" r:id="rId23" imgW="2044440" imgH="241200" progId="Equation.DSMT4">
                  <p:embed/>
                </p:oleObj>
              </mc:Choice>
              <mc:Fallback>
                <p:oleObj name="Equation" r:id="rId23" imgW="2044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7600" y="4252913"/>
                        <a:ext cx="4441825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809" name="Object 65"/>
          <p:cNvGraphicFramePr>
            <a:graphicFrameLocks noChangeAspect="1"/>
          </p:cNvGraphicFramePr>
          <p:nvPr/>
        </p:nvGraphicFramePr>
        <p:xfrm>
          <a:off x="1117600" y="4684713"/>
          <a:ext cx="4551363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30" name="Equation" r:id="rId25" imgW="2108160" imgH="228600" progId="Equation.DSMT4">
                  <p:embed/>
                </p:oleObj>
              </mc:Choice>
              <mc:Fallback>
                <p:oleObj name="Equation" r:id="rId25" imgW="21081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7600" y="4684713"/>
                        <a:ext cx="4551363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810" name="AutoShape 66"/>
          <p:cNvSpPr>
            <a:spLocks/>
          </p:cNvSpPr>
          <p:nvPr/>
        </p:nvSpPr>
        <p:spPr bwMode="auto">
          <a:xfrm>
            <a:off x="857250" y="3910013"/>
            <a:ext cx="333375" cy="1566862"/>
          </a:xfrm>
          <a:prstGeom prst="leftBrace">
            <a:avLst>
              <a:gd name="adj1" fmla="val 39167"/>
              <a:gd name="adj2" fmla="val 50000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9811" name="Object 67"/>
          <p:cNvGraphicFramePr>
            <a:graphicFrameLocks noChangeAspect="1"/>
          </p:cNvGraphicFramePr>
          <p:nvPr/>
        </p:nvGraphicFramePr>
        <p:xfrm>
          <a:off x="1117600" y="3849688"/>
          <a:ext cx="43529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31" name="Equation" r:id="rId27" imgW="2044440" imgH="228600" progId="Equation.DSMT4">
                  <p:embed/>
                </p:oleObj>
              </mc:Choice>
              <mc:Fallback>
                <p:oleObj name="Equation" r:id="rId27" imgW="2044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7600" y="3849688"/>
                        <a:ext cx="4352925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812" name="Object 68"/>
          <p:cNvGraphicFramePr>
            <a:graphicFrameLocks noChangeAspect="1"/>
          </p:cNvGraphicFramePr>
          <p:nvPr/>
        </p:nvGraphicFramePr>
        <p:xfrm>
          <a:off x="1184275" y="5084763"/>
          <a:ext cx="17335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32" name="Equation" r:id="rId29" imgW="723600" imgH="228600" progId="Equation.DSMT4">
                  <p:embed/>
                </p:oleObj>
              </mc:Choice>
              <mc:Fallback>
                <p:oleObj name="Equation" r:id="rId29" imgW="723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4275" y="5084763"/>
                        <a:ext cx="173355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813" name="Object 69"/>
          <p:cNvGraphicFramePr>
            <a:graphicFrameLocks noChangeAspect="1"/>
          </p:cNvGraphicFramePr>
          <p:nvPr/>
        </p:nvGraphicFramePr>
        <p:xfrm>
          <a:off x="5994400" y="4295775"/>
          <a:ext cx="2898775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33" name="Equation" r:id="rId31" imgW="1295280" imgH="406080" progId="Equation.DSMT4">
                  <p:embed/>
                </p:oleObj>
              </mc:Choice>
              <mc:Fallback>
                <p:oleObj name="Equation" r:id="rId31" imgW="129528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4400" y="4295775"/>
                        <a:ext cx="2898775" cy="96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814" name="Text Box 70"/>
          <p:cNvSpPr txBox="1">
            <a:spLocks noChangeArrowheads="1"/>
          </p:cNvSpPr>
          <p:nvPr/>
        </p:nvSpPr>
        <p:spPr bwMode="auto">
          <a:xfrm>
            <a:off x="6299200" y="3897313"/>
            <a:ext cx="23764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得唯一驻点：</a:t>
            </a:r>
          </a:p>
        </p:txBody>
      </p:sp>
      <p:graphicFrame>
        <p:nvGraphicFramePr>
          <p:cNvPr id="159815" name="Object 71"/>
          <p:cNvGraphicFramePr>
            <a:graphicFrameLocks noChangeAspect="1"/>
          </p:cNvGraphicFramePr>
          <p:nvPr/>
        </p:nvGraphicFramePr>
        <p:xfrm>
          <a:off x="4140200" y="5392738"/>
          <a:ext cx="3527425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34" name="Equation" r:id="rId33" imgW="1511280" imgH="444240" progId="Equation.DSMT4">
                  <p:embed/>
                </p:oleObj>
              </mc:Choice>
              <mc:Fallback>
                <p:oleObj name="Equation" r:id="rId33" imgW="15112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5392738"/>
                        <a:ext cx="3527425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816" name="Object 72"/>
          <p:cNvGraphicFramePr>
            <a:graphicFrameLocks noChangeAspect="1"/>
          </p:cNvGraphicFramePr>
          <p:nvPr/>
        </p:nvGraphicFramePr>
        <p:xfrm>
          <a:off x="7596188" y="5391150"/>
          <a:ext cx="1006475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35" name="Equation" r:id="rId35" imgW="457200" imgH="431640" progId="Equation.DSMT4">
                  <p:embed/>
                </p:oleObj>
              </mc:Choice>
              <mc:Fallback>
                <p:oleObj name="Equation" r:id="rId35" imgW="4572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188" y="5391150"/>
                        <a:ext cx="1006475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817" name="Text Box 73"/>
          <p:cNvSpPr txBox="1">
            <a:spLocks noChangeArrowheads="1"/>
          </p:cNvSpPr>
          <p:nvPr/>
        </p:nvSpPr>
        <p:spPr bwMode="auto">
          <a:xfrm>
            <a:off x="395288" y="5681663"/>
            <a:ext cx="4537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根据问题的实际意义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,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知</a:t>
            </a:r>
          </a:p>
        </p:txBody>
      </p:sp>
    </p:spTree>
    <p:extLst>
      <p:ext uri="{BB962C8B-B14F-4D97-AF65-F5344CB8AC3E}">
        <p14:creationId xmlns:p14="http://schemas.microsoft.com/office/powerpoint/2010/main" val="98495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9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9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9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9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9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9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9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9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9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9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9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9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59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59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59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5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59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9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59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59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59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59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59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5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5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59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5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5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86" grpId="0"/>
      <p:bldP spid="159788" grpId="0"/>
      <p:bldP spid="159789" grpId="0"/>
      <p:bldP spid="159790" grpId="0"/>
      <p:bldP spid="159791" grpId="0"/>
      <p:bldP spid="159795" grpId="0"/>
      <p:bldP spid="159797" grpId="0"/>
      <p:bldP spid="159799" grpId="0"/>
      <p:bldP spid="159801" grpId="0"/>
      <p:bldP spid="159805" grpId="0"/>
      <p:bldP spid="159807" grpId="0"/>
      <p:bldP spid="159810" grpId="0" animBg="1"/>
      <p:bldP spid="159814" grpId="0"/>
      <p:bldP spid="159817" grpId="0" build="p" autoUpdateAnimBg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44FCC-C10A-41D7-8FA7-8DD9D26880E2}" type="slidenum">
              <a:rPr lang="en-US" altLang="zh-CN"/>
              <a:pPr/>
              <a:t>173</a:t>
            </a:fld>
            <a:endParaRPr lang="en-US" altLang="zh-CN"/>
          </a:p>
        </p:txBody>
      </p:sp>
      <p:graphicFrame>
        <p:nvGraphicFramePr>
          <p:cNvPr id="206853" name="Object 5"/>
          <p:cNvGraphicFramePr>
            <a:graphicFrameLocks noChangeAspect="1"/>
          </p:cNvGraphicFramePr>
          <p:nvPr/>
        </p:nvGraphicFramePr>
        <p:xfrm>
          <a:off x="295275" y="882650"/>
          <a:ext cx="8740775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30" name="Equation" r:id="rId3" imgW="4025880" imgH="698400" progId="Equation.DSMT4">
                  <p:embed/>
                </p:oleObj>
              </mc:Choice>
              <mc:Fallback>
                <p:oleObj name="Equation" r:id="rId3" imgW="4025880" imgH="698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" y="882650"/>
                        <a:ext cx="8740775" cy="153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54" name="Object 6"/>
          <p:cNvGraphicFramePr>
            <a:graphicFrameLocks noChangeAspect="1"/>
          </p:cNvGraphicFramePr>
          <p:nvPr/>
        </p:nvGraphicFramePr>
        <p:xfrm>
          <a:off x="1749425" y="2754313"/>
          <a:ext cx="3527425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31" name="Equation" r:id="rId5" imgW="1663560" imgH="215640" progId="Equation.DSMT4">
                  <p:embed/>
                </p:oleObj>
              </mc:Choice>
              <mc:Fallback>
                <p:oleObj name="Equation" r:id="rId5" imgW="16635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9425" y="2754313"/>
                        <a:ext cx="3527425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55" name="Rectangle 7"/>
          <p:cNvSpPr>
            <a:spLocks noChangeArrowheads="1"/>
          </p:cNvSpPr>
          <p:nvPr/>
        </p:nvSpPr>
        <p:spPr bwMode="auto">
          <a:xfrm>
            <a:off x="6645275" y="1792288"/>
            <a:ext cx="2298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(08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数学一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,11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分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)</a:t>
            </a:r>
          </a:p>
        </p:txBody>
      </p:sp>
      <p:graphicFrame>
        <p:nvGraphicFramePr>
          <p:cNvPr id="206862" name="Object 14"/>
          <p:cNvGraphicFramePr>
            <a:graphicFrameLocks noChangeAspect="1"/>
          </p:cNvGraphicFramePr>
          <p:nvPr/>
        </p:nvGraphicFramePr>
        <p:xfrm>
          <a:off x="296863" y="3763963"/>
          <a:ext cx="8132762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32" name="Equation" r:id="rId7" imgW="3771720" imgH="444240" progId="Equation.DSMT4">
                  <p:embed/>
                </p:oleObj>
              </mc:Choice>
              <mc:Fallback>
                <p:oleObj name="Equation" r:id="rId7" imgW="377172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863" y="3763963"/>
                        <a:ext cx="8132762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63" name="Object 15"/>
          <p:cNvGraphicFramePr>
            <a:graphicFrameLocks noChangeAspect="1"/>
          </p:cNvGraphicFramePr>
          <p:nvPr/>
        </p:nvGraphicFramePr>
        <p:xfrm>
          <a:off x="1593850" y="5153025"/>
          <a:ext cx="436086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33" name="Equation" r:id="rId9" imgW="2145960" imgH="241200" progId="Equation.DSMT4">
                  <p:embed/>
                </p:oleObj>
              </mc:Choice>
              <mc:Fallback>
                <p:oleObj name="Equation" r:id="rId9" imgW="21459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5153025"/>
                        <a:ext cx="436086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64" name="Text Box 16"/>
          <p:cNvSpPr txBox="1">
            <a:spLocks noChangeArrowheads="1"/>
          </p:cNvSpPr>
          <p:nvPr/>
        </p:nvSpPr>
        <p:spPr bwMode="auto">
          <a:xfrm>
            <a:off x="7380288" y="428625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(10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数三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)</a:t>
            </a:r>
          </a:p>
        </p:txBody>
      </p:sp>
      <p:graphicFrame>
        <p:nvGraphicFramePr>
          <p:cNvPr id="206865" name="Object 17"/>
          <p:cNvGraphicFramePr>
            <a:graphicFrameLocks noChangeAspect="1"/>
          </p:cNvGraphicFramePr>
          <p:nvPr/>
        </p:nvGraphicFramePr>
        <p:xfrm>
          <a:off x="3203575" y="236538"/>
          <a:ext cx="1135063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34" name="Equation" r:id="rId11" imgW="507960" imgH="203040" progId="Equation.DSMT4">
                  <p:embed/>
                </p:oleObj>
              </mc:Choice>
              <mc:Fallback>
                <p:oleObj name="Equation" r:id="rId11" imgW="5079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236538"/>
                        <a:ext cx="1135063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182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Text Box 2"/>
          <p:cNvSpPr txBox="1">
            <a:spLocks noChangeArrowheads="1"/>
          </p:cNvSpPr>
          <p:nvPr/>
        </p:nvSpPr>
        <p:spPr bwMode="auto">
          <a:xfrm>
            <a:off x="228600" y="303213"/>
            <a:ext cx="188705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</a:rPr>
              <a:t>3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）</a:t>
            </a:r>
            <a:r>
              <a:rPr lang="zh-CN" altLang="en-US" sz="2400" b="1" dirty="0" smtClean="0"/>
              <a:t>在</a:t>
            </a:r>
            <a:r>
              <a:rPr lang="zh-CN" altLang="en-US" sz="2400" b="1" dirty="0"/>
              <a:t>椭球面</a:t>
            </a:r>
          </a:p>
        </p:txBody>
      </p:sp>
      <p:graphicFrame>
        <p:nvGraphicFramePr>
          <p:cNvPr id="7096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105851"/>
              </p:ext>
            </p:extLst>
          </p:nvPr>
        </p:nvGraphicFramePr>
        <p:xfrm>
          <a:off x="2403291" y="248397"/>
          <a:ext cx="3320837" cy="588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7" name="Equation" r:id="rId3" imgW="1269720" imgH="228600" progId="Equation.DSMT4">
                  <p:embed/>
                </p:oleObj>
              </mc:Choice>
              <mc:Fallback>
                <p:oleObj name="Equation" r:id="rId3" imgW="12697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291" y="248397"/>
                        <a:ext cx="3320837" cy="5883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9636" name="Text Box 4"/>
          <p:cNvSpPr txBox="1">
            <a:spLocks noChangeArrowheads="1"/>
          </p:cNvSpPr>
          <p:nvPr/>
        </p:nvSpPr>
        <p:spPr bwMode="auto">
          <a:xfrm>
            <a:off x="5724128" y="332656"/>
            <a:ext cx="23503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/>
              <a:t>上，求距离平面</a:t>
            </a:r>
          </a:p>
        </p:txBody>
      </p:sp>
      <p:graphicFrame>
        <p:nvGraphicFramePr>
          <p:cNvPr id="70963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260673"/>
              </p:ext>
            </p:extLst>
          </p:nvPr>
        </p:nvGraphicFramePr>
        <p:xfrm>
          <a:off x="290497" y="852810"/>
          <a:ext cx="2905697" cy="578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8" name="Equation" r:id="rId5" imgW="1002960" imgH="203040" progId="Equation.DSMT4">
                  <p:embed/>
                </p:oleObj>
              </mc:Choice>
              <mc:Fallback>
                <p:oleObj name="Equation" r:id="rId5" imgW="10029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497" y="852810"/>
                        <a:ext cx="2905697" cy="5784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9638" name="Text Box 6"/>
          <p:cNvSpPr txBox="1">
            <a:spLocks noChangeArrowheads="1"/>
          </p:cNvSpPr>
          <p:nvPr/>
        </p:nvSpPr>
        <p:spPr bwMode="auto">
          <a:xfrm>
            <a:off x="3108325" y="911225"/>
            <a:ext cx="29690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/>
              <a:t>的最近点和最远点。</a:t>
            </a:r>
          </a:p>
        </p:txBody>
      </p:sp>
      <p:sp>
        <p:nvSpPr>
          <p:cNvPr id="709639" name="Text Box 7"/>
          <p:cNvSpPr txBox="1">
            <a:spLocks noChangeArrowheads="1"/>
          </p:cNvSpPr>
          <p:nvPr/>
        </p:nvSpPr>
        <p:spPr bwMode="auto">
          <a:xfrm>
            <a:off x="304800" y="1524000"/>
            <a:ext cx="52742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解：</a:t>
            </a:r>
            <a:r>
              <a:rPr lang="zh-CN" altLang="en-US" sz="2400" b="1" dirty="0"/>
              <a:t>设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</a:t>
            </a:r>
            <a:r>
              <a:rPr lang="zh-CN" altLang="en-US" sz="2400" b="1" dirty="0"/>
              <a:t>为椭球面上任意一点</a:t>
            </a:r>
          </a:p>
        </p:txBody>
      </p:sp>
      <p:sp>
        <p:nvSpPr>
          <p:cNvPr id="709640" name="Text Box 8"/>
          <p:cNvSpPr txBox="1">
            <a:spLocks noChangeArrowheads="1"/>
          </p:cNvSpPr>
          <p:nvPr/>
        </p:nvSpPr>
        <p:spPr bwMode="auto">
          <a:xfrm>
            <a:off x="381000" y="2133600"/>
            <a:ext cx="32784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/>
              <a:t>则该点到平面的距离为</a:t>
            </a:r>
          </a:p>
        </p:txBody>
      </p:sp>
      <p:graphicFrame>
        <p:nvGraphicFramePr>
          <p:cNvPr id="70964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921514"/>
              </p:ext>
            </p:extLst>
          </p:nvPr>
        </p:nvGraphicFramePr>
        <p:xfrm>
          <a:off x="1057359" y="2656402"/>
          <a:ext cx="3535507" cy="1033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9" name="Equation" r:id="rId7" imgW="1663560" imgH="495000" progId="Equation.DSMT4">
                  <p:embed/>
                </p:oleObj>
              </mc:Choice>
              <mc:Fallback>
                <p:oleObj name="Equation" r:id="rId7" imgW="1663560" imgH="49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359" y="2656402"/>
                        <a:ext cx="3535507" cy="10337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964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0737727"/>
              </p:ext>
            </p:extLst>
          </p:nvPr>
        </p:nvGraphicFramePr>
        <p:xfrm>
          <a:off x="4427984" y="2636912"/>
          <a:ext cx="3074458" cy="1009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0" name="Equation" r:id="rId9" imgW="1447560" imgH="482400" progId="Equation.DSMT4">
                  <p:embed/>
                </p:oleObj>
              </mc:Choice>
              <mc:Fallback>
                <p:oleObj name="Equation" r:id="rId9" imgW="144756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2636912"/>
                        <a:ext cx="3074458" cy="10094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9643" name="Text Box 11"/>
          <p:cNvSpPr txBox="1">
            <a:spLocks noChangeArrowheads="1"/>
          </p:cNvSpPr>
          <p:nvPr/>
        </p:nvSpPr>
        <p:spPr bwMode="auto">
          <a:xfrm>
            <a:off x="507651" y="3844627"/>
            <a:ext cx="28151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/>
              <a:t>问题</a:t>
            </a:r>
            <a:r>
              <a:rPr lang="en-US" altLang="zh-CN" sz="2400" b="1"/>
              <a:t>1</a:t>
            </a:r>
            <a:r>
              <a:rPr lang="zh-CN" altLang="en-US" sz="2400" b="1"/>
              <a:t>：在约束条件</a:t>
            </a:r>
          </a:p>
        </p:txBody>
      </p:sp>
      <p:graphicFrame>
        <p:nvGraphicFramePr>
          <p:cNvPr id="70964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925448"/>
              </p:ext>
            </p:extLst>
          </p:nvPr>
        </p:nvGraphicFramePr>
        <p:xfrm>
          <a:off x="3485833" y="3717032"/>
          <a:ext cx="4091911" cy="589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1" name="Equation" r:id="rId11" imgW="1562040" imgH="228600" progId="Equation.DSMT4">
                  <p:embed/>
                </p:oleObj>
              </mc:Choice>
              <mc:Fallback>
                <p:oleObj name="Equation" r:id="rId11" imgW="15620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5833" y="3717032"/>
                        <a:ext cx="4091911" cy="5892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9645" name="Text Box 13"/>
          <p:cNvSpPr txBox="1">
            <a:spLocks noChangeArrowheads="1"/>
          </p:cNvSpPr>
          <p:nvPr/>
        </p:nvSpPr>
        <p:spPr bwMode="auto">
          <a:xfrm>
            <a:off x="431451" y="4378027"/>
            <a:ext cx="41969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/>
              <a:t>下，求距离 </a:t>
            </a:r>
            <a:r>
              <a:rPr lang="en-US" altLang="zh-CN" sz="2400" b="1" i="1"/>
              <a:t>d</a:t>
            </a:r>
            <a:r>
              <a:rPr lang="en-US" altLang="zh-CN" sz="2400" b="1"/>
              <a:t> </a:t>
            </a:r>
            <a:r>
              <a:rPr lang="zh-CN" altLang="en-US" sz="2400" b="1"/>
              <a:t>的最大最小值。</a:t>
            </a:r>
          </a:p>
        </p:txBody>
      </p:sp>
      <p:sp>
        <p:nvSpPr>
          <p:cNvPr id="709646" name="Text Box 14"/>
          <p:cNvSpPr txBox="1">
            <a:spLocks noChangeArrowheads="1"/>
          </p:cNvSpPr>
          <p:nvPr/>
        </p:nvSpPr>
        <p:spPr bwMode="auto">
          <a:xfrm>
            <a:off x="355251" y="4987627"/>
            <a:ext cx="724108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 dirty="0"/>
              <a:t>    </a:t>
            </a:r>
            <a:r>
              <a:rPr lang="zh-CN" altLang="en-US" sz="2400" b="1" dirty="0"/>
              <a:t>由于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中含有绝对值，为便于计算，考虑将问题 </a:t>
            </a:r>
            <a:r>
              <a:rPr lang="en-US" altLang="zh-CN" sz="2400" b="1" dirty="0"/>
              <a:t>1 </a:t>
            </a:r>
          </a:p>
          <a:p>
            <a:r>
              <a:rPr lang="zh-CN" altLang="en-US" sz="2400" b="1" dirty="0"/>
              <a:t>转化为下面的等价问题</a:t>
            </a:r>
          </a:p>
        </p:txBody>
      </p:sp>
    </p:spTree>
    <p:extLst>
      <p:ext uri="{BB962C8B-B14F-4D97-AF65-F5344CB8AC3E}">
        <p14:creationId xmlns:p14="http://schemas.microsoft.com/office/powerpoint/2010/main" val="121265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70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09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70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09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7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709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00"/>
                                        <p:tgtEl>
                                          <p:spTgt spid="709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00"/>
                                        <p:tgtEl>
                                          <p:spTgt spid="709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09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09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"/>
                                        <p:tgtEl>
                                          <p:spTgt spid="709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09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300"/>
                                        <p:tgtEl>
                                          <p:spTgt spid="709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300"/>
                                        <p:tgtEl>
                                          <p:spTgt spid="709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9634" grpId="0" autoUpdateAnimBg="0"/>
      <p:bldP spid="709636" grpId="0" autoUpdateAnimBg="0"/>
      <p:bldP spid="709638" grpId="0" autoUpdateAnimBg="0"/>
      <p:bldP spid="709639" grpId="0" autoUpdateAnimBg="0"/>
      <p:bldP spid="709640" grpId="0" autoUpdateAnimBg="0"/>
      <p:bldP spid="709643" grpId="0" autoUpdateAnimBg="0"/>
      <p:bldP spid="709645" grpId="0" autoUpdateAnimBg="0"/>
      <p:bldP spid="709646" grpId="0" autoUpdateAnimBg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Text Box 2"/>
          <p:cNvSpPr txBox="1">
            <a:spLocks noChangeArrowheads="1"/>
          </p:cNvSpPr>
          <p:nvPr/>
        </p:nvSpPr>
        <p:spPr bwMode="auto">
          <a:xfrm>
            <a:off x="609600" y="3257550"/>
            <a:ext cx="21868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/>
              <a:t>问题</a:t>
            </a:r>
            <a:r>
              <a:rPr lang="en-US" altLang="zh-CN" sz="2400" b="1"/>
              <a:t>2</a:t>
            </a:r>
            <a:r>
              <a:rPr lang="zh-CN" altLang="en-US" sz="2400" b="1"/>
              <a:t>：在条件</a:t>
            </a:r>
          </a:p>
        </p:txBody>
      </p:sp>
      <p:sp>
        <p:nvSpPr>
          <p:cNvPr id="710659" name="Text Box 3"/>
          <p:cNvSpPr txBox="1">
            <a:spLocks noChangeArrowheads="1"/>
          </p:cNvSpPr>
          <p:nvPr/>
        </p:nvSpPr>
        <p:spPr bwMode="auto">
          <a:xfrm>
            <a:off x="6781800" y="3200400"/>
            <a:ext cx="1723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/>
              <a:t>下，求函数</a:t>
            </a:r>
          </a:p>
        </p:txBody>
      </p:sp>
      <p:graphicFrame>
        <p:nvGraphicFramePr>
          <p:cNvPr id="71066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373823"/>
              </p:ext>
            </p:extLst>
          </p:nvPr>
        </p:nvGraphicFramePr>
        <p:xfrm>
          <a:off x="533400" y="3717032"/>
          <a:ext cx="5133412" cy="448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0" name="Equation" r:id="rId3" imgW="2336760" imgH="228600" progId="Equation.DSMT4">
                  <p:embed/>
                </p:oleObj>
              </mc:Choice>
              <mc:Fallback>
                <p:oleObj name="Equation" r:id="rId3" imgW="23367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717032"/>
                        <a:ext cx="5133412" cy="448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0661" name="Text Box 5"/>
          <p:cNvSpPr txBox="1">
            <a:spLocks noChangeArrowheads="1"/>
          </p:cNvSpPr>
          <p:nvPr/>
        </p:nvSpPr>
        <p:spPr bwMode="auto">
          <a:xfrm>
            <a:off x="5638800" y="3733800"/>
            <a:ext cx="23391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/>
              <a:t>的最大最小值。</a:t>
            </a:r>
          </a:p>
        </p:txBody>
      </p:sp>
      <p:grpSp>
        <p:nvGrpSpPr>
          <p:cNvPr id="710662" name="Group 6"/>
          <p:cNvGrpSpPr>
            <a:grpSpLocks/>
          </p:cNvGrpSpPr>
          <p:nvPr/>
        </p:nvGrpSpPr>
        <p:grpSpPr bwMode="auto">
          <a:xfrm>
            <a:off x="533400" y="692151"/>
            <a:ext cx="6924675" cy="2365375"/>
            <a:chOff x="336" y="277"/>
            <a:chExt cx="4362" cy="1490"/>
          </a:xfrm>
        </p:grpSpPr>
        <p:graphicFrame>
          <p:nvGraphicFramePr>
            <p:cNvPr id="710663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1542314"/>
                </p:ext>
              </p:extLst>
            </p:nvPr>
          </p:nvGraphicFramePr>
          <p:xfrm>
            <a:off x="594" y="277"/>
            <a:ext cx="2113" cy="6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251" name="Equation" r:id="rId5" imgW="1663560" imgH="495000" progId="Equation.DSMT4">
                    <p:embed/>
                  </p:oleObj>
                </mc:Choice>
                <mc:Fallback>
                  <p:oleObj name="Equation" r:id="rId5" imgW="1663560" imgH="4950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4" y="277"/>
                          <a:ext cx="2113" cy="6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0664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6491329"/>
                </p:ext>
              </p:extLst>
            </p:nvPr>
          </p:nvGraphicFramePr>
          <p:xfrm>
            <a:off x="2653" y="277"/>
            <a:ext cx="2002" cy="6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252" name="Equation" r:id="rId7" imgW="1447560" imgH="482400" progId="Equation.DSMT4">
                    <p:embed/>
                  </p:oleObj>
                </mc:Choice>
                <mc:Fallback>
                  <p:oleObj name="Equation" r:id="rId7" imgW="1447560" imgH="4824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277"/>
                          <a:ext cx="2002" cy="6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0665" name="Text Box 9"/>
            <p:cNvSpPr txBox="1">
              <a:spLocks noChangeArrowheads="1"/>
            </p:cNvSpPr>
            <p:nvPr/>
          </p:nvSpPr>
          <p:spPr bwMode="auto">
            <a:xfrm>
              <a:off x="384" y="996"/>
              <a:ext cx="176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b="1"/>
                <a:t>问题</a:t>
              </a:r>
              <a:r>
                <a:rPr lang="en-US" altLang="zh-CN" sz="2400" b="1"/>
                <a:t>1</a:t>
              </a:r>
              <a:r>
                <a:rPr lang="zh-CN" altLang="en-US" sz="2400" b="1"/>
                <a:t>：在约束条件</a:t>
              </a:r>
            </a:p>
          </p:txBody>
        </p:sp>
        <p:sp>
          <p:nvSpPr>
            <p:cNvPr id="710666" name="Text Box 10"/>
            <p:cNvSpPr txBox="1">
              <a:spLocks noChangeArrowheads="1"/>
            </p:cNvSpPr>
            <p:nvPr/>
          </p:nvSpPr>
          <p:spPr bwMode="auto">
            <a:xfrm>
              <a:off x="336" y="1476"/>
              <a:ext cx="263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b="1"/>
                <a:t>下，求距离 </a:t>
              </a:r>
              <a:r>
                <a:rPr lang="en-US" altLang="zh-CN" sz="2400" b="1" i="1"/>
                <a:t>d</a:t>
              </a:r>
              <a:r>
                <a:rPr lang="en-US" altLang="zh-CN" sz="2400" b="1"/>
                <a:t> </a:t>
              </a:r>
              <a:r>
                <a:rPr lang="zh-CN" altLang="en-US" sz="2400" b="1"/>
                <a:t>的最大最小值。</a:t>
              </a:r>
            </a:p>
          </p:txBody>
        </p:sp>
        <p:graphicFrame>
          <p:nvGraphicFramePr>
            <p:cNvPr id="710667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0569640"/>
                </p:ext>
              </p:extLst>
            </p:nvPr>
          </p:nvGraphicFramePr>
          <p:xfrm>
            <a:off x="2146" y="918"/>
            <a:ext cx="2552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253" name="Equation" r:id="rId9" imgW="1562040" imgH="228600" progId="Equation.DSMT4">
                    <p:embed/>
                  </p:oleObj>
                </mc:Choice>
                <mc:Fallback>
                  <p:oleObj name="Equation" r:id="rId9" imgW="156204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6" y="918"/>
                          <a:ext cx="2552" cy="3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1066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975380"/>
              </p:ext>
            </p:extLst>
          </p:nvPr>
        </p:nvGraphicFramePr>
        <p:xfrm>
          <a:off x="2915816" y="3140968"/>
          <a:ext cx="3865984" cy="55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4" name="Equation" r:id="rId11" imgW="1562040" imgH="228600" progId="Equation.DSMT4">
                  <p:embed/>
                </p:oleObj>
              </mc:Choice>
              <mc:Fallback>
                <p:oleObj name="Equation" r:id="rId11" imgW="15620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3140968"/>
                        <a:ext cx="3865984" cy="55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0669" name="Text Box 13"/>
          <p:cNvSpPr txBox="1">
            <a:spLocks noChangeArrowheads="1"/>
          </p:cNvSpPr>
          <p:nvPr/>
        </p:nvSpPr>
        <p:spPr bwMode="auto">
          <a:xfrm>
            <a:off x="76200" y="4419600"/>
            <a:ext cx="31101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/>
              <a:t>（</a:t>
            </a:r>
            <a:r>
              <a:rPr lang="en-US" altLang="zh-CN" sz="2400" b="1"/>
              <a:t>1</a:t>
            </a:r>
            <a:r>
              <a:rPr lang="zh-CN" altLang="en-US" sz="2400" b="1"/>
              <a:t>）作拉格朗日函数</a:t>
            </a:r>
          </a:p>
        </p:txBody>
      </p:sp>
      <p:graphicFrame>
        <p:nvGraphicFramePr>
          <p:cNvPr id="71067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228556"/>
              </p:ext>
            </p:extLst>
          </p:nvPr>
        </p:nvGraphicFramePr>
        <p:xfrm>
          <a:off x="438037" y="5085184"/>
          <a:ext cx="8540976" cy="490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5" name="Equation" r:id="rId13" imgW="3746160" imgH="228600" progId="Equation.DSMT4">
                  <p:embed/>
                </p:oleObj>
              </mc:Choice>
              <mc:Fallback>
                <p:oleObj name="Equation" r:id="rId13" imgW="37461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037" y="5085184"/>
                        <a:ext cx="8540976" cy="490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067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9561112"/>
              </p:ext>
            </p:extLst>
          </p:nvPr>
        </p:nvGraphicFramePr>
        <p:xfrm>
          <a:off x="2796417" y="5826125"/>
          <a:ext cx="5349139" cy="502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6" name="Equation" r:id="rId15" imgW="2286000" imgH="228600" progId="Equation.DSMT4">
                  <p:embed/>
                </p:oleObj>
              </mc:Choice>
              <mc:Fallback>
                <p:oleObj name="Equation" r:id="rId15" imgW="2286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6417" y="5826125"/>
                        <a:ext cx="5349139" cy="5029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067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106572"/>
              </p:ext>
            </p:extLst>
          </p:nvPr>
        </p:nvGraphicFramePr>
        <p:xfrm>
          <a:off x="2796417" y="6381296"/>
          <a:ext cx="4943935" cy="4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7" name="Equation" r:id="rId17" imgW="2311200" imgH="241200" progId="Equation.DSMT4">
                  <p:embed/>
                </p:oleObj>
              </mc:Choice>
              <mc:Fallback>
                <p:oleObj name="Equation" r:id="rId17" imgW="231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6417" y="6381296"/>
                        <a:ext cx="4943935" cy="4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0673" name="Text Box 17"/>
          <p:cNvSpPr txBox="1">
            <a:spLocks noChangeArrowheads="1"/>
          </p:cNvSpPr>
          <p:nvPr/>
        </p:nvSpPr>
        <p:spPr bwMode="auto">
          <a:xfrm>
            <a:off x="185738" y="5867400"/>
            <a:ext cx="24945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/>
              <a:t>（</a:t>
            </a:r>
            <a:r>
              <a:rPr lang="en-US" altLang="zh-CN" sz="2400" b="1"/>
              <a:t>2</a:t>
            </a:r>
            <a:r>
              <a:rPr lang="zh-CN" altLang="en-US" sz="2400" b="1"/>
              <a:t>）联解方程组</a:t>
            </a:r>
          </a:p>
        </p:txBody>
      </p:sp>
    </p:spTree>
    <p:extLst>
      <p:ext uri="{BB962C8B-B14F-4D97-AF65-F5344CB8AC3E}">
        <p14:creationId xmlns:p14="http://schemas.microsoft.com/office/powerpoint/2010/main" val="27339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10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710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10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6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71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41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1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46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00"/>
                                        <p:tgtEl>
                                          <p:spTgt spid="71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00"/>
                                        <p:tgtEl>
                                          <p:spTgt spid="710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10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"/>
                                        <p:tgtEl>
                                          <p:spTgt spid="710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10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10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0658" grpId="0" autoUpdateAnimBg="0"/>
      <p:bldP spid="710659" grpId="0" autoUpdateAnimBg="0"/>
      <p:bldP spid="710661" grpId="0" autoUpdateAnimBg="0"/>
      <p:bldP spid="710669" grpId="0" autoUpdateAnimBg="0"/>
      <p:bldP spid="710673" grpId="0" autoUpdateAnimBg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682" name="Group 2"/>
          <p:cNvGrpSpPr>
            <a:grpSpLocks/>
          </p:cNvGrpSpPr>
          <p:nvPr/>
        </p:nvGrpSpPr>
        <p:grpSpPr bwMode="auto">
          <a:xfrm>
            <a:off x="76200" y="304800"/>
            <a:ext cx="8872731" cy="958965"/>
            <a:chOff x="48" y="192"/>
            <a:chExt cx="5252" cy="576"/>
          </a:xfrm>
        </p:grpSpPr>
        <p:sp>
          <p:nvSpPr>
            <p:cNvPr id="711683" name="Text Box 3"/>
            <p:cNvSpPr txBox="1">
              <a:spLocks noChangeArrowheads="1"/>
            </p:cNvSpPr>
            <p:nvPr/>
          </p:nvSpPr>
          <p:spPr bwMode="auto">
            <a:xfrm>
              <a:off x="48" y="192"/>
              <a:ext cx="196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b="1"/>
                <a:t>（</a:t>
              </a:r>
              <a:r>
                <a:rPr lang="en-US" altLang="zh-CN" sz="2400" b="1"/>
                <a:t>1</a:t>
              </a:r>
              <a:r>
                <a:rPr lang="zh-CN" altLang="en-US" sz="2400" b="1"/>
                <a:t>）作拉格朗日函数</a:t>
              </a:r>
            </a:p>
          </p:txBody>
        </p:sp>
        <p:graphicFrame>
          <p:nvGraphicFramePr>
            <p:cNvPr id="711684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33943532"/>
                </p:ext>
              </p:extLst>
            </p:nvPr>
          </p:nvGraphicFramePr>
          <p:xfrm>
            <a:off x="408" y="487"/>
            <a:ext cx="4892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98" name="Equation" r:id="rId3" imgW="3746160" imgH="228600" progId="Equation.DSMT4">
                    <p:embed/>
                  </p:oleObj>
                </mc:Choice>
                <mc:Fallback>
                  <p:oleObj name="Equation" r:id="rId3" imgW="374616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" y="487"/>
                          <a:ext cx="4892" cy="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11685" name="Group 5"/>
          <p:cNvGrpSpPr>
            <a:grpSpLocks/>
          </p:cNvGrpSpPr>
          <p:nvPr/>
        </p:nvGrpSpPr>
        <p:grpSpPr bwMode="auto">
          <a:xfrm>
            <a:off x="3259412" y="1377713"/>
            <a:ext cx="4016376" cy="996951"/>
            <a:chOff x="2915" y="1078"/>
            <a:chExt cx="2530" cy="628"/>
          </a:xfrm>
        </p:grpSpPr>
        <p:graphicFrame>
          <p:nvGraphicFramePr>
            <p:cNvPr id="711686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5102953"/>
                </p:ext>
              </p:extLst>
            </p:nvPr>
          </p:nvGraphicFramePr>
          <p:xfrm>
            <a:off x="2928" y="1078"/>
            <a:ext cx="2492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99" name="Equation" r:id="rId5" imgW="2286000" imgH="228600" progId="Equation.DSMT4">
                    <p:embed/>
                  </p:oleObj>
                </mc:Choice>
                <mc:Fallback>
                  <p:oleObj name="Equation" r:id="rId5" imgW="22860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1078"/>
                          <a:ext cx="2492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1687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497959"/>
                </p:ext>
              </p:extLst>
            </p:nvPr>
          </p:nvGraphicFramePr>
          <p:xfrm>
            <a:off x="2915" y="1457"/>
            <a:ext cx="2530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300" name="Equation" r:id="rId7" imgW="2311200" imgH="241200" progId="Equation.DSMT4">
                    <p:embed/>
                  </p:oleObj>
                </mc:Choice>
                <mc:Fallback>
                  <p:oleObj name="Equation" r:id="rId7" imgW="231120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5" y="1457"/>
                          <a:ext cx="2530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1688" name="Text Box 8"/>
          <p:cNvSpPr txBox="1">
            <a:spLocks noChangeArrowheads="1"/>
          </p:cNvSpPr>
          <p:nvPr/>
        </p:nvSpPr>
        <p:spPr bwMode="auto">
          <a:xfrm>
            <a:off x="185738" y="1752600"/>
            <a:ext cx="25058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/>
              <a:t>（</a:t>
            </a:r>
            <a:r>
              <a:rPr lang="en-US" altLang="zh-CN" sz="2400" b="1"/>
              <a:t>2</a:t>
            </a:r>
            <a:r>
              <a:rPr lang="zh-CN" altLang="en-US" sz="2400" b="1"/>
              <a:t>）联解方程组</a:t>
            </a:r>
          </a:p>
        </p:txBody>
      </p:sp>
      <p:graphicFrame>
        <p:nvGraphicFramePr>
          <p:cNvPr id="71168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423207"/>
              </p:ext>
            </p:extLst>
          </p:nvPr>
        </p:nvGraphicFramePr>
        <p:xfrm>
          <a:off x="3314972" y="2512774"/>
          <a:ext cx="4071321" cy="36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01" name="Equation" r:id="rId9" imgW="2387520" imgH="228600" progId="Equation.DSMT4">
                  <p:embed/>
                </p:oleObj>
              </mc:Choice>
              <mc:Fallback>
                <p:oleObj name="Equation" r:id="rId9" imgW="23875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972" y="2512774"/>
                        <a:ext cx="4071321" cy="36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169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984212"/>
              </p:ext>
            </p:extLst>
          </p:nvPr>
        </p:nvGraphicFramePr>
        <p:xfrm>
          <a:off x="3275856" y="2996952"/>
          <a:ext cx="3456384" cy="477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02" name="Equation" r:id="rId11" imgW="1650960" imgH="241200" progId="Equation.DSMT4">
                  <p:embed/>
                </p:oleObj>
              </mc:Choice>
              <mc:Fallback>
                <p:oleObj name="Equation" r:id="rId11" imgW="16509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2996952"/>
                        <a:ext cx="3456384" cy="4771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169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62892"/>
              </p:ext>
            </p:extLst>
          </p:nvPr>
        </p:nvGraphicFramePr>
        <p:xfrm>
          <a:off x="3001909" y="1484784"/>
          <a:ext cx="374600" cy="2063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03" name="Equation" r:id="rId13" imgW="190440" imgH="914400" progId="Equation.DSMT4">
                  <p:embed/>
                </p:oleObj>
              </mc:Choice>
              <mc:Fallback>
                <p:oleObj name="Equation" r:id="rId13" imgW="19044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1909" y="1484784"/>
                        <a:ext cx="374600" cy="20638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1692" name="Text Box 12"/>
          <p:cNvSpPr txBox="1">
            <a:spLocks noChangeArrowheads="1"/>
          </p:cNvSpPr>
          <p:nvPr/>
        </p:nvSpPr>
        <p:spPr bwMode="auto">
          <a:xfrm>
            <a:off x="365125" y="3873500"/>
            <a:ext cx="23503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/>
              <a:t>求得两个驻点：</a:t>
            </a:r>
          </a:p>
        </p:txBody>
      </p:sp>
      <p:graphicFrame>
        <p:nvGraphicFramePr>
          <p:cNvPr id="71169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99107"/>
              </p:ext>
            </p:extLst>
          </p:nvPr>
        </p:nvGraphicFramePr>
        <p:xfrm>
          <a:off x="2521403" y="3474828"/>
          <a:ext cx="3202725" cy="924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04" name="Equation" r:id="rId15" imgW="1346040" imgH="393480" progId="Equation.DSMT4">
                  <p:embed/>
                </p:oleObj>
              </mc:Choice>
              <mc:Fallback>
                <p:oleObj name="Equation" r:id="rId15" imgW="13460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1403" y="3474828"/>
                        <a:ext cx="3202725" cy="9243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169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857267"/>
              </p:ext>
            </p:extLst>
          </p:nvPr>
        </p:nvGraphicFramePr>
        <p:xfrm>
          <a:off x="5665347" y="3474828"/>
          <a:ext cx="3371149" cy="839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05" name="Equation" r:id="rId17" imgW="1562040" imgH="393480" progId="Equation.DSMT4">
                  <p:embed/>
                </p:oleObj>
              </mc:Choice>
              <mc:Fallback>
                <p:oleObj name="Equation" r:id="rId17" imgW="15620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5347" y="3474828"/>
                        <a:ext cx="3371149" cy="8390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1695" name="Text Box 15"/>
          <p:cNvSpPr txBox="1">
            <a:spLocks noChangeArrowheads="1"/>
          </p:cNvSpPr>
          <p:nvPr/>
        </p:nvSpPr>
        <p:spPr bwMode="auto">
          <a:xfrm>
            <a:off x="179512" y="4653136"/>
            <a:ext cx="20409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/>
              <a:t>对应的距离为</a:t>
            </a:r>
          </a:p>
        </p:txBody>
      </p:sp>
      <p:graphicFrame>
        <p:nvGraphicFramePr>
          <p:cNvPr id="71169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964164"/>
              </p:ext>
            </p:extLst>
          </p:nvPr>
        </p:nvGraphicFramePr>
        <p:xfrm>
          <a:off x="2123728" y="4432091"/>
          <a:ext cx="5541017" cy="1198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06" name="Equation" r:id="rId19" imgW="2197080" imgH="482400" progId="Equation.DSMT4">
                  <p:embed/>
                </p:oleObj>
              </mc:Choice>
              <mc:Fallback>
                <p:oleObj name="Equation" r:id="rId19" imgW="219708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4432091"/>
                        <a:ext cx="5541017" cy="11986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169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1378405"/>
              </p:ext>
            </p:extLst>
          </p:nvPr>
        </p:nvGraphicFramePr>
        <p:xfrm>
          <a:off x="7380312" y="4573067"/>
          <a:ext cx="1668355" cy="714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07" name="Equation" r:id="rId21" imgW="660240" imgH="393480" progId="Equation.DSMT4">
                  <p:embed/>
                </p:oleObj>
              </mc:Choice>
              <mc:Fallback>
                <p:oleObj name="Equation" r:id="rId21" imgW="6602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312" y="4573067"/>
                        <a:ext cx="1668355" cy="7145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169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381036"/>
              </p:ext>
            </p:extLst>
          </p:nvPr>
        </p:nvGraphicFramePr>
        <p:xfrm>
          <a:off x="2267744" y="5557628"/>
          <a:ext cx="2086166" cy="979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08" name="Equation" r:id="rId23" imgW="825480" imgH="393480" progId="Equation.DSMT4">
                  <p:embed/>
                </p:oleObj>
              </mc:Choice>
              <mc:Fallback>
                <p:oleObj name="Equation" r:id="rId23" imgW="8254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5557628"/>
                        <a:ext cx="2086166" cy="9796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18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1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71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71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1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1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1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11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1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11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300"/>
                                        <p:tgtEl>
                                          <p:spTgt spid="71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1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1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1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1688" grpId="0" autoUpdateAnimBg="0"/>
      <p:bldP spid="711692" grpId="0" autoUpdateAnimBg="0"/>
      <p:bldP spid="711695" grpId="0" autoUpdateAnimBg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3" name="Object 5"/>
          <p:cNvGraphicFramePr>
            <a:graphicFrameLocks noChangeAspect="1"/>
          </p:cNvGraphicFramePr>
          <p:nvPr/>
        </p:nvGraphicFramePr>
        <p:xfrm>
          <a:off x="141288" y="692150"/>
          <a:ext cx="7326312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18" name="文档" r:id="rId3" imgW="2923623" imgH="249015" progId="Word.Document.8">
                  <p:embed/>
                </p:oleObj>
              </mc:Choice>
              <mc:Fallback>
                <p:oleObj name="文档" r:id="rId3" imgW="2923623" imgH="24901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88" y="692150"/>
                        <a:ext cx="7326312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4" name="Object 6"/>
          <p:cNvGraphicFramePr>
            <a:graphicFrameLocks noChangeAspect="1"/>
          </p:cNvGraphicFramePr>
          <p:nvPr/>
        </p:nvGraphicFramePr>
        <p:xfrm>
          <a:off x="722313" y="847725"/>
          <a:ext cx="8345487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19" name="文档" r:id="rId5" imgW="3331043" imgH="395833" progId="Word.Document.8">
                  <p:embed/>
                </p:oleObj>
              </mc:Choice>
              <mc:Fallback>
                <p:oleObj name="文档" r:id="rId5" imgW="3331043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313" y="847725"/>
                        <a:ext cx="8345487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5" name="Object 7"/>
          <p:cNvGraphicFramePr>
            <a:graphicFrameLocks noChangeAspect="1"/>
          </p:cNvGraphicFramePr>
          <p:nvPr/>
        </p:nvGraphicFramePr>
        <p:xfrm>
          <a:off x="127000" y="1349375"/>
          <a:ext cx="8920163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0" name="文档" r:id="rId7" imgW="3554745" imgH="395833" progId="Word.Document.8">
                  <p:embed/>
                </p:oleObj>
              </mc:Choice>
              <mc:Fallback>
                <p:oleObj name="文档" r:id="rId7" imgW="3554745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1349375"/>
                        <a:ext cx="8920163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6" name="Object 8"/>
          <p:cNvGraphicFramePr>
            <a:graphicFrameLocks noChangeAspect="1"/>
          </p:cNvGraphicFramePr>
          <p:nvPr/>
        </p:nvGraphicFramePr>
        <p:xfrm>
          <a:off x="101600" y="2136775"/>
          <a:ext cx="241300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1" name="文档" r:id="rId9" imgW="969378" imgH="240738" progId="Word.Document.8">
                  <p:embed/>
                </p:oleObj>
              </mc:Choice>
              <mc:Fallback>
                <p:oleObj name="文档" r:id="rId9" imgW="969378" imgH="24073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00" y="2136775"/>
                        <a:ext cx="2413000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7" name="Object 9"/>
          <p:cNvGraphicFramePr>
            <a:graphicFrameLocks noChangeAspect="1"/>
          </p:cNvGraphicFramePr>
          <p:nvPr/>
        </p:nvGraphicFramePr>
        <p:xfrm>
          <a:off x="796925" y="2260600"/>
          <a:ext cx="7346950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2" name="文档" r:id="rId11" imgW="2931908" imgH="395833" progId="Word.Document.8">
                  <p:embed/>
                </p:oleObj>
              </mc:Choice>
              <mc:Fallback>
                <p:oleObj name="文档" r:id="rId11" imgW="2931908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925" y="2260600"/>
                        <a:ext cx="7346950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8" name="Object 10"/>
          <p:cNvGraphicFramePr>
            <a:graphicFrameLocks noChangeAspect="1"/>
          </p:cNvGraphicFramePr>
          <p:nvPr/>
        </p:nvGraphicFramePr>
        <p:xfrm>
          <a:off x="22225" y="2698750"/>
          <a:ext cx="9112250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3" name="文档" r:id="rId13" imgW="3637958" imgH="477518" progId="Word.Document.8">
                  <p:embed/>
                </p:oleObj>
              </mc:Choice>
              <mc:Fallback>
                <p:oleObj name="文档" r:id="rId13" imgW="3637958" imgH="47751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5" y="2698750"/>
                        <a:ext cx="9112250" cy="1201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9" name="Object 11"/>
          <p:cNvGraphicFramePr>
            <a:graphicFrameLocks noChangeAspect="1"/>
          </p:cNvGraphicFramePr>
          <p:nvPr/>
        </p:nvGraphicFramePr>
        <p:xfrm>
          <a:off x="117475" y="3230563"/>
          <a:ext cx="5092700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4" name="文档" r:id="rId15" imgW="2036017" imgH="422462" progId="Word.Document.8">
                  <p:embed/>
                </p:oleObj>
              </mc:Choice>
              <mc:Fallback>
                <p:oleObj name="文档" r:id="rId15" imgW="2036017" imgH="42246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75" y="3230563"/>
                        <a:ext cx="5092700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0" name="Object 12"/>
          <p:cNvGraphicFramePr>
            <a:graphicFrameLocks noChangeAspect="1"/>
          </p:cNvGraphicFramePr>
          <p:nvPr/>
        </p:nvGraphicFramePr>
        <p:xfrm>
          <a:off x="4997450" y="3252788"/>
          <a:ext cx="4146550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5" name="文档" r:id="rId17" imgW="1655975" imgH="422462" progId="Word.Document.8">
                  <p:embed/>
                </p:oleObj>
              </mc:Choice>
              <mc:Fallback>
                <p:oleObj name="文档" r:id="rId17" imgW="1655975" imgH="42246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7450" y="3252788"/>
                        <a:ext cx="4146550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1" name="Object 13"/>
          <p:cNvGraphicFramePr>
            <a:graphicFrameLocks noChangeAspect="1"/>
          </p:cNvGraphicFramePr>
          <p:nvPr/>
        </p:nvGraphicFramePr>
        <p:xfrm>
          <a:off x="434975" y="3754438"/>
          <a:ext cx="4114800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6" name="文档" r:id="rId19" imgW="1643367" imgH="422462" progId="Word.Document.8">
                  <p:embed/>
                </p:oleObj>
              </mc:Choice>
              <mc:Fallback>
                <p:oleObj name="文档" r:id="rId19" imgW="1643367" imgH="42246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3754438"/>
                        <a:ext cx="4114800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2" name="Object 14"/>
          <p:cNvGraphicFramePr>
            <a:graphicFrameLocks noChangeAspect="1"/>
          </p:cNvGraphicFramePr>
          <p:nvPr/>
        </p:nvGraphicFramePr>
        <p:xfrm>
          <a:off x="4572000" y="3751263"/>
          <a:ext cx="4103688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7" name="文档" r:id="rId21" imgW="1642287" imgH="418503" progId="Word.Document.8">
                  <p:embed/>
                </p:oleObj>
              </mc:Choice>
              <mc:Fallback>
                <p:oleObj name="文档" r:id="rId21" imgW="1642287" imgH="41850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751263"/>
                        <a:ext cx="4103688" cy="1052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3" name="Object 15"/>
          <p:cNvGraphicFramePr>
            <a:graphicFrameLocks noChangeAspect="1"/>
          </p:cNvGraphicFramePr>
          <p:nvPr/>
        </p:nvGraphicFramePr>
        <p:xfrm>
          <a:off x="425450" y="4167188"/>
          <a:ext cx="2265363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8" name="文档" r:id="rId23" imgW="906338" imgH="418503" progId="Word.Document.8">
                  <p:embed/>
                </p:oleObj>
              </mc:Choice>
              <mc:Fallback>
                <p:oleObj name="文档" r:id="rId23" imgW="906338" imgH="41850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450" y="4167188"/>
                        <a:ext cx="2265363" cy="1052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4" name="Object 16"/>
          <p:cNvGraphicFramePr>
            <a:graphicFrameLocks noChangeAspect="1"/>
          </p:cNvGraphicFramePr>
          <p:nvPr/>
        </p:nvGraphicFramePr>
        <p:xfrm>
          <a:off x="2743200" y="4200525"/>
          <a:ext cx="283845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9" name="文档" r:id="rId25" imgW="1136884" imgH="414185" progId="Word.Document.8">
                  <p:embed/>
                </p:oleObj>
              </mc:Choice>
              <mc:Fallback>
                <p:oleObj name="文档" r:id="rId25" imgW="1136884" imgH="41418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200525"/>
                        <a:ext cx="283845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5" name="Object 17"/>
          <p:cNvGraphicFramePr>
            <a:graphicFrameLocks noChangeAspect="1"/>
          </p:cNvGraphicFramePr>
          <p:nvPr/>
        </p:nvGraphicFramePr>
        <p:xfrm>
          <a:off x="120650" y="4614863"/>
          <a:ext cx="7858125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0" name="文档" r:id="rId27" imgW="3133637" imgH="443693" progId="Word.Document.8">
                  <p:embed/>
                </p:oleObj>
              </mc:Choice>
              <mc:Fallback>
                <p:oleObj name="文档" r:id="rId27" imgW="3133637" imgH="44369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50" y="4614863"/>
                        <a:ext cx="7858125" cy="1116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6" name="Object 18"/>
          <p:cNvGraphicFramePr>
            <a:graphicFrameLocks noChangeAspect="1"/>
          </p:cNvGraphicFramePr>
          <p:nvPr/>
        </p:nvGraphicFramePr>
        <p:xfrm>
          <a:off x="8039100" y="4870450"/>
          <a:ext cx="72390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1" name="文档" r:id="rId29" imgW="294308" imgH="236420" progId="Word.Document.8">
                  <p:embed/>
                </p:oleObj>
              </mc:Choice>
              <mc:Fallback>
                <p:oleObj name="文档" r:id="rId29" imgW="294308" imgH="23642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9100" y="4870450"/>
                        <a:ext cx="723900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7" name="Object 19"/>
          <p:cNvGraphicFramePr>
            <a:graphicFrameLocks noChangeAspect="1"/>
          </p:cNvGraphicFramePr>
          <p:nvPr/>
        </p:nvGraphicFramePr>
        <p:xfrm>
          <a:off x="115888" y="5048250"/>
          <a:ext cx="5741987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2" name="文档" r:id="rId31" imgW="2294662" imgH="439375" progId="Word.Document.8">
                  <p:embed/>
                </p:oleObj>
              </mc:Choice>
              <mc:Fallback>
                <p:oleObj name="文档" r:id="rId31" imgW="2294662" imgH="43937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8" y="5048250"/>
                        <a:ext cx="5741987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8" name="Object 20"/>
          <p:cNvGraphicFramePr>
            <a:graphicFrameLocks noChangeAspect="1"/>
          </p:cNvGraphicFramePr>
          <p:nvPr/>
        </p:nvGraphicFramePr>
        <p:xfrm>
          <a:off x="5794375" y="5281613"/>
          <a:ext cx="2371725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3" name="文档" r:id="rId33" imgW="946323" imgH="236420" progId="Word.Document.8">
                  <p:embed/>
                </p:oleObj>
              </mc:Choice>
              <mc:Fallback>
                <p:oleObj name="文档" r:id="rId33" imgW="946323" imgH="23642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4375" y="5281613"/>
                        <a:ext cx="2371725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9" name="Object 21"/>
          <p:cNvGraphicFramePr>
            <a:graphicFrameLocks noChangeAspect="1"/>
          </p:cNvGraphicFramePr>
          <p:nvPr/>
        </p:nvGraphicFramePr>
        <p:xfrm>
          <a:off x="8154988" y="5272088"/>
          <a:ext cx="73342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4" name="文档" r:id="rId35" imgW="294308" imgH="236060" progId="Word.Document.8">
                  <p:embed/>
                </p:oleObj>
              </mc:Choice>
              <mc:Fallback>
                <p:oleObj name="文档" r:id="rId35" imgW="294308" imgH="23606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4988" y="5272088"/>
                        <a:ext cx="733425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10" name="Object 22"/>
          <p:cNvGraphicFramePr>
            <a:graphicFrameLocks noChangeAspect="1"/>
          </p:cNvGraphicFramePr>
          <p:nvPr/>
        </p:nvGraphicFramePr>
        <p:xfrm>
          <a:off x="138113" y="5772150"/>
          <a:ext cx="1785937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5" name="文档" r:id="rId37" imgW="720819" imgH="240738" progId="Word.Document.8">
                  <p:embed/>
                </p:oleObj>
              </mc:Choice>
              <mc:Fallback>
                <p:oleObj name="文档" r:id="rId37" imgW="720819" imgH="24073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3" y="5772150"/>
                        <a:ext cx="1785937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11" name="Object 23"/>
          <p:cNvGraphicFramePr>
            <a:graphicFrameLocks noChangeAspect="1"/>
          </p:cNvGraphicFramePr>
          <p:nvPr/>
        </p:nvGraphicFramePr>
        <p:xfrm>
          <a:off x="1770063" y="5486400"/>
          <a:ext cx="3295650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6" name="文档" r:id="rId39" imgW="1319521" imgH="395833" progId="Word.Document.8">
                  <p:embed/>
                </p:oleObj>
              </mc:Choice>
              <mc:Fallback>
                <p:oleObj name="文档" r:id="rId39" imgW="1319521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0063" y="5486400"/>
                        <a:ext cx="3295650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12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2526930"/>
              </p:ext>
            </p:extLst>
          </p:nvPr>
        </p:nvGraphicFramePr>
        <p:xfrm>
          <a:off x="144463" y="-80963"/>
          <a:ext cx="8967787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7" name="Document" r:id="rId41" imgW="3575787" imgH="396374" progId="Word.Document.8">
                  <p:embed/>
                </p:oleObj>
              </mc:Choice>
              <mc:Fallback>
                <p:oleObj name="Document" r:id="rId41" imgW="3575787" imgH="39637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3" y="-80963"/>
                        <a:ext cx="8967787" cy="979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064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7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7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7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7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7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7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7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7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7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6" name="Object 4"/>
          <p:cNvGraphicFramePr>
            <a:graphicFrameLocks noChangeAspect="1"/>
          </p:cNvGraphicFramePr>
          <p:nvPr/>
        </p:nvGraphicFramePr>
        <p:xfrm>
          <a:off x="138113" y="690563"/>
          <a:ext cx="670877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05" name="文档" r:id="rId3" imgW="2673984" imgH="240738" progId="Word.Document.8">
                  <p:embed/>
                </p:oleObj>
              </mc:Choice>
              <mc:Fallback>
                <p:oleObj name="文档" r:id="rId3" imgW="2673984" imgH="24073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3" y="690563"/>
                        <a:ext cx="670877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7" name="Object 5"/>
          <p:cNvGraphicFramePr>
            <a:graphicFrameLocks noChangeAspect="1"/>
          </p:cNvGraphicFramePr>
          <p:nvPr/>
        </p:nvGraphicFramePr>
        <p:xfrm>
          <a:off x="773113" y="869950"/>
          <a:ext cx="8335962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06" name="文档" r:id="rId5" imgW="3321677" imgH="395833" progId="Word.Document.8">
                  <p:embed/>
                </p:oleObj>
              </mc:Choice>
              <mc:Fallback>
                <p:oleObj name="文档" r:id="rId5" imgW="3321677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113" y="869950"/>
                        <a:ext cx="8335962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8" name="Object 6"/>
          <p:cNvGraphicFramePr>
            <a:graphicFrameLocks noChangeAspect="1"/>
          </p:cNvGraphicFramePr>
          <p:nvPr/>
        </p:nvGraphicFramePr>
        <p:xfrm>
          <a:off x="127000" y="1339850"/>
          <a:ext cx="9017000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07" name="文档" r:id="rId7" imgW="3597252" imgH="593749" progId="Word.Document.8">
                  <p:embed/>
                </p:oleObj>
              </mc:Choice>
              <mc:Fallback>
                <p:oleObj name="文档" r:id="rId7" imgW="3597252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1339850"/>
                        <a:ext cx="9017000" cy="148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5888" y="2555875"/>
          <a:ext cx="140335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08" name="文档" r:id="rId9" imgW="564480" imgH="236420" progId="Word.Document.8">
                  <p:embed/>
                </p:oleObj>
              </mc:Choice>
              <mc:Fallback>
                <p:oleObj name="文档" r:id="rId9" imgW="564480" imgH="23642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8" y="2555875"/>
                        <a:ext cx="1403350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0" name="Object 8"/>
          <p:cNvGraphicFramePr>
            <a:graphicFrameLocks noChangeAspect="1"/>
          </p:cNvGraphicFramePr>
          <p:nvPr/>
        </p:nvGraphicFramePr>
        <p:xfrm>
          <a:off x="1296988" y="2286000"/>
          <a:ext cx="7847012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09" name="文档" r:id="rId11" imgW="3130755" imgH="395833" progId="Word.Document.8">
                  <p:embed/>
                </p:oleObj>
              </mc:Choice>
              <mc:Fallback>
                <p:oleObj name="文档" r:id="rId11" imgW="3130755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6988" y="2286000"/>
                        <a:ext cx="7847012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1" name="Object 9"/>
          <p:cNvGraphicFramePr>
            <a:graphicFrameLocks noChangeAspect="1"/>
          </p:cNvGraphicFramePr>
          <p:nvPr/>
        </p:nvGraphicFramePr>
        <p:xfrm>
          <a:off x="127000" y="2946400"/>
          <a:ext cx="5241925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0" name="文档" r:id="rId13" imgW="2093294" imgH="395833" progId="Word.Document.8">
                  <p:embed/>
                </p:oleObj>
              </mc:Choice>
              <mc:Fallback>
                <p:oleObj name="文档" r:id="rId13" imgW="2093294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2946400"/>
                        <a:ext cx="5241925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2" name="Object 10"/>
          <p:cNvGraphicFramePr>
            <a:graphicFrameLocks noChangeAspect="1"/>
          </p:cNvGraphicFramePr>
          <p:nvPr/>
        </p:nvGraphicFramePr>
        <p:xfrm>
          <a:off x="5380038" y="2660650"/>
          <a:ext cx="3763962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1" name="文档" r:id="rId15" imgW="1502517" imgH="630094" progId="Word.Document.8">
                  <p:embed/>
                </p:oleObj>
              </mc:Choice>
              <mc:Fallback>
                <p:oleObj name="文档" r:id="rId15" imgW="1502517" imgH="63009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0038" y="2660650"/>
                        <a:ext cx="3763962" cy="158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3" name="Object 11"/>
          <p:cNvGraphicFramePr>
            <a:graphicFrameLocks noChangeAspect="1"/>
          </p:cNvGraphicFramePr>
          <p:nvPr/>
        </p:nvGraphicFramePr>
        <p:xfrm>
          <a:off x="796925" y="3638550"/>
          <a:ext cx="8304213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2" name="文档" r:id="rId17" imgW="3311230" imgH="593749" progId="Word.Document.8">
                  <p:embed/>
                </p:oleObj>
              </mc:Choice>
              <mc:Fallback>
                <p:oleObj name="文档" r:id="rId17" imgW="3311230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925" y="3638550"/>
                        <a:ext cx="8304213" cy="148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4" name="Object 12"/>
          <p:cNvGraphicFramePr>
            <a:graphicFrameLocks noChangeAspect="1"/>
          </p:cNvGraphicFramePr>
          <p:nvPr/>
        </p:nvGraphicFramePr>
        <p:xfrm>
          <a:off x="122238" y="4567238"/>
          <a:ext cx="3306762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3" name="文档" r:id="rId19" imgW="1316999" imgH="282841" progId="Word.Document.8">
                  <p:embed/>
                </p:oleObj>
              </mc:Choice>
              <mc:Fallback>
                <p:oleObj name="文档" r:id="rId19" imgW="1316999" imgH="28284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38" y="4567238"/>
                        <a:ext cx="3306762" cy="71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5" name="Object 13"/>
          <p:cNvGraphicFramePr>
            <a:graphicFrameLocks noChangeAspect="1"/>
          </p:cNvGraphicFramePr>
          <p:nvPr/>
        </p:nvGraphicFramePr>
        <p:xfrm>
          <a:off x="795338" y="4692650"/>
          <a:ext cx="3498850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4" name="文档" r:id="rId21" imgW="1401293" imgH="395833" progId="Word.Document.8">
                  <p:embed/>
                </p:oleObj>
              </mc:Choice>
              <mc:Fallback>
                <p:oleObj name="文档" r:id="rId21" imgW="1401293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4692650"/>
                        <a:ext cx="3498850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6" name="Object 14"/>
          <p:cNvGraphicFramePr>
            <a:graphicFrameLocks noChangeAspect="1"/>
          </p:cNvGraphicFramePr>
          <p:nvPr/>
        </p:nvGraphicFramePr>
        <p:xfrm>
          <a:off x="4219575" y="4691063"/>
          <a:ext cx="3646488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5" name="文档" r:id="rId23" imgW="1461812" imgH="395833" progId="Word.Document.8">
                  <p:embed/>
                </p:oleObj>
              </mc:Choice>
              <mc:Fallback>
                <p:oleObj name="文档" r:id="rId23" imgW="1461812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9575" y="4691063"/>
                        <a:ext cx="3646488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7" name="Object 15"/>
          <p:cNvGraphicFramePr>
            <a:graphicFrameLocks noChangeAspect="1"/>
          </p:cNvGraphicFramePr>
          <p:nvPr/>
        </p:nvGraphicFramePr>
        <p:xfrm>
          <a:off x="7905750" y="4935538"/>
          <a:ext cx="1041400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6" name="文档" r:id="rId25" imgW="417146" imgH="223826" progId="Word.Document.8">
                  <p:embed/>
                </p:oleObj>
              </mc:Choice>
              <mc:Fallback>
                <p:oleObj name="文档" r:id="rId25" imgW="417146" imgH="22382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750" y="4935538"/>
                        <a:ext cx="1041400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8" name="Object 16"/>
          <p:cNvGraphicFramePr>
            <a:graphicFrameLocks noChangeAspect="1"/>
          </p:cNvGraphicFramePr>
          <p:nvPr/>
        </p:nvGraphicFramePr>
        <p:xfrm>
          <a:off x="149225" y="5411788"/>
          <a:ext cx="20193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7" name="文档" r:id="rId27" imgW="807995" imgH="223826" progId="Word.Document.8">
                  <p:embed/>
                </p:oleObj>
              </mc:Choice>
              <mc:Fallback>
                <p:oleObj name="文档" r:id="rId27" imgW="807995" imgH="22382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" y="5411788"/>
                        <a:ext cx="201930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9" name="Object 17"/>
          <p:cNvGraphicFramePr>
            <a:graphicFrameLocks noChangeAspect="1"/>
          </p:cNvGraphicFramePr>
          <p:nvPr/>
        </p:nvGraphicFramePr>
        <p:xfrm>
          <a:off x="2062163" y="5411788"/>
          <a:ext cx="23717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8" name="文档" r:id="rId29" imgW="950286" imgH="215189" progId="Word.Document.8">
                  <p:embed/>
                </p:oleObj>
              </mc:Choice>
              <mc:Fallback>
                <p:oleObj name="文档" r:id="rId29" imgW="950286" imgH="21518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2163" y="5411788"/>
                        <a:ext cx="2371725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30" name="Object 18"/>
          <p:cNvGraphicFramePr>
            <a:graphicFrameLocks noChangeAspect="1"/>
          </p:cNvGraphicFramePr>
          <p:nvPr/>
        </p:nvGraphicFramePr>
        <p:xfrm>
          <a:off x="4387850" y="5127625"/>
          <a:ext cx="3295650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9" name="文档" r:id="rId31" imgW="1319521" imgH="395833" progId="Word.Document.8">
                  <p:embed/>
                </p:oleObj>
              </mc:Choice>
              <mc:Fallback>
                <p:oleObj name="文档" r:id="rId31" imgW="1319521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7850" y="5127625"/>
                        <a:ext cx="3295650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341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8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8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8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8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8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8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40" name="Object 4"/>
          <p:cNvGraphicFramePr>
            <a:graphicFrameLocks noChangeAspect="1"/>
          </p:cNvGraphicFramePr>
          <p:nvPr/>
        </p:nvGraphicFramePr>
        <p:xfrm>
          <a:off x="138113" y="914400"/>
          <a:ext cx="3275012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75" name="文档" r:id="rId3" imgW="1309795" imgH="236420" progId="Word.Document.8">
                  <p:embed/>
                </p:oleObj>
              </mc:Choice>
              <mc:Fallback>
                <p:oleObj name="文档" r:id="rId3" imgW="1309795" imgH="23642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3" y="914400"/>
                        <a:ext cx="3275012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1" name="Object 5"/>
          <p:cNvGraphicFramePr>
            <a:graphicFrameLocks noChangeAspect="1"/>
          </p:cNvGraphicFramePr>
          <p:nvPr/>
        </p:nvGraphicFramePr>
        <p:xfrm>
          <a:off x="661988" y="1447800"/>
          <a:ext cx="8474075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76" name="文档" r:id="rId5" imgW="3378593" imgH="223826" progId="Word.Document.8">
                  <p:embed/>
                </p:oleObj>
              </mc:Choice>
              <mc:Fallback>
                <p:oleObj name="文档" r:id="rId5" imgW="3378593" imgH="22382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1447800"/>
                        <a:ext cx="8474075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2" name="Object 6"/>
          <p:cNvGraphicFramePr>
            <a:graphicFrameLocks noChangeAspect="1"/>
          </p:cNvGraphicFramePr>
          <p:nvPr/>
        </p:nvGraphicFramePr>
        <p:xfrm>
          <a:off x="127000" y="2000250"/>
          <a:ext cx="1712913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77" name="文档" r:id="rId7" imgW="686598" imgH="219507" progId="Word.Document.8">
                  <p:embed/>
                </p:oleObj>
              </mc:Choice>
              <mc:Fallback>
                <p:oleObj name="文档" r:id="rId7" imgW="686598" imgH="21950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2000250"/>
                        <a:ext cx="1712913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3" name="Object 7"/>
          <p:cNvGraphicFramePr>
            <a:graphicFrameLocks noChangeAspect="1"/>
          </p:cNvGraphicFramePr>
          <p:nvPr/>
        </p:nvGraphicFramePr>
        <p:xfrm>
          <a:off x="1743075" y="1743075"/>
          <a:ext cx="7305675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78" name="文档" r:id="rId9" imgW="2910295" imgH="395833" progId="Word.Document.8">
                  <p:embed/>
                </p:oleObj>
              </mc:Choice>
              <mc:Fallback>
                <p:oleObj name="文档" r:id="rId9" imgW="2910295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3075" y="1743075"/>
                        <a:ext cx="7305675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4" name="Object 8"/>
          <p:cNvGraphicFramePr>
            <a:graphicFrameLocks noChangeAspect="1"/>
          </p:cNvGraphicFramePr>
          <p:nvPr/>
        </p:nvGraphicFramePr>
        <p:xfrm>
          <a:off x="111125" y="2317750"/>
          <a:ext cx="8739188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79" name="文档" r:id="rId11" imgW="3490624" imgH="395833" progId="Word.Document.8">
                  <p:embed/>
                </p:oleObj>
              </mc:Choice>
              <mc:Fallback>
                <p:oleObj name="文档" r:id="rId11" imgW="3490624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125" y="2317750"/>
                        <a:ext cx="8739188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5" name="Object 9"/>
          <p:cNvGraphicFramePr>
            <a:graphicFrameLocks noChangeAspect="1"/>
          </p:cNvGraphicFramePr>
          <p:nvPr/>
        </p:nvGraphicFramePr>
        <p:xfrm>
          <a:off x="117475" y="2960688"/>
          <a:ext cx="2519363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80" name="文档" r:id="rId13" imgW="1006121" imgH="395833" progId="Word.Document.8">
                  <p:embed/>
                </p:oleObj>
              </mc:Choice>
              <mc:Fallback>
                <p:oleObj name="文档" r:id="rId13" imgW="1006121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75" y="2960688"/>
                        <a:ext cx="2519363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6" name="Object 10"/>
          <p:cNvGraphicFramePr>
            <a:graphicFrameLocks noChangeAspect="1"/>
          </p:cNvGraphicFramePr>
          <p:nvPr/>
        </p:nvGraphicFramePr>
        <p:xfrm>
          <a:off x="2593975" y="2894013"/>
          <a:ext cx="2254250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81" name="文档" r:id="rId15" imgW="903095" imgH="395833" progId="Word.Document.8">
                  <p:embed/>
                </p:oleObj>
              </mc:Choice>
              <mc:Fallback>
                <p:oleObj name="文档" r:id="rId15" imgW="903095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3975" y="2894013"/>
                        <a:ext cx="2254250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7" name="Object 11"/>
          <p:cNvGraphicFramePr>
            <a:graphicFrameLocks noChangeAspect="1"/>
          </p:cNvGraphicFramePr>
          <p:nvPr/>
        </p:nvGraphicFramePr>
        <p:xfrm>
          <a:off x="4805363" y="2930525"/>
          <a:ext cx="4125912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82" name="文档" r:id="rId17" imgW="1646609" imgH="395833" progId="Word.Document.8">
                  <p:embed/>
                </p:oleObj>
              </mc:Choice>
              <mc:Fallback>
                <p:oleObj name="文档" r:id="rId17" imgW="1646609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5363" y="2930525"/>
                        <a:ext cx="4125912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8" name="Object 12"/>
          <p:cNvGraphicFramePr>
            <a:graphicFrameLocks noChangeAspect="1"/>
          </p:cNvGraphicFramePr>
          <p:nvPr/>
        </p:nvGraphicFramePr>
        <p:xfrm>
          <a:off x="138113" y="3506788"/>
          <a:ext cx="7016750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83" name="文档" r:id="rId19" imgW="2799344" imgH="395833" progId="Word.Document.8">
                  <p:embed/>
                </p:oleObj>
              </mc:Choice>
              <mc:Fallback>
                <p:oleObj name="文档" r:id="rId19" imgW="2799344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3" y="3506788"/>
                        <a:ext cx="7016750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998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9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9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9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143" name="Text Box 47"/>
          <p:cNvSpPr txBox="1">
            <a:spLocks noChangeArrowheads="1"/>
          </p:cNvSpPr>
          <p:nvPr/>
        </p:nvSpPr>
        <p:spPr bwMode="auto">
          <a:xfrm>
            <a:off x="533400" y="80963"/>
            <a:ext cx="9380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/>
              <a:t>例  设</a:t>
            </a:r>
          </a:p>
        </p:txBody>
      </p:sp>
      <p:graphicFrame>
        <p:nvGraphicFramePr>
          <p:cNvPr id="772144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243784"/>
              </p:ext>
            </p:extLst>
          </p:nvPr>
        </p:nvGraphicFramePr>
        <p:xfrm>
          <a:off x="1388317" y="-27384"/>
          <a:ext cx="1959547" cy="576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2" name="Equation" r:id="rId3" imgW="711000" imgH="203040" progId="Equation.DSMT4">
                  <p:embed/>
                </p:oleObj>
              </mc:Choice>
              <mc:Fallback>
                <p:oleObj name="Equation" r:id="rId3" imgW="7110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8317" y="-27384"/>
                        <a:ext cx="1959547" cy="5769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2145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451247"/>
              </p:ext>
            </p:extLst>
          </p:nvPr>
        </p:nvGraphicFramePr>
        <p:xfrm>
          <a:off x="4619346" y="-27384"/>
          <a:ext cx="2544941" cy="498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3" name="Equation" r:id="rId5" imgW="1066680" imgH="203040" progId="Equation.DSMT4">
                  <p:embed/>
                </p:oleObj>
              </mc:Choice>
              <mc:Fallback>
                <p:oleObj name="Equation" r:id="rId5" imgW="10666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346" y="-27384"/>
                        <a:ext cx="2544941" cy="4989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2146" name="Text Box 50"/>
          <p:cNvSpPr txBox="1">
            <a:spLocks noChangeArrowheads="1"/>
          </p:cNvSpPr>
          <p:nvPr/>
        </p:nvSpPr>
        <p:spPr bwMode="auto">
          <a:xfrm>
            <a:off x="3203575" y="44450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/>
              <a:t>是由方程</a:t>
            </a:r>
          </a:p>
        </p:txBody>
      </p:sp>
      <p:graphicFrame>
        <p:nvGraphicFramePr>
          <p:cNvPr id="772147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845178"/>
              </p:ext>
            </p:extLst>
          </p:nvPr>
        </p:nvGraphicFramePr>
        <p:xfrm>
          <a:off x="3450550" y="548680"/>
          <a:ext cx="1545861" cy="10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4" name="Equation" r:id="rId7" imgW="685800" imgH="444240" progId="Equation.DSMT4">
                  <p:embed/>
                </p:oleObj>
              </mc:Choice>
              <mc:Fallback>
                <p:oleObj name="Equation" r:id="rId7" imgW="6858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0550" y="548680"/>
                        <a:ext cx="1545861" cy="10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2148" name="Text Box 52"/>
          <p:cNvSpPr txBox="1">
            <a:spLocks noChangeArrowheads="1"/>
          </p:cNvSpPr>
          <p:nvPr/>
        </p:nvSpPr>
        <p:spPr bwMode="auto">
          <a:xfrm>
            <a:off x="179388" y="846138"/>
            <a:ext cx="32624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/>
              <a:t>所确定的二元函数，求</a:t>
            </a:r>
          </a:p>
        </p:txBody>
      </p:sp>
      <p:sp>
        <p:nvSpPr>
          <p:cNvPr id="772149" name="Line 53"/>
          <p:cNvSpPr>
            <a:spLocks noChangeShapeType="1"/>
          </p:cNvSpPr>
          <p:nvPr/>
        </p:nvSpPr>
        <p:spPr bwMode="auto">
          <a:xfrm flipV="1">
            <a:off x="5003800" y="919163"/>
            <a:ext cx="792163" cy="2159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 b="1"/>
          </a:p>
        </p:txBody>
      </p:sp>
      <p:sp>
        <p:nvSpPr>
          <p:cNvPr id="772150" name="Text Box 54"/>
          <p:cNvSpPr txBox="1">
            <a:spLocks noChangeArrowheads="1"/>
          </p:cNvSpPr>
          <p:nvPr/>
        </p:nvSpPr>
        <p:spPr bwMode="auto">
          <a:xfrm>
            <a:off x="5795963" y="558800"/>
            <a:ext cx="25209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ea typeface="隶书" pitchFamily="49" charset="-122"/>
              </a:rPr>
              <a:t>较麻烦</a:t>
            </a:r>
          </a:p>
        </p:txBody>
      </p:sp>
      <p:sp>
        <p:nvSpPr>
          <p:cNvPr id="772151" name="Line 55"/>
          <p:cNvSpPr>
            <a:spLocks noChangeShapeType="1"/>
          </p:cNvSpPr>
          <p:nvPr/>
        </p:nvSpPr>
        <p:spPr bwMode="auto">
          <a:xfrm>
            <a:off x="5003800" y="1350963"/>
            <a:ext cx="792163" cy="7143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 b="1"/>
          </a:p>
        </p:txBody>
      </p:sp>
      <p:sp>
        <p:nvSpPr>
          <p:cNvPr id="772152" name="Text Box 56"/>
          <p:cNvSpPr txBox="1">
            <a:spLocks noChangeArrowheads="1"/>
          </p:cNvSpPr>
          <p:nvPr/>
        </p:nvSpPr>
        <p:spPr bwMode="auto">
          <a:xfrm>
            <a:off x="5795963" y="1062038"/>
            <a:ext cx="30972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ea typeface="隶书" pitchFamily="49" charset="-122"/>
              </a:rPr>
              <a:t>对定点处，较简单</a:t>
            </a:r>
          </a:p>
        </p:txBody>
      </p:sp>
      <p:sp>
        <p:nvSpPr>
          <p:cNvPr id="772153" name="Text Box 57"/>
          <p:cNvSpPr txBox="1">
            <a:spLocks noChangeArrowheads="1"/>
          </p:cNvSpPr>
          <p:nvPr/>
        </p:nvSpPr>
        <p:spPr bwMode="auto">
          <a:xfrm>
            <a:off x="611188" y="1844675"/>
            <a:ext cx="7126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buFont typeface="Arial" pitchFamily="34" charset="0"/>
              <a:buNone/>
            </a:pPr>
            <a:r>
              <a:rPr kumimoji="0" lang="zh-CN" altLang="en-US" sz="2400" b="1">
                <a:solidFill>
                  <a:srgbClr val="C00000"/>
                </a:solidFill>
                <a:latin typeface="宋体" pitchFamily="2" charset="-122"/>
              </a:rPr>
              <a:t>三、多元函数微分学的几何应用</a:t>
            </a:r>
          </a:p>
        </p:txBody>
      </p:sp>
      <p:sp>
        <p:nvSpPr>
          <p:cNvPr id="772154" name="Text Box 58"/>
          <p:cNvSpPr txBox="1">
            <a:spLocks noChangeArrowheads="1"/>
          </p:cNvSpPr>
          <p:nvPr/>
        </p:nvSpPr>
        <p:spPr bwMode="auto">
          <a:xfrm>
            <a:off x="344488" y="2420938"/>
            <a:ext cx="5329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buFont typeface="Arial" pitchFamily="34" charset="0"/>
              <a:buNone/>
            </a:pPr>
            <a:r>
              <a:rPr kumimoji="0" lang="zh-CN" altLang="en-US" sz="2400" b="1">
                <a:solidFill>
                  <a:srgbClr val="C00000"/>
                </a:solidFill>
              </a:rPr>
              <a:t>（一） 基本内容小结</a:t>
            </a:r>
          </a:p>
        </p:txBody>
      </p:sp>
      <p:sp>
        <p:nvSpPr>
          <p:cNvPr id="772155" name="Text Box 59"/>
          <p:cNvSpPr txBox="1">
            <a:spLocks noChangeArrowheads="1"/>
          </p:cNvSpPr>
          <p:nvPr/>
        </p:nvSpPr>
        <p:spPr bwMode="auto">
          <a:xfrm>
            <a:off x="560388" y="2960688"/>
            <a:ext cx="7451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buFont typeface="Arial" pitchFamily="34" charset="0"/>
              <a:buNone/>
            </a:pPr>
            <a:r>
              <a:rPr kumimoji="0" lang="en-US" altLang="zh-CN" sz="2400" b="1">
                <a:solidFill>
                  <a:srgbClr val="C00000"/>
                </a:solidFill>
              </a:rPr>
              <a:t>1</a:t>
            </a:r>
            <a:r>
              <a:rPr kumimoji="0" lang="zh-CN" altLang="en-US" sz="2400" b="1">
                <a:solidFill>
                  <a:srgbClr val="C00000"/>
                </a:solidFill>
              </a:rPr>
              <a:t>、 空间曲线的切线及法平面</a:t>
            </a:r>
          </a:p>
        </p:txBody>
      </p:sp>
      <p:graphicFrame>
        <p:nvGraphicFramePr>
          <p:cNvPr id="772156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949170"/>
              </p:ext>
            </p:extLst>
          </p:nvPr>
        </p:nvGraphicFramePr>
        <p:xfrm>
          <a:off x="595313" y="3489325"/>
          <a:ext cx="2043112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5" name="Equation" r:id="rId9" imgW="1091880" imgH="711000" progId="Equation.DSMT4">
                  <p:embed/>
                </p:oleObj>
              </mc:Choice>
              <mc:Fallback>
                <p:oleObj name="Equation" r:id="rId9" imgW="109188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3" y="3489325"/>
                        <a:ext cx="2043112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2157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462633"/>
              </p:ext>
            </p:extLst>
          </p:nvPr>
        </p:nvGraphicFramePr>
        <p:xfrm>
          <a:off x="2976563" y="3933825"/>
          <a:ext cx="2925762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6" name="Equation" r:id="rId11" imgW="1562040" imgH="215640" progId="Equation.DSMT4">
                  <p:embed/>
                </p:oleObj>
              </mc:Choice>
              <mc:Fallback>
                <p:oleObj name="Equation" r:id="rId11" imgW="15620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6563" y="3933825"/>
                        <a:ext cx="2925762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2158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39838"/>
              </p:ext>
            </p:extLst>
          </p:nvPr>
        </p:nvGraphicFramePr>
        <p:xfrm>
          <a:off x="6224588" y="3922713"/>
          <a:ext cx="201930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7" name="Equation" r:id="rId13" imgW="1079280" imgH="228600" progId="Equation.DSMT4">
                  <p:embed/>
                </p:oleObj>
              </mc:Choice>
              <mc:Fallback>
                <p:oleObj name="Equation" r:id="rId13" imgW="1079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4588" y="3922713"/>
                        <a:ext cx="2019300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2159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055636"/>
              </p:ext>
            </p:extLst>
          </p:nvPr>
        </p:nvGraphicFramePr>
        <p:xfrm>
          <a:off x="93663" y="4905375"/>
          <a:ext cx="25654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8" name="Equation" r:id="rId15" imgW="1371600" imgH="228600" progId="Equation.DSMT4">
                  <p:embed/>
                </p:oleObj>
              </mc:Choice>
              <mc:Fallback>
                <p:oleObj name="Equation" r:id="rId15" imgW="1371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63" y="4905375"/>
                        <a:ext cx="25654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2160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441329"/>
              </p:ext>
            </p:extLst>
          </p:nvPr>
        </p:nvGraphicFramePr>
        <p:xfrm>
          <a:off x="2898775" y="4894263"/>
          <a:ext cx="351631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9" name="Equation" r:id="rId17" imgW="1879560" imgH="228600" progId="Equation.DSMT4">
                  <p:embed/>
                </p:oleObj>
              </mc:Choice>
              <mc:Fallback>
                <p:oleObj name="Equation" r:id="rId17" imgW="18795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5" y="4894263"/>
                        <a:ext cx="3516313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2161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9668278"/>
              </p:ext>
            </p:extLst>
          </p:nvPr>
        </p:nvGraphicFramePr>
        <p:xfrm>
          <a:off x="6535738" y="4905375"/>
          <a:ext cx="21844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0" name="Equation" r:id="rId19" imgW="1168200" imgH="228600" progId="Equation.DSMT4">
                  <p:embed/>
                </p:oleObj>
              </mc:Choice>
              <mc:Fallback>
                <p:oleObj name="Equation" r:id="rId19" imgW="1168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5738" y="4905375"/>
                        <a:ext cx="21844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2162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5979543"/>
              </p:ext>
            </p:extLst>
          </p:nvPr>
        </p:nvGraphicFramePr>
        <p:xfrm>
          <a:off x="2025650" y="5413375"/>
          <a:ext cx="2900363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1" name="Equation" r:id="rId21" imgW="1460160" imgH="253800" progId="Equation.DSMT4">
                  <p:embed/>
                </p:oleObj>
              </mc:Choice>
              <mc:Fallback>
                <p:oleObj name="Equation" r:id="rId21" imgW="14601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5650" y="5413375"/>
                        <a:ext cx="2900363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2163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772549"/>
              </p:ext>
            </p:extLst>
          </p:nvPr>
        </p:nvGraphicFramePr>
        <p:xfrm>
          <a:off x="180975" y="5888038"/>
          <a:ext cx="4813300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2" name="Equation" r:id="rId23" imgW="2425680" imgH="431640" progId="Equation.DSMT4">
                  <p:embed/>
                </p:oleObj>
              </mc:Choice>
              <mc:Fallback>
                <p:oleObj name="Equation" r:id="rId23" imgW="24256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5" y="5888038"/>
                        <a:ext cx="4813300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926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2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72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772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77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772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772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772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77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77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77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772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772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77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0"/>
                                        <p:tgtEl>
                                          <p:spTgt spid="77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772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772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000"/>
                                        <p:tgtEl>
                                          <p:spTgt spid="772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000"/>
                                        <p:tgtEl>
                                          <p:spTgt spid="772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000"/>
                                        <p:tgtEl>
                                          <p:spTgt spid="772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000"/>
                                        <p:tgtEl>
                                          <p:spTgt spid="77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000"/>
                                        <p:tgtEl>
                                          <p:spTgt spid="77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143" grpId="0"/>
      <p:bldP spid="772146" grpId="0"/>
      <p:bldP spid="772148" grpId="0"/>
      <p:bldP spid="772149" grpId="0" animBg="1"/>
      <p:bldP spid="772150" grpId="0"/>
      <p:bldP spid="772151" grpId="0" animBg="1"/>
      <p:bldP spid="772152" grpId="0"/>
      <p:bldP spid="772153" grpId="0" autoUpdateAnimBg="0"/>
      <p:bldP spid="772154" grpId="0" autoUpdateAnimBg="0"/>
      <p:bldP spid="772155" grpId="0" autoUpdateAnimBg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95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763061"/>
              </p:ext>
            </p:extLst>
          </p:nvPr>
        </p:nvGraphicFramePr>
        <p:xfrm>
          <a:off x="128588" y="80963"/>
          <a:ext cx="896778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54" name="Document" r:id="rId3" imgW="3579747" imgH="304931" progId="Word.Document.8">
                  <p:embed/>
                </p:oleObj>
              </mc:Choice>
              <mc:Fallback>
                <p:oleObj name="Document" r:id="rId3" imgW="3579747" imgH="30493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8" y="80963"/>
                        <a:ext cx="8967787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6" name="Object 20"/>
          <p:cNvGraphicFramePr>
            <a:graphicFrameLocks noChangeAspect="1"/>
          </p:cNvGraphicFramePr>
          <p:nvPr/>
        </p:nvGraphicFramePr>
        <p:xfrm>
          <a:off x="125413" y="523875"/>
          <a:ext cx="574198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55" name="文档" r:id="rId5" imgW="2294662" imgH="219507" progId="Word.Document.8">
                  <p:embed/>
                </p:oleObj>
              </mc:Choice>
              <mc:Fallback>
                <p:oleObj name="文档" r:id="rId5" imgW="2294662" imgH="21950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413" y="523875"/>
                        <a:ext cx="5741987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7" name="Object 21"/>
          <p:cNvGraphicFramePr>
            <a:graphicFrameLocks noChangeAspect="1"/>
          </p:cNvGraphicFramePr>
          <p:nvPr/>
        </p:nvGraphicFramePr>
        <p:xfrm>
          <a:off x="152400" y="958850"/>
          <a:ext cx="6588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56" name="文档" r:id="rId7" imgW="266570" imgH="232102" progId="Word.Document.8">
                  <p:embed/>
                </p:oleObj>
              </mc:Choice>
              <mc:Fallback>
                <p:oleObj name="文档" r:id="rId7" imgW="266570" imgH="23210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958850"/>
                        <a:ext cx="658813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8" name="Object 22"/>
          <p:cNvGraphicFramePr>
            <a:graphicFrameLocks noChangeAspect="1"/>
          </p:cNvGraphicFramePr>
          <p:nvPr/>
        </p:nvGraphicFramePr>
        <p:xfrm>
          <a:off x="765175" y="739775"/>
          <a:ext cx="8367713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57" name="文档" r:id="rId9" imgW="3336086" imgH="395833" progId="Word.Document.8">
                  <p:embed/>
                </p:oleObj>
              </mc:Choice>
              <mc:Fallback>
                <p:oleObj name="文档" r:id="rId9" imgW="3336086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" y="739775"/>
                        <a:ext cx="8367713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9" name="Object 23"/>
          <p:cNvGraphicFramePr>
            <a:graphicFrameLocks noChangeAspect="1"/>
          </p:cNvGraphicFramePr>
          <p:nvPr/>
        </p:nvGraphicFramePr>
        <p:xfrm>
          <a:off x="127000" y="1327150"/>
          <a:ext cx="4060825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58" name="文档" r:id="rId11" imgW="1626436" imgH="274564" progId="Word.Document.8">
                  <p:embed/>
                </p:oleObj>
              </mc:Choice>
              <mc:Fallback>
                <p:oleObj name="文档" r:id="rId11" imgW="1626436" imgH="27456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1327150"/>
                        <a:ext cx="4060825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00" name="Object 24"/>
          <p:cNvGraphicFramePr>
            <a:graphicFrameLocks noChangeAspect="1"/>
          </p:cNvGraphicFramePr>
          <p:nvPr/>
        </p:nvGraphicFramePr>
        <p:xfrm>
          <a:off x="4167188" y="1108075"/>
          <a:ext cx="3913187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59" name="文档" r:id="rId13" imgW="1558353" imgH="395833" progId="Word.Document.8">
                  <p:embed/>
                </p:oleObj>
              </mc:Choice>
              <mc:Fallback>
                <p:oleObj name="文档" r:id="rId13" imgW="1558353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7188" y="1108075"/>
                        <a:ext cx="3913187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01" name="Object 25"/>
          <p:cNvGraphicFramePr>
            <a:graphicFrameLocks noChangeAspect="1"/>
          </p:cNvGraphicFramePr>
          <p:nvPr/>
        </p:nvGraphicFramePr>
        <p:xfrm>
          <a:off x="774700" y="1509713"/>
          <a:ext cx="8293100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60" name="文档" r:id="rId15" imgW="3311230" imgH="395833" progId="Word.Document.8">
                  <p:embed/>
                </p:oleObj>
              </mc:Choice>
              <mc:Fallback>
                <p:oleObj name="文档" r:id="rId15" imgW="3311230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700" y="1509713"/>
                        <a:ext cx="8293100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02" name="Object 26"/>
          <p:cNvGraphicFramePr>
            <a:graphicFrameLocks noChangeAspect="1"/>
          </p:cNvGraphicFramePr>
          <p:nvPr/>
        </p:nvGraphicFramePr>
        <p:xfrm>
          <a:off x="127000" y="2105025"/>
          <a:ext cx="1382713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61" name="文档" r:id="rId17" imgW="552952" imgH="240738" progId="Word.Document.8">
                  <p:embed/>
                </p:oleObj>
              </mc:Choice>
              <mc:Fallback>
                <p:oleObj name="文档" r:id="rId17" imgW="552952" imgH="24073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2105025"/>
                        <a:ext cx="1382713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03" name="Object 27"/>
          <p:cNvGraphicFramePr>
            <a:graphicFrameLocks noChangeAspect="1"/>
          </p:cNvGraphicFramePr>
          <p:nvPr/>
        </p:nvGraphicFramePr>
        <p:xfrm>
          <a:off x="1446213" y="1873250"/>
          <a:ext cx="6199187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62" name="文档" r:id="rId19" imgW="2469374" imgH="395833" progId="Word.Document.8">
                  <p:embed/>
                </p:oleObj>
              </mc:Choice>
              <mc:Fallback>
                <p:oleObj name="文档" r:id="rId19" imgW="2469374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6213" y="1873250"/>
                        <a:ext cx="6199187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04" name="Object 28"/>
          <p:cNvGraphicFramePr>
            <a:graphicFrameLocks noChangeAspect="1"/>
          </p:cNvGraphicFramePr>
          <p:nvPr/>
        </p:nvGraphicFramePr>
        <p:xfrm>
          <a:off x="762000" y="2273300"/>
          <a:ext cx="5965825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63" name="文档" r:id="rId21" imgW="2376074" imgH="395833" progId="Word.Document.8">
                  <p:embed/>
                </p:oleObj>
              </mc:Choice>
              <mc:Fallback>
                <p:oleObj name="文档" r:id="rId21" imgW="2376074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273300"/>
                        <a:ext cx="5965825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05" name="Object 29"/>
          <p:cNvGraphicFramePr>
            <a:graphicFrameLocks noChangeAspect="1"/>
          </p:cNvGraphicFramePr>
          <p:nvPr/>
        </p:nvGraphicFramePr>
        <p:xfrm>
          <a:off x="127000" y="2652713"/>
          <a:ext cx="6678613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64" name="文档" r:id="rId23" imgW="2667860" imgH="395833" progId="Word.Document.8">
                  <p:embed/>
                </p:oleObj>
              </mc:Choice>
              <mc:Fallback>
                <p:oleObj name="文档" r:id="rId23" imgW="2667860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2652713"/>
                        <a:ext cx="6678613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06" name="Object 30"/>
          <p:cNvGraphicFramePr>
            <a:graphicFrameLocks noChangeAspect="1"/>
          </p:cNvGraphicFramePr>
          <p:nvPr/>
        </p:nvGraphicFramePr>
        <p:xfrm>
          <a:off x="800100" y="3055938"/>
          <a:ext cx="6145213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65" name="文档" r:id="rId25" imgW="2455325" imgH="395833" progId="Word.Document.8">
                  <p:embed/>
                </p:oleObj>
              </mc:Choice>
              <mc:Fallback>
                <p:oleObj name="文档" r:id="rId25" imgW="2455325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3055938"/>
                        <a:ext cx="6145213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07" name="Object 31"/>
          <p:cNvGraphicFramePr>
            <a:graphicFrameLocks noChangeAspect="1"/>
          </p:cNvGraphicFramePr>
          <p:nvPr/>
        </p:nvGraphicFramePr>
        <p:xfrm>
          <a:off x="149225" y="3394075"/>
          <a:ext cx="521017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66" name="文档" r:id="rId27" imgW="2080686" imgH="593749" progId="Word.Document.8">
                  <p:embed/>
                </p:oleObj>
              </mc:Choice>
              <mc:Fallback>
                <p:oleObj name="文档" r:id="rId27" imgW="2080686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" y="3394075"/>
                        <a:ext cx="5210175" cy="148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08" name="Object 32"/>
          <p:cNvGraphicFramePr>
            <a:graphicFrameLocks noChangeAspect="1"/>
          </p:cNvGraphicFramePr>
          <p:nvPr/>
        </p:nvGraphicFramePr>
        <p:xfrm>
          <a:off x="839788" y="4535488"/>
          <a:ext cx="827246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67" name="文档" r:id="rId29" imgW="3304386" imgH="257291" progId="Word.Document.8">
                  <p:embed/>
                </p:oleObj>
              </mc:Choice>
              <mc:Fallback>
                <p:oleObj name="文档" r:id="rId29" imgW="3304386" imgH="25729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788" y="4535488"/>
                        <a:ext cx="8272462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09" name="Object 33"/>
          <p:cNvGraphicFramePr>
            <a:graphicFrameLocks noChangeAspect="1"/>
          </p:cNvGraphicFramePr>
          <p:nvPr/>
        </p:nvGraphicFramePr>
        <p:xfrm>
          <a:off x="149225" y="4841875"/>
          <a:ext cx="8770938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68" name="文档" r:id="rId31" imgW="3499270" imgH="253333" progId="Word.Document.8">
                  <p:embed/>
                </p:oleObj>
              </mc:Choice>
              <mc:Fallback>
                <p:oleObj name="文档" r:id="rId31" imgW="3499270" imgH="2533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" y="4841875"/>
                        <a:ext cx="8770938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10" name="Object 34"/>
          <p:cNvGraphicFramePr>
            <a:graphicFrameLocks noChangeAspect="1"/>
          </p:cNvGraphicFramePr>
          <p:nvPr/>
        </p:nvGraphicFramePr>
        <p:xfrm>
          <a:off x="149225" y="4918075"/>
          <a:ext cx="841057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69" name="文档" r:id="rId33" imgW="3351936" imgH="593749" progId="Word.Document.8">
                  <p:embed/>
                </p:oleObj>
              </mc:Choice>
              <mc:Fallback>
                <p:oleObj name="文档" r:id="rId33" imgW="3351936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" y="4918075"/>
                        <a:ext cx="8410575" cy="148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590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4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4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4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C64DA-A1FA-4D51-B705-0C37BC4FF8E2}" type="slidenum">
              <a:rPr lang="en-US" altLang="zh-CN"/>
              <a:pPr/>
              <a:t>181</a:t>
            </a:fld>
            <a:endParaRPr lang="en-US" altLang="zh-CN"/>
          </a:p>
        </p:txBody>
      </p:sp>
      <p:sp>
        <p:nvSpPr>
          <p:cNvPr id="222212" name="Freeform 4"/>
          <p:cNvSpPr>
            <a:spLocks/>
          </p:cNvSpPr>
          <p:nvPr/>
        </p:nvSpPr>
        <p:spPr bwMode="auto">
          <a:xfrm>
            <a:off x="4211638" y="2363788"/>
            <a:ext cx="3981450" cy="2089150"/>
          </a:xfrm>
          <a:custGeom>
            <a:avLst/>
            <a:gdLst>
              <a:gd name="T0" fmla="*/ 238 w 2908"/>
              <a:gd name="T1" fmla="*/ 234 h 2420"/>
              <a:gd name="T2" fmla="*/ 163 w 2908"/>
              <a:gd name="T3" fmla="*/ 351 h 2420"/>
              <a:gd name="T4" fmla="*/ 87 w 2908"/>
              <a:gd name="T5" fmla="*/ 488 h 2420"/>
              <a:gd name="T6" fmla="*/ 26 w 2908"/>
              <a:gd name="T7" fmla="*/ 694 h 2420"/>
              <a:gd name="T8" fmla="*/ 39 w 2908"/>
              <a:gd name="T9" fmla="*/ 1345 h 2420"/>
              <a:gd name="T10" fmla="*/ 115 w 2908"/>
              <a:gd name="T11" fmla="*/ 1530 h 2420"/>
              <a:gd name="T12" fmla="*/ 190 w 2908"/>
              <a:gd name="T13" fmla="*/ 1756 h 2420"/>
              <a:gd name="T14" fmla="*/ 307 w 2908"/>
              <a:gd name="T15" fmla="*/ 1914 h 2420"/>
              <a:gd name="T16" fmla="*/ 410 w 2908"/>
              <a:gd name="T17" fmla="*/ 2086 h 2420"/>
              <a:gd name="T18" fmla="*/ 437 w 2908"/>
              <a:gd name="T19" fmla="*/ 2161 h 2420"/>
              <a:gd name="T20" fmla="*/ 485 w 2908"/>
              <a:gd name="T21" fmla="*/ 2175 h 2420"/>
              <a:gd name="T22" fmla="*/ 615 w 2908"/>
              <a:gd name="T23" fmla="*/ 2202 h 2420"/>
              <a:gd name="T24" fmla="*/ 869 w 2908"/>
              <a:gd name="T25" fmla="*/ 2284 h 2420"/>
              <a:gd name="T26" fmla="*/ 1013 w 2908"/>
              <a:gd name="T27" fmla="*/ 2305 h 2420"/>
              <a:gd name="T28" fmla="*/ 1137 w 2908"/>
              <a:gd name="T29" fmla="*/ 2339 h 2420"/>
              <a:gd name="T30" fmla="*/ 1596 w 2908"/>
              <a:gd name="T31" fmla="*/ 2360 h 2420"/>
              <a:gd name="T32" fmla="*/ 1651 w 2908"/>
              <a:gd name="T33" fmla="*/ 2312 h 2420"/>
              <a:gd name="T34" fmla="*/ 1658 w 2908"/>
              <a:gd name="T35" fmla="*/ 2284 h 2420"/>
              <a:gd name="T36" fmla="*/ 1685 w 2908"/>
              <a:gd name="T37" fmla="*/ 2236 h 2420"/>
              <a:gd name="T38" fmla="*/ 1761 w 2908"/>
              <a:gd name="T39" fmla="*/ 2031 h 2420"/>
              <a:gd name="T40" fmla="*/ 1809 w 2908"/>
              <a:gd name="T41" fmla="*/ 1900 h 2420"/>
              <a:gd name="T42" fmla="*/ 1857 w 2908"/>
              <a:gd name="T43" fmla="*/ 1818 h 2420"/>
              <a:gd name="T44" fmla="*/ 1973 w 2908"/>
              <a:gd name="T45" fmla="*/ 1722 h 2420"/>
              <a:gd name="T46" fmla="*/ 2618 w 2908"/>
              <a:gd name="T47" fmla="*/ 1708 h 2420"/>
              <a:gd name="T48" fmla="*/ 2810 w 2908"/>
              <a:gd name="T49" fmla="*/ 1537 h 2420"/>
              <a:gd name="T50" fmla="*/ 2878 w 2908"/>
              <a:gd name="T51" fmla="*/ 1324 h 2420"/>
              <a:gd name="T52" fmla="*/ 2885 w 2908"/>
              <a:gd name="T53" fmla="*/ 947 h 2420"/>
              <a:gd name="T54" fmla="*/ 2878 w 2908"/>
              <a:gd name="T55" fmla="*/ 899 h 2420"/>
              <a:gd name="T56" fmla="*/ 2762 w 2908"/>
              <a:gd name="T57" fmla="*/ 604 h 2420"/>
              <a:gd name="T58" fmla="*/ 2741 w 2908"/>
              <a:gd name="T59" fmla="*/ 550 h 2420"/>
              <a:gd name="T60" fmla="*/ 2686 w 2908"/>
              <a:gd name="T61" fmla="*/ 488 h 2420"/>
              <a:gd name="T62" fmla="*/ 2604 w 2908"/>
              <a:gd name="T63" fmla="*/ 419 h 2420"/>
              <a:gd name="T64" fmla="*/ 2522 w 2908"/>
              <a:gd name="T65" fmla="*/ 371 h 2420"/>
              <a:gd name="T66" fmla="*/ 2446 w 2908"/>
              <a:gd name="T67" fmla="*/ 344 h 2420"/>
              <a:gd name="T68" fmla="*/ 2350 w 2908"/>
              <a:gd name="T69" fmla="*/ 310 h 2420"/>
              <a:gd name="T70" fmla="*/ 2199 w 2908"/>
              <a:gd name="T71" fmla="*/ 268 h 2420"/>
              <a:gd name="T72" fmla="*/ 2103 w 2908"/>
              <a:gd name="T73" fmla="*/ 248 h 2420"/>
              <a:gd name="T74" fmla="*/ 1918 w 2908"/>
              <a:gd name="T75" fmla="*/ 214 h 2420"/>
              <a:gd name="T76" fmla="*/ 1726 w 2908"/>
              <a:gd name="T77" fmla="*/ 145 h 2420"/>
              <a:gd name="T78" fmla="*/ 1514 w 2908"/>
              <a:gd name="T79" fmla="*/ 111 h 2420"/>
              <a:gd name="T80" fmla="*/ 1377 w 2908"/>
              <a:gd name="T81" fmla="*/ 76 h 2420"/>
              <a:gd name="T82" fmla="*/ 897 w 2908"/>
              <a:gd name="T83" fmla="*/ 22 h 2420"/>
              <a:gd name="T84" fmla="*/ 684 w 2908"/>
              <a:gd name="T85" fmla="*/ 49 h 2420"/>
              <a:gd name="T86" fmla="*/ 581 w 2908"/>
              <a:gd name="T87" fmla="*/ 118 h 2420"/>
              <a:gd name="T88" fmla="*/ 485 w 2908"/>
              <a:gd name="T89" fmla="*/ 186 h 2420"/>
              <a:gd name="T90" fmla="*/ 458 w 2908"/>
              <a:gd name="T91" fmla="*/ 207 h 2420"/>
              <a:gd name="T92" fmla="*/ 293 w 2908"/>
              <a:gd name="T93" fmla="*/ 220 h 2420"/>
              <a:gd name="T94" fmla="*/ 231 w 2908"/>
              <a:gd name="T95" fmla="*/ 241 h 2420"/>
              <a:gd name="T96" fmla="*/ 238 w 2908"/>
              <a:gd name="T97" fmla="*/ 234 h 2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908" h="2420">
                <a:moveTo>
                  <a:pt x="238" y="234"/>
                </a:moveTo>
                <a:cubicBezTo>
                  <a:pt x="202" y="262"/>
                  <a:pt x="186" y="310"/>
                  <a:pt x="163" y="351"/>
                </a:cubicBezTo>
                <a:cubicBezTo>
                  <a:pt x="138" y="397"/>
                  <a:pt x="101" y="438"/>
                  <a:pt x="87" y="488"/>
                </a:cubicBezTo>
                <a:cubicBezTo>
                  <a:pt x="68" y="557"/>
                  <a:pt x="47" y="626"/>
                  <a:pt x="26" y="694"/>
                </a:cubicBezTo>
                <a:cubicBezTo>
                  <a:pt x="0" y="947"/>
                  <a:pt x="10" y="815"/>
                  <a:pt x="39" y="1345"/>
                </a:cubicBezTo>
                <a:cubicBezTo>
                  <a:pt x="42" y="1407"/>
                  <a:pt x="89" y="1475"/>
                  <a:pt x="115" y="1530"/>
                </a:cubicBezTo>
                <a:cubicBezTo>
                  <a:pt x="148" y="1601"/>
                  <a:pt x="158" y="1684"/>
                  <a:pt x="190" y="1756"/>
                </a:cubicBezTo>
                <a:cubicBezTo>
                  <a:pt x="217" y="1817"/>
                  <a:pt x="272" y="1859"/>
                  <a:pt x="307" y="1914"/>
                </a:cubicBezTo>
                <a:cubicBezTo>
                  <a:pt x="343" y="1970"/>
                  <a:pt x="373" y="2031"/>
                  <a:pt x="410" y="2086"/>
                </a:cubicBezTo>
                <a:cubicBezTo>
                  <a:pt x="414" y="2108"/>
                  <a:pt x="417" y="2145"/>
                  <a:pt x="437" y="2161"/>
                </a:cubicBezTo>
                <a:cubicBezTo>
                  <a:pt x="441" y="2164"/>
                  <a:pt x="483" y="2175"/>
                  <a:pt x="485" y="2175"/>
                </a:cubicBezTo>
                <a:cubicBezTo>
                  <a:pt x="528" y="2185"/>
                  <a:pt x="572" y="2192"/>
                  <a:pt x="615" y="2202"/>
                </a:cubicBezTo>
                <a:cubicBezTo>
                  <a:pt x="702" y="2223"/>
                  <a:pt x="785" y="2256"/>
                  <a:pt x="869" y="2284"/>
                </a:cubicBezTo>
                <a:cubicBezTo>
                  <a:pt x="914" y="2299"/>
                  <a:pt x="967" y="2301"/>
                  <a:pt x="1013" y="2305"/>
                </a:cubicBezTo>
                <a:cubicBezTo>
                  <a:pt x="1054" y="2319"/>
                  <a:pt x="1096" y="2326"/>
                  <a:pt x="1137" y="2339"/>
                </a:cubicBezTo>
                <a:cubicBezTo>
                  <a:pt x="1253" y="2420"/>
                  <a:pt x="1553" y="2361"/>
                  <a:pt x="1596" y="2360"/>
                </a:cubicBezTo>
                <a:cubicBezTo>
                  <a:pt x="1609" y="2350"/>
                  <a:pt x="1642" y="2325"/>
                  <a:pt x="1651" y="2312"/>
                </a:cubicBezTo>
                <a:cubicBezTo>
                  <a:pt x="1656" y="2304"/>
                  <a:pt x="1655" y="2293"/>
                  <a:pt x="1658" y="2284"/>
                </a:cubicBezTo>
                <a:cubicBezTo>
                  <a:pt x="1666" y="2263"/>
                  <a:pt x="1673" y="2254"/>
                  <a:pt x="1685" y="2236"/>
                </a:cubicBezTo>
                <a:cubicBezTo>
                  <a:pt x="1700" y="2165"/>
                  <a:pt x="1736" y="2099"/>
                  <a:pt x="1761" y="2031"/>
                </a:cubicBezTo>
                <a:cubicBezTo>
                  <a:pt x="1777" y="1988"/>
                  <a:pt x="1784" y="1938"/>
                  <a:pt x="1809" y="1900"/>
                </a:cubicBezTo>
                <a:cubicBezTo>
                  <a:pt x="1818" y="1869"/>
                  <a:pt x="1840" y="1845"/>
                  <a:pt x="1857" y="1818"/>
                </a:cubicBezTo>
                <a:cubicBezTo>
                  <a:pt x="1870" y="1758"/>
                  <a:pt x="1908" y="1723"/>
                  <a:pt x="1973" y="1722"/>
                </a:cubicBezTo>
                <a:cubicBezTo>
                  <a:pt x="2188" y="1717"/>
                  <a:pt x="2403" y="1713"/>
                  <a:pt x="2618" y="1708"/>
                </a:cubicBezTo>
                <a:cubicBezTo>
                  <a:pt x="2698" y="1649"/>
                  <a:pt x="2742" y="1619"/>
                  <a:pt x="2810" y="1537"/>
                </a:cubicBezTo>
                <a:cubicBezTo>
                  <a:pt x="2855" y="1482"/>
                  <a:pt x="2856" y="1389"/>
                  <a:pt x="2878" y="1324"/>
                </a:cubicBezTo>
                <a:cubicBezTo>
                  <a:pt x="2880" y="1198"/>
                  <a:pt x="2881" y="1073"/>
                  <a:pt x="2885" y="947"/>
                </a:cubicBezTo>
                <a:cubicBezTo>
                  <a:pt x="2887" y="900"/>
                  <a:pt x="2908" y="959"/>
                  <a:pt x="2878" y="899"/>
                </a:cubicBezTo>
                <a:cubicBezTo>
                  <a:pt x="2856" y="794"/>
                  <a:pt x="2826" y="690"/>
                  <a:pt x="2762" y="604"/>
                </a:cubicBezTo>
                <a:cubicBezTo>
                  <a:pt x="2701" y="522"/>
                  <a:pt x="2778" y="606"/>
                  <a:pt x="2741" y="550"/>
                </a:cubicBezTo>
                <a:cubicBezTo>
                  <a:pt x="2721" y="519"/>
                  <a:pt x="2709" y="510"/>
                  <a:pt x="2686" y="488"/>
                </a:cubicBezTo>
                <a:cubicBezTo>
                  <a:pt x="2668" y="441"/>
                  <a:pt x="2652" y="435"/>
                  <a:pt x="2604" y="419"/>
                </a:cubicBezTo>
                <a:cubicBezTo>
                  <a:pt x="2563" y="386"/>
                  <a:pt x="2576" y="392"/>
                  <a:pt x="2522" y="371"/>
                </a:cubicBezTo>
                <a:cubicBezTo>
                  <a:pt x="2497" y="361"/>
                  <a:pt x="2446" y="344"/>
                  <a:pt x="2446" y="344"/>
                </a:cubicBezTo>
                <a:cubicBezTo>
                  <a:pt x="2417" y="324"/>
                  <a:pt x="2384" y="320"/>
                  <a:pt x="2350" y="310"/>
                </a:cubicBezTo>
                <a:cubicBezTo>
                  <a:pt x="2310" y="282"/>
                  <a:pt x="2248" y="275"/>
                  <a:pt x="2199" y="268"/>
                </a:cubicBezTo>
                <a:cubicBezTo>
                  <a:pt x="2167" y="259"/>
                  <a:pt x="2135" y="256"/>
                  <a:pt x="2103" y="248"/>
                </a:cubicBezTo>
                <a:cubicBezTo>
                  <a:pt x="2052" y="212"/>
                  <a:pt x="1978" y="219"/>
                  <a:pt x="1918" y="214"/>
                </a:cubicBezTo>
                <a:cubicBezTo>
                  <a:pt x="1854" y="192"/>
                  <a:pt x="1792" y="163"/>
                  <a:pt x="1726" y="145"/>
                </a:cubicBezTo>
                <a:cubicBezTo>
                  <a:pt x="1660" y="127"/>
                  <a:pt x="1581" y="121"/>
                  <a:pt x="1514" y="111"/>
                </a:cubicBezTo>
                <a:cubicBezTo>
                  <a:pt x="1470" y="96"/>
                  <a:pt x="1422" y="86"/>
                  <a:pt x="1377" y="76"/>
                </a:cubicBezTo>
                <a:cubicBezTo>
                  <a:pt x="1279" y="15"/>
                  <a:pt x="962" y="23"/>
                  <a:pt x="897" y="22"/>
                </a:cubicBezTo>
                <a:cubicBezTo>
                  <a:pt x="831" y="0"/>
                  <a:pt x="749" y="32"/>
                  <a:pt x="684" y="49"/>
                </a:cubicBezTo>
                <a:cubicBezTo>
                  <a:pt x="650" y="71"/>
                  <a:pt x="620" y="105"/>
                  <a:pt x="581" y="118"/>
                </a:cubicBezTo>
                <a:cubicBezTo>
                  <a:pt x="554" y="145"/>
                  <a:pt x="518" y="164"/>
                  <a:pt x="485" y="186"/>
                </a:cubicBezTo>
                <a:cubicBezTo>
                  <a:pt x="476" y="192"/>
                  <a:pt x="469" y="205"/>
                  <a:pt x="458" y="207"/>
                </a:cubicBezTo>
                <a:cubicBezTo>
                  <a:pt x="404" y="218"/>
                  <a:pt x="348" y="214"/>
                  <a:pt x="293" y="220"/>
                </a:cubicBezTo>
                <a:cubicBezTo>
                  <a:pt x="245" y="236"/>
                  <a:pt x="266" y="229"/>
                  <a:pt x="231" y="241"/>
                </a:cubicBezTo>
                <a:cubicBezTo>
                  <a:pt x="228" y="242"/>
                  <a:pt x="236" y="236"/>
                  <a:pt x="238" y="234"/>
                </a:cubicBezTo>
                <a:close/>
              </a:path>
            </a:pathLst>
          </a:custGeom>
          <a:solidFill>
            <a:schemeClr val="accent1">
              <a:alpha val="49001"/>
            </a:schemeClr>
          </a:solidFill>
          <a:ln w="19050" cmpd="sng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2213" name="Text Box 5"/>
          <p:cNvSpPr txBox="1">
            <a:spLocks noChangeArrowheads="1"/>
          </p:cNvSpPr>
          <p:nvPr/>
        </p:nvSpPr>
        <p:spPr bwMode="auto">
          <a:xfrm>
            <a:off x="252413" y="1258888"/>
            <a:ext cx="43211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      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在山坡上沿不同方向行走时陡缓不一样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sp>
        <p:nvSpPr>
          <p:cNvPr id="222214" name="Text Box 6"/>
          <p:cNvSpPr txBox="1">
            <a:spLocks noChangeArrowheads="1"/>
          </p:cNvSpPr>
          <p:nvPr/>
        </p:nvSpPr>
        <p:spPr bwMode="auto">
          <a:xfrm>
            <a:off x="107950" y="2195513"/>
            <a:ext cx="43211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      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空气沿不同方向流动的快慢不一样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grpSp>
        <p:nvGrpSpPr>
          <p:cNvPr id="222215" name="Group 7"/>
          <p:cNvGrpSpPr>
            <a:grpSpLocks/>
          </p:cNvGrpSpPr>
          <p:nvPr/>
        </p:nvGrpSpPr>
        <p:grpSpPr bwMode="auto">
          <a:xfrm>
            <a:off x="180975" y="3068638"/>
            <a:ext cx="4032250" cy="1800225"/>
            <a:chOff x="114" y="2024"/>
            <a:chExt cx="2540" cy="1134"/>
          </a:xfrm>
        </p:grpSpPr>
        <p:sp>
          <p:nvSpPr>
            <p:cNvPr id="222216" name="Rectangle 8"/>
            <p:cNvSpPr>
              <a:spLocks noChangeArrowheads="1"/>
            </p:cNvSpPr>
            <p:nvPr/>
          </p:nvSpPr>
          <p:spPr bwMode="auto">
            <a:xfrm>
              <a:off x="114" y="2024"/>
              <a:ext cx="2540" cy="1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800" b="1">
                  <a:solidFill>
                    <a:srgbClr val="0000FF"/>
                  </a:solidFill>
                  <a:latin typeface="Times New Roman" pitchFamily="18" charset="0"/>
                  <a:ea typeface="新宋体-18030" charset="-122"/>
                </a:rPr>
                <a:t>        </a:t>
              </a:r>
              <a:r>
                <a:rPr kumimoji="1" lang="zh-CN" altLang="en-US" sz="2800" b="1">
                  <a:solidFill>
                    <a:srgbClr val="0000FF"/>
                  </a:solidFill>
                  <a:latin typeface="Times New Roman" pitchFamily="18" charset="0"/>
                  <a:ea typeface="新宋体-18030" charset="-122"/>
                </a:rPr>
                <a:t>在数学上，即设函数                 当</a:t>
              </a:r>
              <a:r>
                <a:rPr kumimoji="1" lang="en-US" altLang="zh-CN" sz="2800" b="1">
                  <a:solidFill>
                    <a:srgbClr val="0000FF"/>
                  </a:solidFill>
                  <a:latin typeface="Times New Roman" pitchFamily="18" charset="0"/>
                  <a:ea typeface="新宋体-18030" charset="-122"/>
                </a:rPr>
                <a:t>(</a:t>
              </a:r>
              <a:r>
                <a:rPr kumimoji="1" lang="en-US" altLang="zh-CN" sz="2800" b="1" i="1">
                  <a:solidFill>
                    <a:srgbClr val="0000FF"/>
                  </a:solidFill>
                  <a:latin typeface="Times New Roman" pitchFamily="18" charset="0"/>
                  <a:ea typeface="新宋体-18030" charset="-122"/>
                </a:rPr>
                <a:t>x</a:t>
              </a:r>
              <a:r>
                <a:rPr kumimoji="1" lang="zh-CN" altLang="en-US" sz="2800" b="1">
                  <a:solidFill>
                    <a:srgbClr val="0000FF"/>
                  </a:solidFill>
                  <a:latin typeface="Times New Roman" pitchFamily="18" charset="0"/>
                  <a:ea typeface="新宋体-18030" charset="-122"/>
                </a:rPr>
                <a:t>，</a:t>
              </a:r>
              <a:r>
                <a:rPr kumimoji="1" lang="en-US" altLang="zh-CN" sz="2800" b="1" i="1">
                  <a:solidFill>
                    <a:srgbClr val="0000FF"/>
                  </a:solidFill>
                  <a:latin typeface="Times New Roman" pitchFamily="18" charset="0"/>
                  <a:ea typeface="新宋体-18030" charset="-122"/>
                </a:rPr>
                <a:t>y</a:t>
              </a:r>
              <a:r>
                <a:rPr kumimoji="1" lang="en-US" altLang="zh-CN" sz="2800" b="1">
                  <a:solidFill>
                    <a:srgbClr val="0000FF"/>
                  </a:solidFill>
                  <a:latin typeface="Times New Roman" pitchFamily="18" charset="0"/>
                  <a:ea typeface="新宋体-18030" charset="-122"/>
                </a:rPr>
                <a:t>)</a:t>
              </a:r>
              <a:r>
                <a:rPr kumimoji="1" lang="zh-CN" altLang="en-US" sz="2800" b="1">
                  <a:solidFill>
                    <a:srgbClr val="0000FF"/>
                  </a:solidFill>
                  <a:latin typeface="Times New Roman" pitchFamily="18" charset="0"/>
                  <a:ea typeface="新宋体-18030" charset="-122"/>
                </a:rPr>
                <a:t>沿不同方向改变时的变化率决定着陡缓与快慢</a:t>
              </a:r>
              <a:r>
                <a:rPr kumimoji="1" lang="en-US" altLang="zh-CN" sz="2800" b="1">
                  <a:solidFill>
                    <a:srgbClr val="0000FF"/>
                  </a:solidFill>
                  <a:latin typeface="Times New Roman" pitchFamily="18" charset="0"/>
                  <a:ea typeface="新宋体-18030" charset="-122"/>
                </a:rPr>
                <a:t>.</a:t>
              </a:r>
            </a:p>
          </p:txBody>
        </p:sp>
        <p:graphicFrame>
          <p:nvGraphicFramePr>
            <p:cNvPr id="222217" name="Object 9"/>
            <p:cNvGraphicFramePr>
              <a:graphicFrameLocks noChangeAspect="1"/>
            </p:cNvGraphicFramePr>
            <p:nvPr/>
          </p:nvGraphicFramePr>
          <p:xfrm>
            <a:off x="385" y="2329"/>
            <a:ext cx="953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450" name="Equation" r:id="rId3" imgW="749160" imgH="203040" progId="Equation.DSMT4">
                    <p:embed/>
                  </p:oleObj>
                </mc:Choice>
                <mc:Fallback>
                  <p:oleObj name="Equation" r:id="rId3" imgW="74916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" y="2329"/>
                          <a:ext cx="953" cy="2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2218" name="Rectangle 10"/>
          <p:cNvSpPr>
            <a:spLocks noChangeArrowheads="1"/>
          </p:cNvSpPr>
          <p:nvPr/>
        </p:nvSpPr>
        <p:spPr bwMode="auto">
          <a:xfrm>
            <a:off x="179388" y="5210175"/>
            <a:ext cx="1250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如图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：</a:t>
            </a:r>
          </a:p>
        </p:txBody>
      </p:sp>
      <p:graphicFrame>
        <p:nvGraphicFramePr>
          <p:cNvPr id="222219" name="Object 11"/>
          <p:cNvGraphicFramePr>
            <a:graphicFrameLocks noChangeAspect="1"/>
          </p:cNvGraphicFramePr>
          <p:nvPr/>
        </p:nvGraphicFramePr>
        <p:xfrm>
          <a:off x="3605213" y="5022850"/>
          <a:ext cx="5351462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51" name="Equation" r:id="rId5" imgW="2400120" imgH="431640" progId="Equation.DSMT4">
                  <p:embed/>
                </p:oleObj>
              </mc:Choice>
              <mc:Fallback>
                <p:oleObj name="Equation" r:id="rId5" imgW="24001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213" y="5022850"/>
                        <a:ext cx="5351462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20" name="Object 12"/>
          <p:cNvGraphicFramePr>
            <a:graphicFrameLocks noChangeAspect="1"/>
          </p:cNvGraphicFramePr>
          <p:nvPr/>
        </p:nvGraphicFramePr>
        <p:xfrm>
          <a:off x="2843213" y="5964238"/>
          <a:ext cx="27368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52" name="Equation" r:id="rId7" imgW="1257120" imgH="279360" progId="Equation.DSMT4">
                  <p:embed/>
                </p:oleObj>
              </mc:Choice>
              <mc:Fallback>
                <p:oleObj name="Equation" r:id="rId7" imgW="125712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5964238"/>
                        <a:ext cx="273685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21" name="Object 13"/>
          <p:cNvGraphicFramePr>
            <a:graphicFrameLocks noChangeAspect="1"/>
          </p:cNvGraphicFramePr>
          <p:nvPr/>
        </p:nvGraphicFramePr>
        <p:xfrm>
          <a:off x="1187450" y="5032375"/>
          <a:ext cx="2447925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53" name="Equation" r:id="rId9" imgW="1180800" imgH="457200" progId="Equation.DSMT4">
                  <p:embed/>
                </p:oleObj>
              </mc:Choice>
              <mc:Fallback>
                <p:oleObj name="Equation" r:id="rId9" imgW="11808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032375"/>
                        <a:ext cx="2447925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223" name="Freeform 15"/>
          <p:cNvSpPr>
            <a:spLocks/>
          </p:cNvSpPr>
          <p:nvPr/>
        </p:nvSpPr>
        <p:spPr bwMode="auto">
          <a:xfrm>
            <a:off x="4284663" y="779463"/>
            <a:ext cx="3671887" cy="2087562"/>
          </a:xfrm>
          <a:custGeom>
            <a:avLst/>
            <a:gdLst>
              <a:gd name="T0" fmla="*/ 0 w 2449"/>
              <a:gd name="T1" fmla="*/ 1406 h 1406"/>
              <a:gd name="T2" fmla="*/ 1134 w 2449"/>
              <a:gd name="T3" fmla="*/ 0 h 1406"/>
              <a:gd name="T4" fmla="*/ 2449 w 2449"/>
              <a:gd name="T5" fmla="*/ 1406 h 1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49" h="1406">
                <a:moveTo>
                  <a:pt x="0" y="1406"/>
                </a:moveTo>
                <a:cubicBezTo>
                  <a:pt x="363" y="703"/>
                  <a:pt x="726" y="0"/>
                  <a:pt x="1134" y="0"/>
                </a:cubicBezTo>
                <a:cubicBezTo>
                  <a:pt x="1542" y="0"/>
                  <a:pt x="2230" y="1172"/>
                  <a:pt x="2449" y="1406"/>
                </a:cubicBezTo>
              </a:path>
            </a:pathLst>
          </a:custGeom>
          <a:noFill/>
          <a:ln w="1905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22224" name="Group 16"/>
          <p:cNvGrpSpPr>
            <a:grpSpLocks/>
          </p:cNvGrpSpPr>
          <p:nvPr/>
        </p:nvGrpSpPr>
        <p:grpSpPr bwMode="auto">
          <a:xfrm>
            <a:off x="4322763" y="347663"/>
            <a:ext cx="4564062" cy="4392612"/>
            <a:chOff x="2859" y="255"/>
            <a:chExt cx="2875" cy="2767"/>
          </a:xfrm>
        </p:grpSpPr>
        <p:sp>
          <p:nvSpPr>
            <p:cNvPr id="222225" name="Line 17"/>
            <p:cNvSpPr>
              <a:spLocks noChangeShapeType="1"/>
            </p:cNvSpPr>
            <p:nvPr/>
          </p:nvSpPr>
          <p:spPr bwMode="auto">
            <a:xfrm>
              <a:off x="3651" y="1843"/>
              <a:ext cx="16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2226" name="Line 18"/>
            <p:cNvSpPr>
              <a:spLocks noChangeShapeType="1"/>
            </p:cNvSpPr>
            <p:nvPr/>
          </p:nvSpPr>
          <p:spPr bwMode="auto">
            <a:xfrm>
              <a:off x="5148" y="1843"/>
              <a:ext cx="31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2227" name="Line 19"/>
            <p:cNvSpPr>
              <a:spLocks noChangeShapeType="1"/>
            </p:cNvSpPr>
            <p:nvPr/>
          </p:nvSpPr>
          <p:spPr bwMode="auto">
            <a:xfrm>
              <a:off x="3651" y="618"/>
              <a:ext cx="0" cy="12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2228" name="Line 20"/>
            <p:cNvSpPr>
              <a:spLocks noChangeShapeType="1"/>
            </p:cNvSpPr>
            <p:nvPr/>
          </p:nvSpPr>
          <p:spPr bwMode="auto">
            <a:xfrm flipV="1">
              <a:off x="3651" y="345"/>
              <a:ext cx="0" cy="2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2229" name="Line 21"/>
            <p:cNvSpPr>
              <a:spLocks noChangeShapeType="1"/>
            </p:cNvSpPr>
            <p:nvPr/>
          </p:nvSpPr>
          <p:spPr bwMode="auto">
            <a:xfrm flipH="1">
              <a:off x="3152" y="1843"/>
              <a:ext cx="499" cy="90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2230" name="Line 22"/>
            <p:cNvSpPr>
              <a:spLocks noChangeShapeType="1"/>
            </p:cNvSpPr>
            <p:nvPr/>
          </p:nvSpPr>
          <p:spPr bwMode="auto">
            <a:xfrm flipH="1">
              <a:off x="3037" y="2704"/>
              <a:ext cx="136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22231" name="Object 23"/>
            <p:cNvGraphicFramePr>
              <a:graphicFrameLocks noChangeAspect="1"/>
            </p:cNvGraphicFramePr>
            <p:nvPr/>
          </p:nvGraphicFramePr>
          <p:xfrm>
            <a:off x="2859" y="2795"/>
            <a:ext cx="227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454" name="Equation" r:id="rId11" imgW="139680" imgH="139680" progId="Equation.DSMT4">
                    <p:embed/>
                  </p:oleObj>
                </mc:Choice>
                <mc:Fallback>
                  <p:oleObj name="Equation" r:id="rId11" imgW="139680" imgH="139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59" y="2795"/>
                          <a:ext cx="227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2232" name="Object 24"/>
            <p:cNvGraphicFramePr>
              <a:graphicFrameLocks noChangeAspect="1"/>
            </p:cNvGraphicFramePr>
            <p:nvPr/>
          </p:nvGraphicFramePr>
          <p:xfrm>
            <a:off x="5465" y="1616"/>
            <a:ext cx="269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455" name="Equation" r:id="rId13" imgW="139680" imgH="164880" progId="Equation.DSMT4">
                    <p:embed/>
                  </p:oleObj>
                </mc:Choice>
                <mc:Fallback>
                  <p:oleObj name="Equation" r:id="rId13" imgW="13968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65" y="1616"/>
                          <a:ext cx="269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2233" name="Object 25"/>
            <p:cNvGraphicFramePr>
              <a:graphicFrameLocks noChangeAspect="1"/>
            </p:cNvGraphicFramePr>
            <p:nvPr/>
          </p:nvGraphicFramePr>
          <p:xfrm>
            <a:off x="3424" y="255"/>
            <a:ext cx="221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456" name="Equation" r:id="rId15" imgW="114120" imgH="139680" progId="Equation.DSMT4">
                    <p:embed/>
                  </p:oleObj>
                </mc:Choice>
                <mc:Fallback>
                  <p:oleObj name="Equation" r:id="rId15" imgW="114120" imgH="139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4" y="255"/>
                          <a:ext cx="221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2234" name="Object 26"/>
            <p:cNvGraphicFramePr>
              <a:graphicFrameLocks noChangeAspect="1"/>
            </p:cNvGraphicFramePr>
            <p:nvPr/>
          </p:nvGraphicFramePr>
          <p:xfrm>
            <a:off x="3588" y="1808"/>
            <a:ext cx="20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457" name="Equation" r:id="rId17" imgW="126720" imgH="139680" progId="Equation.DSMT4">
                    <p:embed/>
                  </p:oleObj>
                </mc:Choice>
                <mc:Fallback>
                  <p:oleObj name="Equation" r:id="rId17" imgW="126720" imgH="139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88" y="1808"/>
                          <a:ext cx="20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2235" name="Group 27"/>
          <p:cNvGrpSpPr>
            <a:grpSpLocks/>
          </p:cNvGrpSpPr>
          <p:nvPr/>
        </p:nvGrpSpPr>
        <p:grpSpPr bwMode="auto">
          <a:xfrm>
            <a:off x="5722938" y="1427163"/>
            <a:ext cx="503237" cy="493712"/>
            <a:chOff x="3741" y="935"/>
            <a:chExt cx="317" cy="311"/>
          </a:xfrm>
        </p:grpSpPr>
        <p:sp>
          <p:nvSpPr>
            <p:cNvPr id="222236" name="Oval 28"/>
            <p:cNvSpPr>
              <a:spLocks noChangeArrowheads="1"/>
            </p:cNvSpPr>
            <p:nvPr/>
          </p:nvSpPr>
          <p:spPr bwMode="auto">
            <a:xfrm>
              <a:off x="3951" y="1201"/>
              <a:ext cx="45" cy="45"/>
            </a:xfrm>
            <a:prstGeom prst="ellipse">
              <a:avLst/>
            </a:prstGeom>
            <a:solidFill>
              <a:srgbClr val="00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22237" name="Object 29"/>
            <p:cNvGraphicFramePr>
              <a:graphicFrameLocks noChangeAspect="1"/>
            </p:cNvGraphicFramePr>
            <p:nvPr/>
          </p:nvGraphicFramePr>
          <p:xfrm>
            <a:off x="3741" y="935"/>
            <a:ext cx="317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458" name="Equation" r:id="rId19" imgW="203040" imgH="164880" progId="Equation.DSMT4">
                    <p:embed/>
                  </p:oleObj>
                </mc:Choice>
                <mc:Fallback>
                  <p:oleObj name="Equation" r:id="rId19" imgW="20304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1" y="935"/>
                          <a:ext cx="317" cy="2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2238" name="Line 30"/>
          <p:cNvSpPr>
            <a:spLocks noChangeShapeType="1"/>
          </p:cNvSpPr>
          <p:nvPr/>
        </p:nvSpPr>
        <p:spPr bwMode="auto">
          <a:xfrm flipH="1">
            <a:off x="6083300" y="1860550"/>
            <a:ext cx="31750" cy="1655763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2239" name="Line 31"/>
          <p:cNvSpPr>
            <a:spLocks noChangeShapeType="1"/>
          </p:cNvSpPr>
          <p:nvPr/>
        </p:nvSpPr>
        <p:spPr bwMode="auto">
          <a:xfrm flipV="1">
            <a:off x="6083300" y="2941638"/>
            <a:ext cx="679450" cy="576262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2240" name="Line 32"/>
          <p:cNvSpPr>
            <a:spLocks noChangeShapeType="1"/>
          </p:cNvSpPr>
          <p:nvPr/>
        </p:nvSpPr>
        <p:spPr bwMode="auto">
          <a:xfrm>
            <a:off x="6475413" y="1354138"/>
            <a:ext cx="0" cy="187483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2241" name="Object 33"/>
          <p:cNvGraphicFramePr>
            <a:graphicFrameLocks noChangeAspect="1"/>
          </p:cNvGraphicFramePr>
          <p:nvPr/>
        </p:nvGraphicFramePr>
        <p:xfrm>
          <a:off x="5956300" y="3444875"/>
          <a:ext cx="3365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59" name="Equation" r:id="rId21" imgW="177480" imgH="228600" progId="Equation.DSMT4">
                  <p:embed/>
                </p:oleObj>
              </mc:Choice>
              <mc:Fallback>
                <p:oleObj name="Equation" r:id="rId21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6300" y="3444875"/>
                        <a:ext cx="33655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42" name="Object 34"/>
          <p:cNvGraphicFramePr>
            <a:graphicFrameLocks noChangeAspect="1"/>
          </p:cNvGraphicFramePr>
          <p:nvPr/>
        </p:nvGraphicFramePr>
        <p:xfrm>
          <a:off x="6588125" y="3084513"/>
          <a:ext cx="360363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60" name="Equation" r:id="rId23" imgW="164880" imgH="164880" progId="Equation.DSMT4">
                  <p:embed/>
                </p:oleObj>
              </mc:Choice>
              <mc:Fallback>
                <p:oleObj name="Equation" r:id="rId23" imgW="1648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3084513"/>
                        <a:ext cx="360363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43" name="Object 35"/>
          <p:cNvGraphicFramePr>
            <a:graphicFrameLocks noChangeAspect="1"/>
          </p:cNvGraphicFramePr>
          <p:nvPr/>
        </p:nvGraphicFramePr>
        <p:xfrm>
          <a:off x="6653213" y="635000"/>
          <a:ext cx="1655762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61" name="Equation" r:id="rId25" imgW="749160" imgH="203040" progId="Equation.DSMT4">
                  <p:embed/>
                </p:oleObj>
              </mc:Choice>
              <mc:Fallback>
                <p:oleObj name="Equation" r:id="rId25" imgW="7491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3213" y="635000"/>
                        <a:ext cx="1655762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2244" name="Picture 36"/>
          <p:cNvPicPr>
            <a:picLocks noChangeAspect="1" noChangeArrowheads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988" y="1193800"/>
            <a:ext cx="204787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2245" name="Object 37"/>
          <p:cNvGraphicFramePr>
            <a:graphicFrameLocks noChangeAspect="1"/>
          </p:cNvGraphicFramePr>
          <p:nvPr/>
        </p:nvGraphicFramePr>
        <p:xfrm>
          <a:off x="5989638" y="1763713"/>
          <a:ext cx="242887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62" name="Equation" r:id="rId28" imgW="101520" imgH="114120" progId="Equation.DSMT4">
                  <p:embed/>
                </p:oleObj>
              </mc:Choice>
              <mc:Fallback>
                <p:oleObj name="Equation" r:id="rId28" imgW="101520" imgH="114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9638" y="1763713"/>
                        <a:ext cx="242887" cy="27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46" name="Object 38"/>
          <p:cNvGraphicFramePr>
            <a:graphicFrameLocks noChangeAspect="1"/>
          </p:cNvGraphicFramePr>
          <p:nvPr/>
        </p:nvGraphicFramePr>
        <p:xfrm>
          <a:off x="6367463" y="1193800"/>
          <a:ext cx="242887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63" name="Equation" r:id="rId30" imgW="101520" imgH="114120" progId="Equation.DSMT4">
                  <p:embed/>
                </p:oleObj>
              </mc:Choice>
              <mc:Fallback>
                <p:oleObj name="Equation" r:id="rId30" imgW="101520" imgH="114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7463" y="1193800"/>
                        <a:ext cx="242887" cy="27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47" name="Object 39"/>
          <p:cNvGraphicFramePr>
            <a:graphicFrameLocks noChangeAspect="1"/>
          </p:cNvGraphicFramePr>
          <p:nvPr/>
        </p:nvGraphicFramePr>
        <p:xfrm>
          <a:off x="6113463" y="971550"/>
          <a:ext cx="420687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64" name="Equation" r:id="rId31" imgW="190440" imgH="164880" progId="Equation.DSMT4">
                  <p:embed/>
                </p:oleObj>
              </mc:Choice>
              <mc:Fallback>
                <p:oleObj name="Equation" r:id="rId31" imgW="19044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3463" y="971550"/>
                        <a:ext cx="420687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48" name="Object 40"/>
          <p:cNvGraphicFramePr>
            <a:graphicFrameLocks noChangeAspect="1"/>
          </p:cNvGraphicFramePr>
          <p:nvPr/>
        </p:nvGraphicFramePr>
        <p:xfrm>
          <a:off x="5988050" y="3381375"/>
          <a:ext cx="242888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65" name="Equation" r:id="rId33" imgW="101520" imgH="114120" progId="Equation.DSMT4">
                  <p:embed/>
                </p:oleObj>
              </mc:Choice>
              <mc:Fallback>
                <p:oleObj name="Equation" r:id="rId33" imgW="101520" imgH="114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8050" y="3381375"/>
                        <a:ext cx="242888" cy="27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49" name="Object 41"/>
          <p:cNvGraphicFramePr>
            <a:graphicFrameLocks noChangeAspect="1"/>
          </p:cNvGraphicFramePr>
          <p:nvPr/>
        </p:nvGraphicFramePr>
        <p:xfrm>
          <a:off x="6372225" y="3068638"/>
          <a:ext cx="242888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66" name="Equation" r:id="rId35" imgW="101520" imgH="114120" progId="Equation.DSMT4">
                  <p:embed/>
                </p:oleObj>
              </mc:Choice>
              <mc:Fallback>
                <p:oleObj name="Equation" r:id="rId35" imgW="101520" imgH="114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3068638"/>
                        <a:ext cx="242888" cy="27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250" name="Text Box 42"/>
          <p:cNvSpPr txBox="1">
            <a:spLocks noChangeArrowheads="1"/>
          </p:cNvSpPr>
          <p:nvPr/>
        </p:nvSpPr>
        <p:spPr bwMode="auto">
          <a:xfrm>
            <a:off x="250825" y="188913"/>
            <a:ext cx="3384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3. 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方向导数与梯度</a:t>
            </a:r>
          </a:p>
        </p:txBody>
      </p:sp>
      <p:sp>
        <p:nvSpPr>
          <p:cNvPr id="222251" name="Text Box 43"/>
          <p:cNvSpPr txBox="1">
            <a:spLocks noChangeArrowheads="1"/>
          </p:cNvSpPr>
          <p:nvPr/>
        </p:nvSpPr>
        <p:spPr bwMode="auto">
          <a:xfrm>
            <a:off x="468313" y="692150"/>
            <a:ext cx="2447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★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问题的提出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0113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2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2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2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2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2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2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2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2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13" grpId="0"/>
      <p:bldP spid="222214" grpId="0"/>
      <p:bldP spid="222218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F4759-B661-45ED-AA94-1738F7BE3DDE}" type="slidenum">
              <a:rPr lang="en-US" altLang="zh-CN"/>
              <a:pPr/>
              <a:t>182</a:t>
            </a:fld>
            <a:endParaRPr lang="en-US" altLang="zh-CN"/>
          </a:p>
        </p:txBody>
      </p:sp>
      <p:sp>
        <p:nvSpPr>
          <p:cNvPr id="163911" name="Rectangle 71"/>
          <p:cNvSpPr>
            <a:spLocks noChangeArrowheads="1"/>
          </p:cNvSpPr>
          <p:nvPr/>
        </p:nvSpPr>
        <p:spPr bwMode="auto">
          <a:xfrm>
            <a:off x="250825" y="82550"/>
            <a:ext cx="2895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★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方向导数</a:t>
            </a:r>
          </a:p>
        </p:txBody>
      </p:sp>
      <p:sp>
        <p:nvSpPr>
          <p:cNvPr id="163962" name="Line 122"/>
          <p:cNvSpPr>
            <a:spLocks noChangeShapeType="1"/>
          </p:cNvSpPr>
          <p:nvPr/>
        </p:nvSpPr>
        <p:spPr bwMode="auto">
          <a:xfrm flipV="1">
            <a:off x="7323138" y="628650"/>
            <a:ext cx="0" cy="1008063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63" name="Line 123"/>
          <p:cNvSpPr>
            <a:spLocks noChangeShapeType="1"/>
          </p:cNvSpPr>
          <p:nvPr/>
        </p:nvSpPr>
        <p:spPr bwMode="auto">
          <a:xfrm>
            <a:off x="7307263" y="1644650"/>
            <a:ext cx="1223962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64" name="Line 124"/>
          <p:cNvSpPr>
            <a:spLocks noChangeShapeType="1"/>
          </p:cNvSpPr>
          <p:nvPr/>
        </p:nvSpPr>
        <p:spPr bwMode="auto">
          <a:xfrm flipV="1">
            <a:off x="7010400" y="477838"/>
            <a:ext cx="1009650" cy="1698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3965" name="Object 125"/>
          <p:cNvGraphicFramePr>
            <a:graphicFrameLocks noChangeAspect="1"/>
          </p:cNvGraphicFramePr>
          <p:nvPr/>
        </p:nvGraphicFramePr>
        <p:xfrm>
          <a:off x="7721600" y="200025"/>
          <a:ext cx="306388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46" name="Equation" r:id="rId3" imgW="126720" imgH="215640" progId="Equation.DSMT4">
                  <p:embed/>
                </p:oleObj>
              </mc:Choice>
              <mc:Fallback>
                <p:oleObj name="Equation" r:id="rId3" imgW="1267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1600" y="200025"/>
                        <a:ext cx="306388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3966" name="Group 126"/>
          <p:cNvGrpSpPr>
            <a:grpSpLocks/>
          </p:cNvGrpSpPr>
          <p:nvPr/>
        </p:nvGrpSpPr>
        <p:grpSpPr bwMode="auto">
          <a:xfrm>
            <a:off x="7307263" y="1587500"/>
            <a:ext cx="1008062" cy="425450"/>
            <a:chOff x="4694" y="1408"/>
            <a:chExt cx="771" cy="268"/>
          </a:xfrm>
        </p:grpSpPr>
        <p:graphicFrame>
          <p:nvGraphicFramePr>
            <p:cNvPr id="163967" name="Object 127"/>
            <p:cNvGraphicFramePr>
              <a:graphicFrameLocks noChangeAspect="1"/>
            </p:cNvGraphicFramePr>
            <p:nvPr/>
          </p:nvGraphicFramePr>
          <p:xfrm>
            <a:off x="4694" y="1408"/>
            <a:ext cx="771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547" name="Equation" r:id="rId5" imgW="660240" imgH="228600" progId="Equation.DSMT4">
                    <p:embed/>
                  </p:oleObj>
                </mc:Choice>
                <mc:Fallback>
                  <p:oleObj name="Equation" r:id="rId5" imgW="66024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4" y="1408"/>
                          <a:ext cx="771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3968" name="Oval 128"/>
            <p:cNvSpPr>
              <a:spLocks noChangeArrowheads="1"/>
            </p:cNvSpPr>
            <p:nvPr/>
          </p:nvSpPr>
          <p:spPr bwMode="auto">
            <a:xfrm>
              <a:off x="4704" y="1422"/>
              <a:ext cx="28" cy="2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63969" name="Line 129"/>
          <p:cNvSpPr>
            <a:spLocks noChangeShapeType="1"/>
          </p:cNvSpPr>
          <p:nvPr/>
        </p:nvSpPr>
        <p:spPr bwMode="auto">
          <a:xfrm flipV="1">
            <a:off x="7361238" y="825500"/>
            <a:ext cx="446087" cy="7683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70" name="Text Box 130"/>
          <p:cNvSpPr txBox="1">
            <a:spLocks noChangeArrowheads="1"/>
          </p:cNvSpPr>
          <p:nvPr/>
        </p:nvSpPr>
        <p:spPr bwMode="auto">
          <a:xfrm>
            <a:off x="468313" y="620713"/>
            <a:ext cx="2514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</a:rPr>
              <a:t>1)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</a:rPr>
              <a:t>定义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</a:rPr>
              <a:t>:</a:t>
            </a:r>
          </a:p>
        </p:txBody>
      </p:sp>
      <p:graphicFrame>
        <p:nvGraphicFramePr>
          <p:cNvPr id="163971" name="Object 131"/>
          <p:cNvGraphicFramePr>
            <a:graphicFrameLocks noChangeAspect="1"/>
          </p:cNvGraphicFramePr>
          <p:nvPr/>
        </p:nvGraphicFramePr>
        <p:xfrm>
          <a:off x="395288" y="1844675"/>
          <a:ext cx="1223962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48" name="Equation" r:id="rId7" imgW="583920" imgH="431640" progId="Equation.DSMT4">
                  <p:embed/>
                </p:oleObj>
              </mc:Choice>
              <mc:Fallback>
                <p:oleObj name="Equation" r:id="rId7" imgW="5839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844675"/>
                        <a:ext cx="1223962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72" name="Text Box 132"/>
          <p:cNvSpPr txBox="1">
            <a:spLocks noChangeArrowheads="1"/>
          </p:cNvSpPr>
          <p:nvPr/>
        </p:nvSpPr>
        <p:spPr bwMode="auto">
          <a:xfrm>
            <a:off x="196850" y="4691063"/>
            <a:ext cx="1219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</a:rPr>
              <a:t>则称</a:t>
            </a:r>
            <a:endParaRPr kumimoji="1" lang="zh-CN" altLang="en-US" sz="2800" b="1" i="1">
              <a:latin typeface="Times New Roman" pitchFamily="18" charset="0"/>
            </a:endParaRPr>
          </a:p>
        </p:txBody>
      </p:sp>
      <p:graphicFrame>
        <p:nvGraphicFramePr>
          <p:cNvPr id="163973" name="Object 133"/>
          <p:cNvGraphicFramePr>
            <a:graphicFrameLocks noChangeAspect="1"/>
          </p:cNvGraphicFramePr>
          <p:nvPr/>
        </p:nvGraphicFramePr>
        <p:xfrm>
          <a:off x="7069138" y="2679700"/>
          <a:ext cx="1319212" cy="109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49" name="Equation" r:id="rId9" imgW="609480" imgH="507960" progId="Equation.DSMT4">
                  <p:embed/>
                </p:oleObj>
              </mc:Choice>
              <mc:Fallback>
                <p:oleObj name="Equation" r:id="rId9" imgW="60948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9138" y="2679700"/>
                        <a:ext cx="1319212" cy="1093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74" name="Object 134"/>
          <p:cNvGraphicFramePr>
            <a:graphicFrameLocks noChangeAspect="1"/>
          </p:cNvGraphicFramePr>
          <p:nvPr/>
        </p:nvGraphicFramePr>
        <p:xfrm>
          <a:off x="7612063" y="982663"/>
          <a:ext cx="33178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50" name="Equation" r:id="rId11" imgW="152280" imgH="164880" progId="Equation.DSMT4">
                  <p:embed/>
                </p:oleObj>
              </mc:Choice>
              <mc:Fallback>
                <p:oleObj name="Equation" r:id="rId11" imgW="1522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2063" y="982663"/>
                        <a:ext cx="331787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75" name="Object 135"/>
          <p:cNvGraphicFramePr>
            <a:graphicFrameLocks noChangeAspect="1"/>
          </p:cNvGraphicFramePr>
          <p:nvPr/>
        </p:nvGraphicFramePr>
        <p:xfrm>
          <a:off x="323850" y="3805238"/>
          <a:ext cx="305752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51" name="Equation" r:id="rId13" imgW="1434960" imgH="279360" progId="Equation.DSMT4">
                  <p:embed/>
                </p:oleObj>
              </mc:Choice>
              <mc:Fallback>
                <p:oleObj name="Equation" r:id="rId13" imgW="14349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805238"/>
                        <a:ext cx="305752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76" name="Object 136"/>
          <p:cNvGraphicFramePr>
            <a:graphicFrameLocks noChangeAspect="1"/>
          </p:cNvGraphicFramePr>
          <p:nvPr/>
        </p:nvGraphicFramePr>
        <p:xfrm>
          <a:off x="1493838" y="2794000"/>
          <a:ext cx="5151437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52" name="Equation" r:id="rId15" imgW="2400120" imgH="431640" progId="Equation.DSMT4">
                  <p:embed/>
                </p:oleObj>
              </mc:Choice>
              <mc:Fallback>
                <p:oleObj name="Equation" r:id="rId15" imgW="24001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3838" y="2794000"/>
                        <a:ext cx="5151437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3977" name="Group 137"/>
          <p:cNvGrpSpPr>
            <a:grpSpLocks/>
          </p:cNvGrpSpPr>
          <p:nvPr/>
        </p:nvGrpSpPr>
        <p:grpSpPr bwMode="auto">
          <a:xfrm>
            <a:off x="7740650" y="693738"/>
            <a:ext cx="357188" cy="357187"/>
            <a:chOff x="4967" y="845"/>
            <a:chExt cx="225" cy="225"/>
          </a:xfrm>
        </p:grpSpPr>
        <p:sp>
          <p:nvSpPr>
            <p:cNvPr id="163978" name="Oval 138"/>
            <p:cNvSpPr>
              <a:spLocks noChangeArrowheads="1"/>
            </p:cNvSpPr>
            <p:nvPr/>
          </p:nvSpPr>
          <p:spPr bwMode="auto">
            <a:xfrm>
              <a:off x="4996" y="920"/>
              <a:ext cx="29" cy="2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63979" name="Object 139"/>
            <p:cNvGraphicFramePr>
              <a:graphicFrameLocks noChangeAspect="1"/>
            </p:cNvGraphicFramePr>
            <p:nvPr/>
          </p:nvGraphicFramePr>
          <p:xfrm>
            <a:off x="4967" y="845"/>
            <a:ext cx="225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553" name="Equation" r:id="rId17" imgW="164880" imgH="164880" progId="Equation.DSMT4">
                    <p:embed/>
                  </p:oleObj>
                </mc:Choice>
                <mc:Fallback>
                  <p:oleObj name="Equation" r:id="rId17" imgW="16488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7" y="845"/>
                          <a:ext cx="225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3980" name="Group 140"/>
          <p:cNvGrpSpPr>
            <a:grpSpLocks/>
          </p:cNvGrpSpPr>
          <p:nvPr/>
        </p:nvGrpSpPr>
        <p:grpSpPr bwMode="auto">
          <a:xfrm>
            <a:off x="6491288" y="2636838"/>
            <a:ext cx="730250" cy="755650"/>
            <a:chOff x="4560" y="1914"/>
            <a:chExt cx="460" cy="476"/>
          </a:xfrm>
        </p:grpSpPr>
        <p:graphicFrame>
          <p:nvGraphicFramePr>
            <p:cNvPr id="163981" name="Object 141"/>
            <p:cNvGraphicFramePr>
              <a:graphicFrameLocks noChangeAspect="1"/>
            </p:cNvGraphicFramePr>
            <p:nvPr/>
          </p:nvGraphicFramePr>
          <p:xfrm>
            <a:off x="4654" y="2182"/>
            <a:ext cx="328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554" name="公式" r:id="rId19" imgW="126720" imgH="101520" progId="Equation.3">
                    <p:embed/>
                  </p:oleObj>
                </mc:Choice>
                <mc:Fallback>
                  <p:oleObj name="公式" r:id="rId19" imgW="126720" imgH="1015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4" y="2182"/>
                          <a:ext cx="328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3982" name="Text Box 142"/>
            <p:cNvSpPr txBox="1">
              <a:spLocks noChangeArrowheads="1"/>
            </p:cNvSpPr>
            <p:nvPr/>
          </p:nvSpPr>
          <p:spPr bwMode="auto">
            <a:xfrm>
              <a:off x="4560" y="1914"/>
              <a:ext cx="46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zh-CN" altLang="en-US" b="1">
                  <a:solidFill>
                    <a:srgbClr val="FF0000"/>
                  </a:solidFill>
                  <a:latin typeface="Times New Roman" pitchFamily="18" charset="0"/>
                </a:rPr>
                <a:t>记作</a:t>
              </a:r>
              <a:r>
                <a:rPr kumimoji="1" lang="zh-CN" altLang="en-US" sz="2800" b="1">
                  <a:solidFill>
                    <a:schemeClr val="accent2"/>
                  </a:solidFill>
                  <a:latin typeface="Times New Roman" pitchFamily="18" charset="0"/>
                </a:rPr>
                <a:t> </a:t>
              </a:r>
            </a:p>
          </p:txBody>
        </p:sp>
      </p:grpSp>
      <p:graphicFrame>
        <p:nvGraphicFramePr>
          <p:cNvPr id="163983" name="Object 143"/>
          <p:cNvGraphicFramePr>
            <a:graphicFrameLocks noChangeAspect="1"/>
          </p:cNvGraphicFramePr>
          <p:nvPr/>
        </p:nvGraphicFramePr>
        <p:xfrm>
          <a:off x="1619250" y="1849438"/>
          <a:ext cx="2447925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55" name="Equation" r:id="rId21" imgW="1307880" imgH="457200" progId="Equation.DSMT4">
                  <p:embed/>
                </p:oleObj>
              </mc:Choice>
              <mc:Fallback>
                <p:oleObj name="Equation" r:id="rId21" imgW="130788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849438"/>
                        <a:ext cx="2447925" cy="91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84" name="Object 144"/>
          <p:cNvGraphicFramePr>
            <a:graphicFrameLocks noChangeAspect="1"/>
          </p:cNvGraphicFramePr>
          <p:nvPr/>
        </p:nvGraphicFramePr>
        <p:xfrm>
          <a:off x="1042988" y="4460875"/>
          <a:ext cx="1341437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56" name="Equation" r:id="rId23" imgW="609480" imgH="507960" progId="Equation.DSMT4">
                  <p:embed/>
                </p:oleObj>
              </mc:Choice>
              <mc:Fallback>
                <p:oleObj name="Equation" r:id="rId23" imgW="60948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460875"/>
                        <a:ext cx="1341437" cy="1112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3985" name="Group 145"/>
          <p:cNvGrpSpPr>
            <a:grpSpLocks/>
          </p:cNvGrpSpPr>
          <p:nvPr/>
        </p:nvGrpSpPr>
        <p:grpSpPr bwMode="auto">
          <a:xfrm>
            <a:off x="6659563" y="188913"/>
            <a:ext cx="2232025" cy="2281237"/>
            <a:chOff x="4059" y="1389"/>
            <a:chExt cx="1769" cy="1586"/>
          </a:xfrm>
        </p:grpSpPr>
        <p:sp>
          <p:nvSpPr>
            <p:cNvPr id="163986" name="Line 146"/>
            <p:cNvSpPr>
              <a:spLocks noChangeShapeType="1"/>
            </p:cNvSpPr>
            <p:nvPr/>
          </p:nvSpPr>
          <p:spPr bwMode="auto">
            <a:xfrm>
              <a:off x="4286" y="2659"/>
              <a:ext cx="140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987" name="Line 147"/>
            <p:cNvSpPr>
              <a:spLocks noChangeShapeType="1"/>
            </p:cNvSpPr>
            <p:nvPr/>
          </p:nvSpPr>
          <p:spPr bwMode="auto">
            <a:xfrm flipV="1">
              <a:off x="4286" y="1525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988" name="Text Box 148"/>
            <p:cNvSpPr txBox="1">
              <a:spLocks noChangeArrowheads="1"/>
            </p:cNvSpPr>
            <p:nvPr/>
          </p:nvSpPr>
          <p:spPr bwMode="auto">
            <a:xfrm>
              <a:off x="5443" y="2614"/>
              <a:ext cx="385" cy="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>
                  <a:latin typeface="Times New Roman" pitchFamily="18" charset="0"/>
                </a:rPr>
                <a:t>x</a:t>
              </a:r>
            </a:p>
          </p:txBody>
        </p:sp>
        <p:sp>
          <p:nvSpPr>
            <p:cNvPr id="163989" name="Text Box 149"/>
            <p:cNvSpPr txBox="1">
              <a:spLocks noChangeArrowheads="1"/>
            </p:cNvSpPr>
            <p:nvPr/>
          </p:nvSpPr>
          <p:spPr bwMode="auto">
            <a:xfrm>
              <a:off x="4059" y="2568"/>
              <a:ext cx="364" cy="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>
                  <a:latin typeface="Times New Roman" pitchFamily="18" charset="0"/>
                </a:rPr>
                <a:t>o</a:t>
              </a:r>
            </a:p>
          </p:txBody>
        </p:sp>
        <p:sp>
          <p:nvSpPr>
            <p:cNvPr id="163990" name="Text Box 150"/>
            <p:cNvSpPr txBox="1">
              <a:spLocks noChangeArrowheads="1"/>
            </p:cNvSpPr>
            <p:nvPr/>
          </p:nvSpPr>
          <p:spPr bwMode="auto">
            <a:xfrm>
              <a:off x="4059" y="1389"/>
              <a:ext cx="272" cy="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>
                  <a:latin typeface="Times New Roman" pitchFamily="18" charset="0"/>
                </a:rPr>
                <a:t>y</a:t>
              </a:r>
            </a:p>
          </p:txBody>
        </p:sp>
      </p:grpSp>
      <p:sp>
        <p:nvSpPr>
          <p:cNvPr id="163991" name="Freeform 151"/>
          <p:cNvSpPr>
            <a:spLocks/>
          </p:cNvSpPr>
          <p:nvPr/>
        </p:nvSpPr>
        <p:spPr bwMode="auto">
          <a:xfrm>
            <a:off x="7451725" y="1477963"/>
            <a:ext cx="82550" cy="166687"/>
          </a:xfrm>
          <a:custGeom>
            <a:avLst/>
            <a:gdLst>
              <a:gd name="T0" fmla="*/ 0 w 52"/>
              <a:gd name="T1" fmla="*/ 15 h 105"/>
              <a:gd name="T2" fmla="*/ 45 w 52"/>
              <a:gd name="T3" fmla="*/ 15 h 105"/>
              <a:gd name="T4" fmla="*/ 45 w 52"/>
              <a:gd name="T5" fmla="*/ 105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" h="105">
                <a:moveTo>
                  <a:pt x="0" y="15"/>
                </a:moveTo>
                <a:cubicBezTo>
                  <a:pt x="19" y="7"/>
                  <a:pt x="38" y="0"/>
                  <a:pt x="45" y="15"/>
                </a:cubicBezTo>
                <a:cubicBezTo>
                  <a:pt x="52" y="30"/>
                  <a:pt x="45" y="90"/>
                  <a:pt x="45" y="105"/>
                </a:cubicBezTo>
              </a:path>
            </a:pathLst>
          </a:custGeom>
          <a:noFill/>
          <a:ln w="1905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3992" name="Object 152"/>
          <p:cNvGraphicFramePr>
            <a:graphicFrameLocks noChangeAspect="1"/>
          </p:cNvGraphicFramePr>
          <p:nvPr/>
        </p:nvGraphicFramePr>
        <p:xfrm>
          <a:off x="7523163" y="1381125"/>
          <a:ext cx="288925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57" name="Equation" r:id="rId25" imgW="152280" imgH="139680" progId="Equation.DSMT4">
                  <p:embed/>
                </p:oleObj>
              </mc:Choice>
              <mc:Fallback>
                <p:oleObj name="Equation" r:id="rId25" imgW="15228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3163" y="1381125"/>
                        <a:ext cx="288925" cy="26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93" name="Arc 153"/>
          <p:cNvSpPr>
            <a:spLocks/>
          </p:cNvSpPr>
          <p:nvPr/>
        </p:nvSpPr>
        <p:spPr bwMode="auto">
          <a:xfrm>
            <a:off x="7307263" y="1368425"/>
            <a:ext cx="144462" cy="1428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3994" name="Object 154"/>
          <p:cNvGraphicFramePr>
            <a:graphicFrameLocks noChangeAspect="1"/>
          </p:cNvGraphicFramePr>
          <p:nvPr/>
        </p:nvGraphicFramePr>
        <p:xfrm>
          <a:off x="7307263" y="1052513"/>
          <a:ext cx="292100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58" name="Equation" r:id="rId27" imgW="164880" imgH="203040" progId="Equation.DSMT4">
                  <p:embed/>
                </p:oleObj>
              </mc:Choice>
              <mc:Fallback>
                <p:oleObj name="Equation" r:id="rId27" imgW="1648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7263" y="1052513"/>
                        <a:ext cx="292100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3995" name="Group 155"/>
          <p:cNvGrpSpPr>
            <a:grpSpLocks/>
          </p:cNvGrpSpPr>
          <p:nvPr/>
        </p:nvGrpSpPr>
        <p:grpSpPr bwMode="auto">
          <a:xfrm>
            <a:off x="5795963" y="3573463"/>
            <a:ext cx="1655762" cy="1960562"/>
            <a:chOff x="2562" y="2024"/>
            <a:chExt cx="1043" cy="1235"/>
          </a:xfrm>
        </p:grpSpPr>
        <p:sp>
          <p:nvSpPr>
            <p:cNvPr id="163996" name="Line 156"/>
            <p:cNvSpPr>
              <a:spLocks noChangeShapeType="1"/>
            </p:cNvSpPr>
            <p:nvPr/>
          </p:nvSpPr>
          <p:spPr bwMode="auto">
            <a:xfrm>
              <a:off x="2562" y="3022"/>
              <a:ext cx="72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997" name="Line 157"/>
            <p:cNvSpPr>
              <a:spLocks noChangeShapeType="1"/>
            </p:cNvSpPr>
            <p:nvPr/>
          </p:nvSpPr>
          <p:spPr bwMode="auto">
            <a:xfrm>
              <a:off x="3288" y="2024"/>
              <a:ext cx="0" cy="9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998" name="Line 158"/>
            <p:cNvSpPr>
              <a:spLocks noChangeShapeType="1"/>
            </p:cNvSpPr>
            <p:nvPr/>
          </p:nvSpPr>
          <p:spPr bwMode="auto">
            <a:xfrm flipH="1">
              <a:off x="2562" y="2024"/>
              <a:ext cx="726" cy="9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63999" name="Object 159"/>
            <p:cNvGraphicFramePr>
              <a:graphicFrameLocks noChangeAspect="1"/>
            </p:cNvGraphicFramePr>
            <p:nvPr/>
          </p:nvGraphicFramePr>
          <p:xfrm>
            <a:off x="2639" y="2868"/>
            <a:ext cx="184" cy="1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559" name="Equation" r:id="rId29" imgW="152280" imgH="139680" progId="Equation.DSMT4">
                    <p:embed/>
                  </p:oleObj>
                </mc:Choice>
                <mc:Fallback>
                  <p:oleObj name="Equation" r:id="rId29" imgW="152280" imgH="139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9" y="2868"/>
                          <a:ext cx="184" cy="1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00" name="Object 160"/>
            <p:cNvGraphicFramePr>
              <a:graphicFrameLocks noChangeAspect="1"/>
            </p:cNvGraphicFramePr>
            <p:nvPr/>
          </p:nvGraphicFramePr>
          <p:xfrm>
            <a:off x="3107" y="2160"/>
            <a:ext cx="221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560" name="Equation" r:id="rId31" imgW="164880" imgH="203040" progId="Equation.DSMT4">
                    <p:embed/>
                  </p:oleObj>
                </mc:Choice>
                <mc:Fallback>
                  <p:oleObj name="Equation" r:id="rId31" imgW="16488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7" y="2160"/>
                          <a:ext cx="221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01" name="Object 161"/>
            <p:cNvGraphicFramePr>
              <a:graphicFrameLocks noChangeAspect="1"/>
            </p:cNvGraphicFramePr>
            <p:nvPr/>
          </p:nvGraphicFramePr>
          <p:xfrm>
            <a:off x="2726" y="2366"/>
            <a:ext cx="25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561" name="Equation" r:id="rId33" imgW="152280" imgH="164880" progId="Equation.DSMT4">
                    <p:embed/>
                  </p:oleObj>
                </mc:Choice>
                <mc:Fallback>
                  <p:oleObj name="Equation" r:id="rId33" imgW="15228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6" y="2366"/>
                          <a:ext cx="25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02" name="Object 162"/>
            <p:cNvGraphicFramePr>
              <a:graphicFrameLocks noChangeAspect="1"/>
            </p:cNvGraphicFramePr>
            <p:nvPr/>
          </p:nvGraphicFramePr>
          <p:xfrm>
            <a:off x="2789" y="2976"/>
            <a:ext cx="363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562" name="Equation" r:id="rId35" imgW="228600" imgH="177480" progId="Equation.DSMT4">
                    <p:embed/>
                  </p:oleObj>
                </mc:Choice>
                <mc:Fallback>
                  <p:oleObj name="Equation" r:id="rId35" imgW="22860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9" y="2976"/>
                          <a:ext cx="363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03" name="Object 163"/>
            <p:cNvGraphicFramePr>
              <a:graphicFrameLocks noChangeAspect="1"/>
            </p:cNvGraphicFramePr>
            <p:nvPr/>
          </p:nvGraphicFramePr>
          <p:xfrm>
            <a:off x="3288" y="2523"/>
            <a:ext cx="317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563" name="Equation" r:id="rId37" imgW="215640" imgH="203040" progId="Equation.DSMT4">
                    <p:embed/>
                  </p:oleObj>
                </mc:Choice>
                <mc:Fallback>
                  <p:oleObj name="Equation" r:id="rId37" imgW="21564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8" y="2523"/>
                          <a:ext cx="317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4004" name="Object 164"/>
          <p:cNvGraphicFramePr>
            <a:graphicFrameLocks noChangeAspect="1"/>
          </p:cNvGraphicFramePr>
          <p:nvPr/>
        </p:nvGraphicFramePr>
        <p:xfrm>
          <a:off x="1690688" y="674688"/>
          <a:ext cx="496887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64" name="Equation" r:id="rId39" imgW="2260440" imgH="228600" progId="Equation.DSMT4">
                  <p:embed/>
                </p:oleObj>
              </mc:Choice>
              <mc:Fallback>
                <p:oleObj name="Equation" r:id="rId39" imgW="2260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0688" y="674688"/>
                        <a:ext cx="4968875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005" name="Object 165"/>
          <p:cNvGraphicFramePr>
            <a:graphicFrameLocks noChangeAspect="1"/>
          </p:cNvGraphicFramePr>
          <p:nvPr/>
        </p:nvGraphicFramePr>
        <p:xfrm>
          <a:off x="338138" y="1196975"/>
          <a:ext cx="5818187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65" name="Equation" r:id="rId41" imgW="2565360" imgH="241200" progId="Equation.DSMT4">
                  <p:embed/>
                </p:oleObj>
              </mc:Choice>
              <mc:Fallback>
                <p:oleObj name="Equation" r:id="rId41" imgW="25653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38" y="1196975"/>
                        <a:ext cx="5818187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006" name="Object 166"/>
          <p:cNvGraphicFramePr>
            <a:graphicFrameLocks noChangeAspect="1"/>
          </p:cNvGraphicFramePr>
          <p:nvPr/>
        </p:nvGraphicFramePr>
        <p:xfrm>
          <a:off x="3348038" y="3876675"/>
          <a:ext cx="19812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66" name="Equation" r:id="rId43" imgW="901440" imgH="203040" progId="Equation.DSMT4">
                  <p:embed/>
                </p:oleObj>
              </mc:Choice>
              <mc:Fallback>
                <p:oleObj name="Equation" r:id="rId43" imgW="9014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3876675"/>
                        <a:ext cx="198120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007" name="Object 167"/>
          <p:cNvGraphicFramePr>
            <a:graphicFrameLocks noChangeAspect="1"/>
          </p:cNvGraphicFramePr>
          <p:nvPr/>
        </p:nvGraphicFramePr>
        <p:xfrm>
          <a:off x="5297488" y="3876675"/>
          <a:ext cx="2205037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67" name="Equation" r:id="rId45" imgW="1002960" imgH="203040" progId="Equation.DSMT4">
                  <p:embed/>
                </p:oleObj>
              </mc:Choice>
              <mc:Fallback>
                <p:oleObj name="Equation" r:id="rId45" imgW="10029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7488" y="3876675"/>
                        <a:ext cx="2205037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008" name="Object 168"/>
          <p:cNvGraphicFramePr>
            <a:graphicFrameLocks noChangeAspect="1"/>
          </p:cNvGraphicFramePr>
          <p:nvPr/>
        </p:nvGraphicFramePr>
        <p:xfrm>
          <a:off x="2166938" y="4640263"/>
          <a:ext cx="6837362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68" name="Equation" r:id="rId47" imgW="3111480" imgH="253800" progId="Equation.DSMT4">
                  <p:embed/>
                </p:oleObj>
              </mc:Choice>
              <mc:Fallback>
                <p:oleObj name="Equation" r:id="rId47" imgW="31114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6938" y="4640263"/>
                        <a:ext cx="6837362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009" name="Object 169"/>
          <p:cNvGraphicFramePr>
            <a:graphicFrameLocks noChangeAspect="1"/>
          </p:cNvGraphicFramePr>
          <p:nvPr/>
        </p:nvGraphicFramePr>
        <p:xfrm>
          <a:off x="2447925" y="5535613"/>
          <a:ext cx="5908675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69" name="Equation" r:id="rId49" imgW="2692080" imgH="406080" progId="Equation.DSMT4">
                  <p:embed/>
                </p:oleObj>
              </mc:Choice>
              <mc:Fallback>
                <p:oleObj name="Equation" r:id="rId49" imgW="269208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7925" y="5535613"/>
                        <a:ext cx="5908675" cy="95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010" name="Object 170"/>
          <p:cNvGraphicFramePr>
            <a:graphicFrameLocks noChangeAspect="1"/>
          </p:cNvGraphicFramePr>
          <p:nvPr/>
        </p:nvGraphicFramePr>
        <p:xfrm>
          <a:off x="2447925" y="5607050"/>
          <a:ext cx="615632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70" name="Equation" r:id="rId51" imgW="2819160" imgH="431640" progId="Equation.DSMT4">
                  <p:embed/>
                </p:oleObj>
              </mc:Choice>
              <mc:Fallback>
                <p:oleObj name="Equation" r:id="rId51" imgW="28191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7925" y="5607050"/>
                        <a:ext cx="6156325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011" name="Object 171"/>
          <p:cNvGraphicFramePr>
            <a:graphicFrameLocks noChangeAspect="1"/>
          </p:cNvGraphicFramePr>
          <p:nvPr/>
        </p:nvGraphicFramePr>
        <p:xfrm>
          <a:off x="503238" y="5554663"/>
          <a:ext cx="1981200" cy="113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71" name="Equation" r:id="rId53" imgW="901440" imgH="482400" progId="Equation.DSMT4">
                  <p:embed/>
                </p:oleObj>
              </mc:Choice>
              <mc:Fallback>
                <p:oleObj name="Equation" r:id="rId53" imgW="9014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8" y="5554663"/>
                        <a:ext cx="1981200" cy="1131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593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9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4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4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3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3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3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3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3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3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3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63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63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63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63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63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63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63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63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63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63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6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639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64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64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6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63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64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64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640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4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64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62" grpId="0" animBg="1"/>
      <p:bldP spid="163963" grpId="0" animBg="1"/>
      <p:bldP spid="163964" grpId="0" animBg="1"/>
      <p:bldP spid="163969" grpId="0" animBg="1"/>
      <p:bldP spid="163970" grpId="0" build="p" autoUpdateAnimBg="0"/>
      <p:bldP spid="163972" grpId="0" autoUpdateAnimBg="0"/>
      <p:bldP spid="163991" grpId="0" animBg="1"/>
      <p:bldP spid="163993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2AFE8-8647-4EE0-B987-3BAC33A5C88C}" type="slidenum">
              <a:rPr lang="en-US" altLang="zh-CN"/>
              <a:pPr/>
              <a:t>183</a:t>
            </a:fld>
            <a:endParaRPr lang="en-US" altLang="zh-CN"/>
          </a:p>
        </p:txBody>
      </p:sp>
      <p:graphicFrame>
        <p:nvGraphicFramePr>
          <p:cNvPr id="223237" name="Object 5"/>
          <p:cNvGraphicFramePr>
            <a:graphicFrameLocks noChangeAspect="1"/>
          </p:cNvGraphicFramePr>
          <p:nvPr/>
        </p:nvGraphicFramePr>
        <p:xfrm>
          <a:off x="411163" y="188913"/>
          <a:ext cx="7400925" cy="113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6" name="Equation" r:id="rId3" imgW="3365280" imgH="482400" progId="Equation.DSMT4">
                  <p:embed/>
                </p:oleObj>
              </mc:Choice>
              <mc:Fallback>
                <p:oleObj name="Equation" r:id="rId3" imgW="336528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163" y="188913"/>
                        <a:ext cx="7400925" cy="1131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60" name="Object 28"/>
          <p:cNvGraphicFramePr>
            <a:graphicFrameLocks noChangeAspect="1"/>
          </p:cNvGraphicFramePr>
          <p:nvPr/>
        </p:nvGraphicFramePr>
        <p:xfrm>
          <a:off x="244475" y="1395413"/>
          <a:ext cx="86487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7" name="Equation" r:id="rId5" imgW="3720960" imgH="279360" progId="Equation.DSMT4">
                  <p:embed/>
                </p:oleObj>
              </mc:Choice>
              <mc:Fallback>
                <p:oleObj name="Equation" r:id="rId5" imgW="37209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475" y="1395413"/>
                        <a:ext cx="8648700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261" name="Rectangle 29"/>
          <p:cNvSpPr>
            <a:spLocks noChangeArrowheads="1"/>
          </p:cNvSpPr>
          <p:nvPr/>
        </p:nvSpPr>
        <p:spPr bwMode="auto">
          <a:xfrm>
            <a:off x="280988" y="2079625"/>
            <a:ext cx="2673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的方向导数为：</a:t>
            </a:r>
          </a:p>
        </p:txBody>
      </p:sp>
      <p:graphicFrame>
        <p:nvGraphicFramePr>
          <p:cNvPr id="223262" name="Object 30"/>
          <p:cNvGraphicFramePr>
            <a:graphicFrameLocks noChangeAspect="1"/>
          </p:cNvGraphicFramePr>
          <p:nvPr/>
        </p:nvGraphicFramePr>
        <p:xfrm>
          <a:off x="1042988" y="2794000"/>
          <a:ext cx="976312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8" name="Equation" r:id="rId7" imgW="444240" imgH="469800" progId="Equation.DSMT4">
                  <p:embed/>
                </p:oleObj>
              </mc:Choice>
              <mc:Fallback>
                <p:oleObj name="Equation" r:id="rId7" imgW="44424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794000"/>
                        <a:ext cx="976312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63" name="Object 31"/>
          <p:cNvGraphicFramePr>
            <a:graphicFrameLocks noChangeAspect="1"/>
          </p:cNvGraphicFramePr>
          <p:nvPr/>
        </p:nvGraphicFramePr>
        <p:xfrm>
          <a:off x="1793875" y="2801938"/>
          <a:ext cx="5832475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9" name="Equation" r:id="rId9" imgW="2819160" imgH="406080" progId="Equation.DSMT4">
                  <p:embed/>
                </p:oleObj>
              </mc:Choice>
              <mc:Fallback>
                <p:oleObj name="Equation" r:id="rId9" imgW="281916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75" y="2801938"/>
                        <a:ext cx="5832475" cy="95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64" name="Object 32"/>
          <p:cNvGraphicFramePr>
            <a:graphicFrameLocks noChangeAspect="1"/>
          </p:cNvGraphicFramePr>
          <p:nvPr/>
        </p:nvGraphicFramePr>
        <p:xfrm>
          <a:off x="1741488" y="3879850"/>
          <a:ext cx="5688012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0" name="Equation" r:id="rId11" imgW="2514600" imgH="406080" progId="Equation.DSMT4">
                  <p:embed/>
                </p:oleObj>
              </mc:Choice>
              <mc:Fallback>
                <p:oleObj name="Equation" r:id="rId11" imgW="251460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1488" y="3879850"/>
                        <a:ext cx="5688012" cy="91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65" name="Object 33"/>
          <p:cNvGraphicFramePr>
            <a:graphicFrameLocks noChangeAspect="1"/>
          </p:cNvGraphicFramePr>
          <p:nvPr/>
        </p:nvGraphicFramePr>
        <p:xfrm>
          <a:off x="1749425" y="4940300"/>
          <a:ext cx="4464050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1" name="Equation" r:id="rId13" imgW="2044440" imgH="457200" progId="Equation.DSMT4">
                  <p:embed/>
                </p:oleObj>
              </mc:Choice>
              <mc:Fallback>
                <p:oleObj name="Equation" r:id="rId13" imgW="204444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9425" y="4940300"/>
                        <a:ext cx="4464050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66" name="Object 34"/>
          <p:cNvGraphicFramePr>
            <a:graphicFrameLocks noChangeAspect="1"/>
          </p:cNvGraphicFramePr>
          <p:nvPr/>
        </p:nvGraphicFramePr>
        <p:xfrm>
          <a:off x="6213475" y="5256213"/>
          <a:ext cx="64770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2" name="Equation" r:id="rId15" imgW="228600" imgH="164880" progId="Equation.DSMT4">
                  <p:embed/>
                </p:oleObj>
              </mc:Choice>
              <mc:Fallback>
                <p:oleObj name="Equation" r:id="rId15" imgW="22860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3475" y="5256213"/>
                        <a:ext cx="647700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67" name="Object 35"/>
          <p:cNvGraphicFramePr>
            <a:graphicFrameLocks noChangeAspect="1"/>
          </p:cNvGraphicFramePr>
          <p:nvPr/>
        </p:nvGraphicFramePr>
        <p:xfrm>
          <a:off x="709613" y="5984875"/>
          <a:ext cx="5113337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3" name="Equation" r:id="rId17" imgW="2095200" imgH="279360" progId="Equation.DSMT4">
                  <p:embed/>
                </p:oleObj>
              </mc:Choice>
              <mc:Fallback>
                <p:oleObj name="Equation" r:id="rId17" imgW="20952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613" y="5984875"/>
                        <a:ext cx="5113337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089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3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3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29D68A-707B-4BC8-9AEE-B94837935A06}" type="slidenum">
              <a:rPr lang="en-US" altLang="zh-CN"/>
              <a:pPr/>
              <a:t>184</a:t>
            </a:fld>
            <a:endParaRPr lang="en-US" altLang="zh-CN"/>
          </a:p>
        </p:txBody>
      </p:sp>
      <p:sp>
        <p:nvSpPr>
          <p:cNvPr id="167956" name="Text Box 20"/>
          <p:cNvSpPr txBox="1">
            <a:spLocks noChangeArrowheads="1"/>
          </p:cNvSpPr>
          <p:nvPr/>
        </p:nvSpPr>
        <p:spPr bwMode="auto">
          <a:xfrm>
            <a:off x="250825" y="173038"/>
            <a:ext cx="72723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2)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方向导数的存在性及其计算方法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:</a:t>
            </a:r>
          </a:p>
        </p:txBody>
      </p:sp>
      <p:graphicFrame>
        <p:nvGraphicFramePr>
          <p:cNvPr id="167996" name="Object 60"/>
          <p:cNvGraphicFramePr>
            <a:graphicFrameLocks noChangeAspect="1"/>
          </p:cNvGraphicFramePr>
          <p:nvPr/>
        </p:nvGraphicFramePr>
        <p:xfrm>
          <a:off x="1044575" y="687388"/>
          <a:ext cx="5959475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82" name="Equation" r:id="rId3" imgW="2705040" imgH="228600" progId="Equation.DSMT4">
                  <p:embed/>
                </p:oleObj>
              </mc:Choice>
              <mc:Fallback>
                <p:oleObj name="Equation" r:id="rId3" imgW="27050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687388"/>
                        <a:ext cx="5959475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997" name="Text Box 61"/>
          <p:cNvSpPr txBox="1">
            <a:spLocks noChangeArrowheads="1"/>
          </p:cNvSpPr>
          <p:nvPr/>
        </p:nvSpPr>
        <p:spPr bwMode="auto">
          <a:xfrm>
            <a:off x="179388" y="630238"/>
            <a:ext cx="1295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FF0066"/>
                </a:solidFill>
              </a:rPr>
              <a:t>定理</a:t>
            </a:r>
          </a:p>
        </p:txBody>
      </p:sp>
      <p:sp>
        <p:nvSpPr>
          <p:cNvPr id="167998" name="Text Box 62"/>
          <p:cNvSpPr txBox="1">
            <a:spLocks noChangeArrowheads="1"/>
          </p:cNvSpPr>
          <p:nvPr/>
        </p:nvSpPr>
        <p:spPr bwMode="auto">
          <a:xfrm>
            <a:off x="6783388" y="649288"/>
            <a:ext cx="20526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/>
              <a:t>那么</a:t>
            </a:r>
            <a:r>
              <a:rPr lang="zh-CN" altLang="en-US" sz="2800" b="1">
                <a:latin typeface="Times New Roman" pitchFamily="18" charset="0"/>
              </a:rPr>
              <a:t>函数在</a:t>
            </a:r>
          </a:p>
        </p:txBody>
      </p:sp>
      <p:graphicFrame>
        <p:nvGraphicFramePr>
          <p:cNvPr id="167999" name="Object 63"/>
          <p:cNvGraphicFramePr>
            <a:graphicFrameLocks noChangeAspect="1"/>
          </p:cNvGraphicFramePr>
          <p:nvPr/>
        </p:nvGraphicFramePr>
        <p:xfrm>
          <a:off x="1720850" y="1671638"/>
          <a:ext cx="6143625" cy="112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83" name="Equation" r:id="rId5" imgW="2831760" imgH="482400" progId="Equation.DSMT4">
                  <p:embed/>
                </p:oleObj>
              </mc:Choice>
              <mc:Fallback>
                <p:oleObj name="Equation" r:id="rId5" imgW="283176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0850" y="1671638"/>
                        <a:ext cx="6143625" cy="1122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000" name="Object 64"/>
          <p:cNvGraphicFramePr>
            <a:graphicFrameLocks noChangeAspect="1"/>
          </p:cNvGraphicFramePr>
          <p:nvPr/>
        </p:nvGraphicFramePr>
        <p:xfrm>
          <a:off x="458788" y="2679700"/>
          <a:ext cx="6027737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84" name="Equation" r:id="rId7" imgW="2603160" imgH="241200" progId="Equation.DSMT4">
                  <p:embed/>
                </p:oleObj>
              </mc:Choice>
              <mc:Fallback>
                <p:oleObj name="Equation" r:id="rId7" imgW="26031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8" y="2679700"/>
                        <a:ext cx="6027737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8001" name="Group 65"/>
          <p:cNvGrpSpPr>
            <a:grpSpLocks/>
          </p:cNvGrpSpPr>
          <p:nvPr/>
        </p:nvGrpSpPr>
        <p:grpSpPr bwMode="auto">
          <a:xfrm>
            <a:off x="517525" y="1187450"/>
            <a:ext cx="6770688" cy="576263"/>
            <a:chOff x="339" y="1082"/>
            <a:chExt cx="4265" cy="363"/>
          </a:xfrm>
        </p:grpSpPr>
        <p:sp>
          <p:nvSpPr>
            <p:cNvPr id="168002" name="Text Box 66"/>
            <p:cNvSpPr txBox="1">
              <a:spLocks noChangeArrowheads="1"/>
            </p:cNvSpPr>
            <p:nvPr/>
          </p:nvSpPr>
          <p:spPr bwMode="auto">
            <a:xfrm>
              <a:off x="339" y="1107"/>
              <a:ext cx="42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/>
                <a:t>该点沿任一方向    的方向导数存在</a:t>
              </a:r>
              <a:r>
                <a:rPr lang="en-US" altLang="zh-CN" sz="2800" b="1"/>
                <a:t>,</a:t>
              </a:r>
              <a:r>
                <a:rPr lang="zh-CN" altLang="en-US" sz="2800" b="1"/>
                <a:t>且有</a:t>
              </a:r>
            </a:p>
          </p:txBody>
        </p:sp>
        <p:graphicFrame>
          <p:nvGraphicFramePr>
            <p:cNvPr id="168003" name="Object 67"/>
            <p:cNvGraphicFramePr>
              <a:graphicFrameLocks noChangeAspect="1"/>
            </p:cNvGraphicFramePr>
            <p:nvPr/>
          </p:nvGraphicFramePr>
          <p:xfrm>
            <a:off x="1973" y="1082"/>
            <a:ext cx="278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485" name="Equation" r:id="rId9" imgW="164880" imgH="215640" progId="Equation.DSMT4">
                    <p:embed/>
                  </p:oleObj>
                </mc:Choice>
                <mc:Fallback>
                  <p:oleObj name="Equation" r:id="rId9" imgW="16488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3" y="1082"/>
                          <a:ext cx="278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8004" name="Text Box 68"/>
          <p:cNvSpPr txBox="1">
            <a:spLocks noChangeArrowheads="1"/>
          </p:cNvSpPr>
          <p:nvPr/>
        </p:nvSpPr>
        <p:spPr bwMode="auto">
          <a:xfrm>
            <a:off x="107950" y="3308350"/>
            <a:ext cx="21605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</a:rPr>
              <a:t>说明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</a:rPr>
              <a:t>:</a:t>
            </a:r>
          </a:p>
        </p:txBody>
      </p:sp>
      <p:sp>
        <p:nvSpPr>
          <p:cNvPr id="168005" name="Text Box 69"/>
          <p:cNvSpPr txBox="1">
            <a:spLocks noChangeArrowheads="1"/>
          </p:cNvSpPr>
          <p:nvPr/>
        </p:nvSpPr>
        <p:spPr bwMode="auto">
          <a:xfrm>
            <a:off x="1031875" y="3319463"/>
            <a:ext cx="18716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</a:rPr>
              <a:t>(1)</a:t>
            </a:r>
            <a:r>
              <a:rPr lang="en-US" altLang="zh-CN" sz="2800" b="1">
                <a:latin typeface="Times New Roman" pitchFamily="18" charset="0"/>
              </a:rPr>
              <a:t>  </a:t>
            </a:r>
            <a:r>
              <a:rPr lang="zh-CN" altLang="en-US" sz="2800" b="1">
                <a:latin typeface="Times New Roman" pitchFamily="18" charset="0"/>
              </a:rPr>
              <a:t>可微</a:t>
            </a:r>
          </a:p>
        </p:txBody>
      </p:sp>
      <p:sp>
        <p:nvSpPr>
          <p:cNvPr id="168006" name="Rectangle 70"/>
          <p:cNvSpPr>
            <a:spLocks noChangeArrowheads="1"/>
          </p:cNvSpPr>
          <p:nvPr/>
        </p:nvSpPr>
        <p:spPr bwMode="auto">
          <a:xfrm>
            <a:off x="3241675" y="3324225"/>
            <a:ext cx="45593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Times New Roman" pitchFamily="18" charset="0"/>
              </a:rPr>
              <a:t>沿任一方向的方向导数存在</a:t>
            </a:r>
            <a:r>
              <a:rPr lang="en-US" altLang="zh-CN" sz="2800" b="1">
                <a:latin typeface="Times New Roman" pitchFamily="18" charset="0"/>
              </a:rPr>
              <a:t>.</a:t>
            </a:r>
          </a:p>
        </p:txBody>
      </p:sp>
      <p:sp>
        <p:nvSpPr>
          <p:cNvPr id="168007" name="AutoShape 71"/>
          <p:cNvSpPr>
            <a:spLocks noChangeArrowheads="1"/>
          </p:cNvSpPr>
          <p:nvPr/>
        </p:nvSpPr>
        <p:spPr bwMode="auto">
          <a:xfrm>
            <a:off x="2593975" y="3540125"/>
            <a:ext cx="647700" cy="144463"/>
          </a:xfrm>
          <a:prstGeom prst="rightArrow">
            <a:avLst>
              <a:gd name="adj1" fmla="val 50000"/>
              <a:gd name="adj2" fmla="val 112088"/>
            </a:avLst>
          </a:prstGeom>
          <a:solidFill>
            <a:schemeClr val="accent1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8008" name="Rectangle 72"/>
          <p:cNvSpPr>
            <a:spLocks noChangeArrowheads="1"/>
          </p:cNvSpPr>
          <p:nvPr/>
        </p:nvSpPr>
        <p:spPr bwMode="auto">
          <a:xfrm>
            <a:off x="1968500" y="3900488"/>
            <a:ext cx="27733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Times New Roman" pitchFamily="18" charset="0"/>
              </a:rPr>
              <a:t>反之不一定成立</a:t>
            </a:r>
            <a:r>
              <a:rPr lang="en-US" altLang="zh-CN" sz="2800" b="1">
                <a:latin typeface="Times New Roman" pitchFamily="18" charset="0"/>
              </a:rPr>
              <a:t>.</a:t>
            </a:r>
          </a:p>
        </p:txBody>
      </p:sp>
      <p:grpSp>
        <p:nvGrpSpPr>
          <p:cNvPr id="168009" name="Group 73"/>
          <p:cNvGrpSpPr>
            <a:grpSpLocks/>
          </p:cNvGrpSpPr>
          <p:nvPr/>
        </p:nvGrpSpPr>
        <p:grpSpPr bwMode="auto">
          <a:xfrm>
            <a:off x="322263" y="4503738"/>
            <a:ext cx="8353425" cy="581025"/>
            <a:chOff x="158" y="335"/>
            <a:chExt cx="5198" cy="356"/>
          </a:xfrm>
        </p:grpSpPr>
        <p:sp>
          <p:nvSpPr>
            <p:cNvPr id="168010" name="Rectangle 74"/>
            <p:cNvSpPr>
              <a:spLocks noChangeArrowheads="1"/>
            </p:cNvSpPr>
            <p:nvPr/>
          </p:nvSpPr>
          <p:spPr bwMode="auto">
            <a:xfrm>
              <a:off x="158" y="346"/>
              <a:ext cx="5080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solidFill>
                    <a:srgbClr val="FF0066"/>
                  </a:solidFill>
                  <a:latin typeface="Times New Roman" pitchFamily="18" charset="0"/>
                </a:rPr>
                <a:t>如：                 </a:t>
              </a:r>
              <a:r>
                <a:rPr lang="zh-CN" altLang="en-US" sz="2800" b="1">
                  <a:latin typeface="Times New Roman" pitchFamily="18" charset="0"/>
                </a:rPr>
                <a:t>在        点处沿任一方向</a:t>
              </a:r>
            </a:p>
          </p:txBody>
        </p:sp>
        <p:graphicFrame>
          <p:nvGraphicFramePr>
            <p:cNvPr id="168011" name="Object 75"/>
            <p:cNvGraphicFramePr>
              <a:graphicFrameLocks noChangeAspect="1"/>
            </p:cNvGraphicFramePr>
            <p:nvPr/>
          </p:nvGraphicFramePr>
          <p:xfrm>
            <a:off x="521" y="335"/>
            <a:ext cx="1084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486" name="Equation" r:id="rId11" imgW="850680" imgH="279360" progId="Equation.DSMT4">
                    <p:embed/>
                  </p:oleObj>
                </mc:Choice>
                <mc:Fallback>
                  <p:oleObj name="Equation" r:id="rId11" imgW="850680" imgH="2793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" y="335"/>
                          <a:ext cx="1084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8012" name="Object 76"/>
            <p:cNvGraphicFramePr>
              <a:graphicFrameLocks noChangeAspect="1"/>
            </p:cNvGraphicFramePr>
            <p:nvPr/>
          </p:nvGraphicFramePr>
          <p:xfrm>
            <a:off x="3878" y="346"/>
            <a:ext cx="1478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487" name="Equation" r:id="rId13" imgW="1091880" imgH="241200" progId="Equation.DSMT4">
                    <p:embed/>
                  </p:oleObj>
                </mc:Choice>
                <mc:Fallback>
                  <p:oleObj name="Equation" r:id="rId13" imgW="10918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46"/>
                          <a:ext cx="1478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8013" name="Object 77"/>
            <p:cNvGraphicFramePr>
              <a:graphicFrameLocks noChangeAspect="1"/>
            </p:cNvGraphicFramePr>
            <p:nvPr/>
          </p:nvGraphicFramePr>
          <p:xfrm>
            <a:off x="1823" y="377"/>
            <a:ext cx="475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488" name="Equation" r:id="rId15" imgW="355320" imgH="203040" progId="Equation.DSMT4">
                    <p:embed/>
                  </p:oleObj>
                </mc:Choice>
                <mc:Fallback>
                  <p:oleObj name="Equation" r:id="rId15" imgW="35532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3" y="377"/>
                          <a:ext cx="475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8014" name="Rectangle 78"/>
          <p:cNvSpPr>
            <a:spLocks noChangeArrowheads="1"/>
          </p:cNvSpPr>
          <p:nvPr/>
        </p:nvSpPr>
        <p:spPr bwMode="auto">
          <a:xfrm>
            <a:off x="550863" y="5167313"/>
            <a:ext cx="30257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</a:rPr>
              <a:t>的方向导数为</a:t>
            </a:r>
            <a:r>
              <a:rPr lang="en-US" altLang="zh-CN" sz="2800" b="1">
                <a:latin typeface="Times New Roman" pitchFamily="18" charset="0"/>
              </a:rPr>
              <a:t>1</a:t>
            </a:r>
            <a:r>
              <a:rPr lang="zh-CN" altLang="en-US" sz="2800" b="1">
                <a:latin typeface="Times New Roman" pitchFamily="18" charset="0"/>
              </a:rPr>
              <a:t>，</a:t>
            </a:r>
          </a:p>
        </p:txBody>
      </p:sp>
      <p:grpSp>
        <p:nvGrpSpPr>
          <p:cNvPr id="168015" name="Group 79"/>
          <p:cNvGrpSpPr>
            <a:grpSpLocks/>
          </p:cNvGrpSpPr>
          <p:nvPr/>
        </p:nvGrpSpPr>
        <p:grpSpPr bwMode="auto">
          <a:xfrm>
            <a:off x="3128963" y="5168900"/>
            <a:ext cx="5716587" cy="519113"/>
            <a:chOff x="1791" y="3993"/>
            <a:chExt cx="3601" cy="327"/>
          </a:xfrm>
        </p:grpSpPr>
        <p:sp>
          <p:nvSpPr>
            <p:cNvPr id="168016" name="Rectangle 80"/>
            <p:cNvSpPr>
              <a:spLocks noChangeArrowheads="1"/>
            </p:cNvSpPr>
            <p:nvPr/>
          </p:nvSpPr>
          <p:spPr bwMode="auto">
            <a:xfrm>
              <a:off x="1791" y="3993"/>
              <a:ext cx="360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>
                  <a:latin typeface="Times New Roman" pitchFamily="18" charset="0"/>
                </a:rPr>
                <a:t>但它在         处不可微（因不可导）</a:t>
              </a:r>
              <a:r>
                <a:rPr lang="en-US" altLang="zh-CN" sz="2800" b="1">
                  <a:latin typeface="Times New Roman" pitchFamily="18" charset="0"/>
                </a:rPr>
                <a:t>.</a:t>
              </a:r>
            </a:p>
          </p:txBody>
        </p:sp>
        <p:graphicFrame>
          <p:nvGraphicFramePr>
            <p:cNvPr id="168017" name="Object 81"/>
            <p:cNvGraphicFramePr>
              <a:graphicFrameLocks noChangeAspect="1"/>
            </p:cNvGraphicFramePr>
            <p:nvPr/>
          </p:nvGraphicFramePr>
          <p:xfrm>
            <a:off x="2531" y="4030"/>
            <a:ext cx="475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489" name="Equation" r:id="rId17" imgW="355320" imgH="203040" progId="Equation.DSMT4">
                    <p:embed/>
                  </p:oleObj>
                </mc:Choice>
                <mc:Fallback>
                  <p:oleObj name="Equation" r:id="rId17" imgW="35532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31" y="4030"/>
                          <a:ext cx="475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8018" name="Object 82"/>
          <p:cNvGraphicFramePr>
            <a:graphicFrameLocks noChangeAspect="1"/>
          </p:cNvGraphicFramePr>
          <p:nvPr/>
        </p:nvGraphicFramePr>
        <p:xfrm>
          <a:off x="971550" y="5662613"/>
          <a:ext cx="1655763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90" name="Equation" r:id="rId19" imgW="749160" imgH="482400" progId="Equation.DSMT4">
                  <p:embed/>
                </p:oleObj>
              </mc:Choice>
              <mc:Fallback>
                <p:oleObj name="Equation" r:id="rId19" imgW="74916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5662613"/>
                        <a:ext cx="1655763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019" name="Object 83"/>
          <p:cNvGraphicFramePr>
            <a:graphicFrameLocks noChangeAspect="1"/>
          </p:cNvGraphicFramePr>
          <p:nvPr/>
        </p:nvGraphicFramePr>
        <p:xfrm>
          <a:off x="2255838" y="5938838"/>
          <a:ext cx="1955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91" name="Equation" r:id="rId21" imgW="799920" imgH="228600" progId="Equation.DSMT4">
                  <p:embed/>
                </p:oleObj>
              </mc:Choice>
              <mc:Fallback>
                <p:oleObj name="Equation" r:id="rId21" imgW="7999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5838" y="5938838"/>
                        <a:ext cx="19558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020" name="Object 84"/>
          <p:cNvGraphicFramePr>
            <a:graphicFrameLocks noChangeAspect="1"/>
          </p:cNvGraphicFramePr>
          <p:nvPr/>
        </p:nvGraphicFramePr>
        <p:xfrm>
          <a:off x="4427538" y="5894388"/>
          <a:ext cx="16192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92" name="Equation" r:id="rId23" imgW="736560" imgH="241200" progId="Equation.DSMT4">
                  <p:embed/>
                </p:oleObj>
              </mc:Choice>
              <mc:Fallback>
                <p:oleObj name="Equation" r:id="rId23" imgW="7365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5894388"/>
                        <a:ext cx="161925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021" name="Object 85"/>
          <p:cNvGraphicFramePr>
            <a:graphicFrameLocks noChangeAspect="1"/>
          </p:cNvGraphicFramePr>
          <p:nvPr/>
        </p:nvGraphicFramePr>
        <p:xfrm>
          <a:off x="6267450" y="5718175"/>
          <a:ext cx="215265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93" name="Equation" r:id="rId25" imgW="977760" imgH="406080" progId="Equation.DSMT4">
                  <p:embed/>
                </p:oleObj>
              </mc:Choice>
              <mc:Fallback>
                <p:oleObj name="Equation" r:id="rId25" imgW="97776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7450" y="5718175"/>
                        <a:ext cx="2152650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900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7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7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8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7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8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8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8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8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8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8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8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8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8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68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68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68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98" grpId="0"/>
      <p:bldP spid="168004" grpId="0"/>
      <p:bldP spid="168005" grpId="0"/>
      <p:bldP spid="168006" grpId="0"/>
      <p:bldP spid="168007" grpId="0" animBg="1"/>
      <p:bldP spid="168008" grpId="0"/>
      <p:bldP spid="168014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C9FE4-32E1-40E4-968F-D4986F4D743C}" type="slidenum">
              <a:rPr lang="en-US" altLang="zh-CN"/>
              <a:pPr/>
              <a:t>185</a:t>
            </a:fld>
            <a:endParaRPr lang="en-US" altLang="zh-CN"/>
          </a:p>
        </p:txBody>
      </p:sp>
      <p:graphicFrame>
        <p:nvGraphicFramePr>
          <p:cNvPr id="170057" name="Object 73"/>
          <p:cNvGraphicFramePr>
            <a:graphicFrameLocks noChangeAspect="1"/>
          </p:cNvGraphicFramePr>
          <p:nvPr/>
        </p:nvGraphicFramePr>
        <p:xfrm>
          <a:off x="4124325" y="1447800"/>
          <a:ext cx="446405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66" name="Equation" r:id="rId3" imgW="2120760" imgH="241200" progId="Equation.DSMT4">
                  <p:embed/>
                </p:oleObj>
              </mc:Choice>
              <mc:Fallback>
                <p:oleObj name="Equation" r:id="rId3" imgW="21207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4325" y="1447800"/>
                        <a:ext cx="4464050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0058" name="Group 74"/>
          <p:cNvGrpSpPr>
            <a:grpSpLocks/>
          </p:cNvGrpSpPr>
          <p:nvPr/>
        </p:nvGrpSpPr>
        <p:grpSpPr bwMode="auto">
          <a:xfrm>
            <a:off x="250825" y="115888"/>
            <a:ext cx="2808288" cy="1089025"/>
            <a:chOff x="748" y="1525"/>
            <a:chExt cx="1769" cy="686"/>
          </a:xfrm>
        </p:grpSpPr>
        <p:sp>
          <p:nvSpPr>
            <p:cNvPr id="170059" name="Text Box 75"/>
            <p:cNvSpPr txBox="1">
              <a:spLocks noChangeArrowheads="1"/>
            </p:cNvSpPr>
            <p:nvPr/>
          </p:nvSpPr>
          <p:spPr bwMode="auto">
            <a:xfrm>
              <a:off x="748" y="1666"/>
              <a:ext cx="140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0000"/>
                  </a:solidFill>
                  <a:latin typeface="Times New Roman" pitchFamily="18" charset="0"/>
                </a:rPr>
                <a:t>(3)</a:t>
              </a:r>
              <a:r>
                <a:rPr lang="zh-CN" altLang="en-US" sz="2800" b="1">
                  <a:latin typeface="Times New Roman" pitchFamily="18" charset="0"/>
                </a:rPr>
                <a:t>若计算</a:t>
              </a:r>
            </a:p>
          </p:txBody>
        </p:sp>
        <p:graphicFrame>
          <p:nvGraphicFramePr>
            <p:cNvPr id="170060" name="Object 76"/>
            <p:cNvGraphicFramePr>
              <a:graphicFrameLocks noChangeAspect="1"/>
            </p:cNvGraphicFramePr>
            <p:nvPr/>
          </p:nvGraphicFramePr>
          <p:xfrm>
            <a:off x="1791" y="1525"/>
            <a:ext cx="726" cy="6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467" name="Equation" r:id="rId5" imgW="545760" imgH="482400" progId="Equation.DSMT4">
                    <p:embed/>
                  </p:oleObj>
                </mc:Choice>
                <mc:Fallback>
                  <p:oleObj name="Equation" r:id="rId5" imgW="545760" imgH="4824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1" y="1525"/>
                          <a:ext cx="726" cy="6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0061" name="Rectangle 77"/>
          <p:cNvSpPr>
            <a:spLocks noChangeArrowheads="1"/>
          </p:cNvSpPr>
          <p:nvPr/>
        </p:nvSpPr>
        <p:spPr bwMode="auto">
          <a:xfrm>
            <a:off x="2843213" y="368300"/>
            <a:ext cx="33988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Times New Roman" pitchFamily="18" charset="0"/>
              </a:rPr>
              <a:t>，只需在题设中找到</a:t>
            </a:r>
          </a:p>
        </p:txBody>
      </p:sp>
      <p:graphicFrame>
        <p:nvGraphicFramePr>
          <p:cNvPr id="170062" name="Object 78"/>
          <p:cNvGraphicFramePr>
            <a:graphicFrameLocks noChangeAspect="1"/>
          </p:cNvGraphicFramePr>
          <p:nvPr/>
        </p:nvGraphicFramePr>
        <p:xfrm>
          <a:off x="684213" y="1404938"/>
          <a:ext cx="19431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68" name="Equation" r:id="rId7" imgW="888840" imgH="203040" progId="Equation.DSMT4">
                  <p:embed/>
                </p:oleObj>
              </mc:Choice>
              <mc:Fallback>
                <p:oleObj name="Equation" r:id="rId7" imgW="8888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404938"/>
                        <a:ext cx="1943100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0063" name="Object 79"/>
          <p:cNvGraphicFramePr>
            <a:graphicFrameLocks noChangeAspect="1"/>
          </p:cNvGraphicFramePr>
          <p:nvPr/>
        </p:nvGraphicFramePr>
        <p:xfrm>
          <a:off x="6065838" y="317500"/>
          <a:ext cx="2420937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69" name="Equation" r:id="rId9" imgW="1066680" imgH="253800" progId="Equation.DSMT4">
                  <p:embed/>
                </p:oleObj>
              </mc:Choice>
              <mc:Fallback>
                <p:oleObj name="Equation" r:id="rId9" imgW="10666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5838" y="317500"/>
                        <a:ext cx="2420937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0064" name="Object 80"/>
          <p:cNvGraphicFramePr>
            <a:graphicFrameLocks noChangeAspect="1"/>
          </p:cNvGraphicFramePr>
          <p:nvPr/>
        </p:nvGraphicFramePr>
        <p:xfrm>
          <a:off x="2771775" y="1190625"/>
          <a:ext cx="1441450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70" name="Equation" r:id="rId11" imgW="685800" imgH="482400" progId="Equation.DSMT4">
                  <p:embed/>
                </p:oleObj>
              </mc:Choice>
              <mc:Fallback>
                <p:oleObj name="Equation" r:id="rId11" imgW="68580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1190625"/>
                        <a:ext cx="1441450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065" name="Text Box 81"/>
          <p:cNvSpPr txBox="1">
            <a:spLocks noChangeArrowheads="1"/>
          </p:cNvSpPr>
          <p:nvPr/>
        </p:nvSpPr>
        <p:spPr bwMode="auto">
          <a:xfrm>
            <a:off x="252413" y="2278063"/>
            <a:ext cx="3095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(4)</a:t>
            </a:r>
            <a:r>
              <a:rPr lang="zh-CN" altLang="en-US" sz="2800" b="1">
                <a:latin typeface="Times New Roman" pitchFamily="18" charset="0"/>
                <a:ea typeface="新宋体-18030" charset="-122"/>
              </a:rPr>
              <a:t>几个关系：</a:t>
            </a:r>
          </a:p>
        </p:txBody>
      </p:sp>
      <p:sp>
        <p:nvSpPr>
          <p:cNvPr id="170066" name="Text Box 82"/>
          <p:cNvSpPr txBox="1">
            <a:spLocks noChangeArrowheads="1"/>
          </p:cNvSpPr>
          <p:nvPr/>
        </p:nvSpPr>
        <p:spPr bwMode="auto">
          <a:xfrm>
            <a:off x="4067175" y="5154613"/>
            <a:ext cx="1143000" cy="557212"/>
          </a:xfrm>
          <a:prstGeom prst="rect">
            <a:avLst/>
          </a:prstGeom>
          <a:noFill/>
          <a:ln w="38100">
            <a:solidFill>
              <a:srgbClr val="FF33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宋体-18030" charset="-122"/>
              </a:rPr>
              <a:t>连  续</a:t>
            </a:r>
          </a:p>
        </p:txBody>
      </p:sp>
      <p:sp>
        <p:nvSpPr>
          <p:cNvPr id="170067" name="Text Box 83"/>
          <p:cNvSpPr txBox="1">
            <a:spLocks noChangeArrowheads="1"/>
          </p:cNvSpPr>
          <p:nvPr/>
        </p:nvSpPr>
        <p:spPr bwMode="auto">
          <a:xfrm>
            <a:off x="3922713" y="3981450"/>
            <a:ext cx="1296987" cy="557213"/>
          </a:xfrm>
          <a:prstGeom prst="rect">
            <a:avLst/>
          </a:prstGeom>
          <a:noFill/>
          <a:ln w="38100">
            <a:solidFill>
              <a:srgbClr val="FF33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宋体-18030" charset="-122"/>
              </a:rPr>
              <a:t>可微分</a:t>
            </a:r>
          </a:p>
        </p:txBody>
      </p:sp>
      <p:sp>
        <p:nvSpPr>
          <p:cNvPr id="170068" name="Text Box 84"/>
          <p:cNvSpPr txBox="1">
            <a:spLocks noChangeArrowheads="1"/>
          </p:cNvSpPr>
          <p:nvPr/>
        </p:nvSpPr>
        <p:spPr bwMode="auto">
          <a:xfrm>
            <a:off x="619125" y="3986213"/>
            <a:ext cx="2089150" cy="557212"/>
          </a:xfrm>
          <a:prstGeom prst="rect">
            <a:avLst/>
          </a:prstGeom>
          <a:noFill/>
          <a:ln w="38100">
            <a:solidFill>
              <a:srgbClr val="FF33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宋体-18030" charset="-122"/>
              </a:rPr>
              <a:t>偏导数存在</a:t>
            </a:r>
          </a:p>
        </p:txBody>
      </p:sp>
      <p:sp>
        <p:nvSpPr>
          <p:cNvPr id="170069" name="AutoShape 85"/>
          <p:cNvSpPr>
            <a:spLocks noChangeArrowheads="1"/>
          </p:cNvSpPr>
          <p:nvPr/>
        </p:nvSpPr>
        <p:spPr bwMode="auto">
          <a:xfrm>
            <a:off x="2770188" y="4148138"/>
            <a:ext cx="1085850" cy="217487"/>
          </a:xfrm>
          <a:prstGeom prst="leftArrow">
            <a:avLst>
              <a:gd name="adj1" fmla="val 50000"/>
              <a:gd name="adj2" fmla="val 124818"/>
            </a:avLst>
          </a:prstGeom>
          <a:solidFill>
            <a:srgbClr val="FFCC00"/>
          </a:solidFill>
          <a:ln w="19050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0070" name="Text Box 86"/>
          <p:cNvSpPr txBox="1">
            <a:spLocks noChangeArrowheads="1"/>
          </p:cNvSpPr>
          <p:nvPr/>
        </p:nvSpPr>
        <p:spPr bwMode="auto">
          <a:xfrm>
            <a:off x="3203575" y="2781300"/>
            <a:ext cx="2736850" cy="557213"/>
          </a:xfrm>
          <a:prstGeom prst="rect">
            <a:avLst/>
          </a:prstGeom>
          <a:noFill/>
          <a:ln w="38100">
            <a:solidFill>
              <a:srgbClr val="FF33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宋体-18030" charset="-122"/>
              </a:rPr>
              <a:t>一阶偏导数连续</a:t>
            </a:r>
          </a:p>
        </p:txBody>
      </p:sp>
      <p:sp>
        <p:nvSpPr>
          <p:cNvPr id="170071" name="AutoShape 87"/>
          <p:cNvSpPr>
            <a:spLocks noChangeArrowheads="1"/>
          </p:cNvSpPr>
          <p:nvPr/>
        </p:nvSpPr>
        <p:spPr bwMode="auto">
          <a:xfrm rot="16200000">
            <a:off x="4321969" y="3553619"/>
            <a:ext cx="576262" cy="215900"/>
          </a:xfrm>
          <a:prstGeom prst="leftArrow">
            <a:avLst>
              <a:gd name="adj1" fmla="val 50000"/>
              <a:gd name="adj2" fmla="val 66728"/>
            </a:avLst>
          </a:prstGeom>
          <a:solidFill>
            <a:srgbClr val="FFCC00"/>
          </a:solidFill>
          <a:ln w="19050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0072" name="AutoShape 88"/>
          <p:cNvSpPr>
            <a:spLocks noChangeArrowheads="1"/>
          </p:cNvSpPr>
          <p:nvPr/>
        </p:nvSpPr>
        <p:spPr bwMode="auto">
          <a:xfrm rot="16200000">
            <a:off x="4318794" y="4737894"/>
            <a:ext cx="576262" cy="215900"/>
          </a:xfrm>
          <a:prstGeom prst="leftArrow">
            <a:avLst>
              <a:gd name="adj1" fmla="val 50000"/>
              <a:gd name="adj2" fmla="val 66728"/>
            </a:avLst>
          </a:prstGeom>
          <a:solidFill>
            <a:srgbClr val="FFCC00"/>
          </a:solidFill>
          <a:ln w="19050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70073" name="Object 89"/>
          <p:cNvGraphicFramePr>
            <a:graphicFrameLocks noChangeAspect="1"/>
          </p:cNvGraphicFramePr>
          <p:nvPr/>
        </p:nvGraphicFramePr>
        <p:xfrm>
          <a:off x="6445250" y="4008438"/>
          <a:ext cx="230346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71" name="Equation" r:id="rId13" imgW="965160" imgH="203040" progId="Equation.DSMT4">
                  <p:embed/>
                </p:oleObj>
              </mc:Choice>
              <mc:Fallback>
                <p:oleObj name="Equation" r:id="rId13" imgW="9651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0" y="4008438"/>
                        <a:ext cx="2303463" cy="50165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33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074" name="AutoShape 90"/>
          <p:cNvSpPr>
            <a:spLocks noChangeArrowheads="1"/>
          </p:cNvSpPr>
          <p:nvPr/>
        </p:nvSpPr>
        <p:spPr bwMode="auto">
          <a:xfrm rot="10800000">
            <a:off x="5292725" y="4125913"/>
            <a:ext cx="1017588" cy="217487"/>
          </a:xfrm>
          <a:prstGeom prst="leftArrow">
            <a:avLst>
              <a:gd name="adj1" fmla="val 50000"/>
              <a:gd name="adj2" fmla="val 116971"/>
            </a:avLst>
          </a:prstGeom>
          <a:solidFill>
            <a:srgbClr val="FFCC00"/>
          </a:solidFill>
          <a:ln w="19050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0075" name="Text Box 91"/>
          <p:cNvSpPr txBox="1">
            <a:spLocks noChangeArrowheads="1"/>
          </p:cNvSpPr>
          <p:nvPr/>
        </p:nvSpPr>
        <p:spPr bwMode="auto">
          <a:xfrm>
            <a:off x="6372225" y="5207000"/>
            <a:ext cx="1295400" cy="557213"/>
          </a:xfrm>
          <a:prstGeom prst="rect">
            <a:avLst/>
          </a:prstGeom>
          <a:noFill/>
          <a:ln w="38100">
            <a:solidFill>
              <a:srgbClr val="FF33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宋体-18030" charset="-122"/>
              </a:rPr>
              <a:t>有定义</a:t>
            </a:r>
          </a:p>
        </p:txBody>
      </p:sp>
      <p:sp>
        <p:nvSpPr>
          <p:cNvPr id="170076" name="AutoShape 92"/>
          <p:cNvSpPr>
            <a:spLocks noChangeArrowheads="1"/>
          </p:cNvSpPr>
          <p:nvPr/>
        </p:nvSpPr>
        <p:spPr bwMode="auto">
          <a:xfrm>
            <a:off x="2843213" y="5278438"/>
            <a:ext cx="1085850" cy="217487"/>
          </a:xfrm>
          <a:prstGeom prst="leftArrow">
            <a:avLst>
              <a:gd name="adj1" fmla="val 50000"/>
              <a:gd name="adj2" fmla="val 124818"/>
            </a:avLst>
          </a:prstGeom>
          <a:solidFill>
            <a:srgbClr val="FFCC00"/>
          </a:solidFill>
          <a:ln w="19050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0077" name="AutoShape 93"/>
          <p:cNvSpPr>
            <a:spLocks noChangeArrowheads="1"/>
          </p:cNvSpPr>
          <p:nvPr/>
        </p:nvSpPr>
        <p:spPr bwMode="auto">
          <a:xfrm rot="10800000">
            <a:off x="5292725" y="5305425"/>
            <a:ext cx="1017588" cy="217488"/>
          </a:xfrm>
          <a:prstGeom prst="leftArrow">
            <a:avLst>
              <a:gd name="adj1" fmla="val 50000"/>
              <a:gd name="adj2" fmla="val 116971"/>
            </a:avLst>
          </a:prstGeom>
          <a:solidFill>
            <a:srgbClr val="FFCC00"/>
          </a:solidFill>
          <a:ln w="19050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70078" name="Object 94"/>
          <p:cNvGraphicFramePr>
            <a:graphicFrameLocks noChangeAspect="1"/>
          </p:cNvGraphicFramePr>
          <p:nvPr/>
        </p:nvGraphicFramePr>
        <p:xfrm>
          <a:off x="179388" y="5027613"/>
          <a:ext cx="2586037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72" name="Equation" r:id="rId15" imgW="1434960" imgH="291960" progId="Equation.DSMT4">
                  <p:embed/>
                </p:oleObj>
              </mc:Choice>
              <mc:Fallback>
                <p:oleObj name="Equation" r:id="rId15" imgW="143496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5027613"/>
                        <a:ext cx="2586037" cy="684212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33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079" name="Text Box 95"/>
          <p:cNvSpPr txBox="1">
            <a:spLocks noChangeArrowheads="1"/>
          </p:cNvSpPr>
          <p:nvPr/>
        </p:nvSpPr>
        <p:spPr bwMode="auto">
          <a:xfrm>
            <a:off x="1487488" y="6046788"/>
            <a:ext cx="2520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注：</a:t>
            </a:r>
          </a:p>
        </p:txBody>
      </p:sp>
      <p:sp>
        <p:nvSpPr>
          <p:cNvPr id="170080" name="Text Box 96"/>
          <p:cNvSpPr txBox="1">
            <a:spLocks noChangeArrowheads="1"/>
          </p:cNvSpPr>
          <p:nvPr/>
        </p:nvSpPr>
        <p:spPr bwMode="auto">
          <a:xfrm>
            <a:off x="2124075" y="6078538"/>
            <a:ext cx="23749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latin typeface="Times New Roman" pitchFamily="18" charset="0"/>
                <a:ea typeface="新宋体-18030" charset="-122"/>
              </a:rPr>
              <a:t>反之不成立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261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0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0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0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0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0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0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0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0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0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00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00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0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0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0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0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0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0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0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0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0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0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0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70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8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70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0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8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70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70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0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0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0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007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00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007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00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007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00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007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007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70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70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061" grpId="0"/>
      <p:bldP spid="170065" grpId="0"/>
      <p:bldP spid="170066" grpId="0" animBg="1" autoUpdateAnimBg="0"/>
      <p:bldP spid="170067" grpId="0" animBg="1" autoUpdateAnimBg="0"/>
      <p:bldP spid="170068" grpId="0" animBg="1" autoUpdateAnimBg="0"/>
      <p:bldP spid="170069" grpId="0" animBg="1"/>
      <p:bldP spid="170070" grpId="0" animBg="1" autoUpdateAnimBg="0"/>
      <p:bldP spid="170071" grpId="0" animBg="1"/>
      <p:bldP spid="170072" grpId="0" animBg="1"/>
      <p:bldP spid="170074" grpId="0" animBg="1"/>
      <p:bldP spid="170075" grpId="0" animBg="1" autoUpdateAnimBg="0"/>
      <p:bldP spid="170076" grpId="0" animBg="1"/>
      <p:bldP spid="170077" grpId="0" animBg="1"/>
      <p:bldP spid="170079" grpId="0"/>
      <p:bldP spid="170080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8E91B-2E46-47BE-8181-5E259583AA84}" type="slidenum">
              <a:rPr lang="en-US" altLang="zh-CN"/>
              <a:pPr/>
              <a:t>186</a:t>
            </a:fld>
            <a:endParaRPr lang="en-US" altLang="zh-CN"/>
          </a:p>
        </p:txBody>
      </p:sp>
      <p:sp>
        <p:nvSpPr>
          <p:cNvPr id="171025" name="Rectangle 17"/>
          <p:cNvSpPr>
            <a:spLocks noChangeArrowheads="1"/>
          </p:cNvSpPr>
          <p:nvPr/>
        </p:nvSpPr>
        <p:spPr bwMode="auto">
          <a:xfrm>
            <a:off x="250825" y="188913"/>
            <a:ext cx="8280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(5)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推广可得三元函数方向导数的定义及计算公式</a:t>
            </a:r>
          </a:p>
        </p:txBody>
      </p:sp>
      <p:grpSp>
        <p:nvGrpSpPr>
          <p:cNvPr id="171038" name="Group 30"/>
          <p:cNvGrpSpPr>
            <a:grpSpLocks/>
          </p:cNvGrpSpPr>
          <p:nvPr/>
        </p:nvGrpSpPr>
        <p:grpSpPr bwMode="auto">
          <a:xfrm>
            <a:off x="384175" y="836613"/>
            <a:ext cx="8461375" cy="519112"/>
            <a:chOff x="272" y="572"/>
            <a:chExt cx="5330" cy="327"/>
          </a:xfrm>
        </p:grpSpPr>
        <p:sp>
          <p:nvSpPr>
            <p:cNvPr id="171039" name="Rectangle 31"/>
            <p:cNvSpPr>
              <a:spLocks noChangeArrowheads="1"/>
            </p:cNvSpPr>
            <p:nvPr/>
          </p:nvSpPr>
          <p:spPr bwMode="auto">
            <a:xfrm>
              <a:off x="272" y="572"/>
              <a:ext cx="533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800" b="1">
                  <a:solidFill>
                    <a:srgbClr val="0000FF"/>
                  </a:solidFill>
                  <a:latin typeface="Times New Roman" pitchFamily="18" charset="0"/>
                </a:rPr>
                <a:t>1)</a:t>
              </a:r>
              <a:r>
                <a:rPr kumimoji="1" lang="zh-CN" altLang="en-US" sz="2800" b="1">
                  <a:solidFill>
                    <a:srgbClr val="0000FF"/>
                  </a:solidFill>
                  <a:latin typeface="Times New Roman" pitchFamily="18" charset="0"/>
                </a:rPr>
                <a:t>定义：</a:t>
              </a:r>
              <a:r>
                <a:rPr kumimoji="1" lang="zh-CN" altLang="en-US" sz="2800" b="1">
                  <a:latin typeface="Times New Roman" pitchFamily="18" charset="0"/>
                </a:rPr>
                <a:t>函数                     在点</a:t>
              </a:r>
              <a:r>
                <a:rPr kumimoji="1" lang="zh-CN" altLang="en-US" sz="2800" b="1" i="1">
                  <a:latin typeface="Times New Roman" pitchFamily="18" charset="0"/>
                </a:rPr>
                <a:t>                    </a:t>
              </a:r>
              <a:r>
                <a:rPr kumimoji="1" lang="zh-CN" altLang="en-US" sz="2800" b="1">
                  <a:latin typeface="Times New Roman" pitchFamily="18" charset="0"/>
                </a:rPr>
                <a:t>处沿方向  </a:t>
              </a:r>
            </a:p>
          </p:txBody>
        </p:sp>
        <p:graphicFrame>
          <p:nvGraphicFramePr>
            <p:cNvPr id="171040" name="Object 32"/>
            <p:cNvGraphicFramePr>
              <a:graphicFrameLocks noChangeAspect="1"/>
            </p:cNvGraphicFramePr>
            <p:nvPr/>
          </p:nvGraphicFramePr>
          <p:xfrm>
            <a:off x="1679" y="603"/>
            <a:ext cx="1250" cy="2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538" name="Equation" r:id="rId3" imgW="927000" imgH="203040" progId="Equation.DSMT4">
                    <p:embed/>
                  </p:oleObj>
                </mc:Choice>
                <mc:Fallback>
                  <p:oleObj name="Equation" r:id="rId3" imgW="92700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9" y="603"/>
                          <a:ext cx="1250" cy="2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1041" name="Object 33"/>
            <p:cNvGraphicFramePr>
              <a:graphicFrameLocks noChangeAspect="1"/>
            </p:cNvGraphicFramePr>
            <p:nvPr/>
          </p:nvGraphicFramePr>
          <p:xfrm>
            <a:off x="3357" y="610"/>
            <a:ext cx="1068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539" name="Equation" r:id="rId5" imgW="838080" imgH="228600" progId="Equation.DSMT4">
                    <p:embed/>
                  </p:oleObj>
                </mc:Choice>
                <mc:Fallback>
                  <p:oleObj name="Equation" r:id="rId5" imgW="8380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7" y="610"/>
                          <a:ext cx="1068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1042" name="Rectangle 34"/>
          <p:cNvSpPr>
            <a:spLocks noChangeArrowheads="1"/>
          </p:cNvSpPr>
          <p:nvPr/>
        </p:nvSpPr>
        <p:spPr bwMode="auto">
          <a:xfrm>
            <a:off x="2220913" y="1428750"/>
            <a:ext cx="20589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latin typeface="Times New Roman" pitchFamily="18" charset="0"/>
              </a:rPr>
              <a:t>的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itchFamily="18" charset="0"/>
              </a:rPr>
              <a:t>方向导数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itchFamily="18" charset="0"/>
              </a:rPr>
              <a:t>.</a:t>
            </a:r>
          </a:p>
        </p:txBody>
      </p:sp>
      <p:graphicFrame>
        <p:nvGraphicFramePr>
          <p:cNvPr id="171043" name="Object 35"/>
          <p:cNvGraphicFramePr>
            <a:graphicFrameLocks noChangeAspect="1"/>
          </p:cNvGraphicFramePr>
          <p:nvPr/>
        </p:nvGraphicFramePr>
        <p:xfrm>
          <a:off x="1965325" y="1390650"/>
          <a:ext cx="44132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40" name="Equation" r:id="rId7" imgW="164880" imgH="215640" progId="Equation.DSMT4">
                  <p:embed/>
                </p:oleObj>
              </mc:Choice>
              <mc:Fallback>
                <p:oleObj name="Equation" r:id="rId7" imgW="1648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5325" y="1390650"/>
                        <a:ext cx="441325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44" name="Object 36"/>
          <p:cNvGraphicFramePr>
            <a:graphicFrameLocks noChangeAspect="1"/>
          </p:cNvGraphicFramePr>
          <p:nvPr/>
        </p:nvGraphicFramePr>
        <p:xfrm>
          <a:off x="250825" y="1922463"/>
          <a:ext cx="16541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41" name="Equation" r:id="rId9" imgW="799920" imgH="482400" progId="Equation.DSMT4">
                  <p:embed/>
                </p:oleObj>
              </mc:Choice>
              <mc:Fallback>
                <p:oleObj name="Equation" r:id="rId9" imgW="7999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922463"/>
                        <a:ext cx="165417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45" name="Object 37"/>
          <p:cNvGraphicFramePr>
            <a:graphicFrameLocks noChangeAspect="1"/>
          </p:cNvGraphicFramePr>
          <p:nvPr/>
        </p:nvGraphicFramePr>
        <p:xfrm>
          <a:off x="1835150" y="2041525"/>
          <a:ext cx="720090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42" name="Equation" r:id="rId11" imgW="3581280" imgH="406080" progId="Equation.DSMT4">
                  <p:embed/>
                </p:oleObj>
              </mc:Choice>
              <mc:Fallback>
                <p:oleObj name="Equation" r:id="rId11" imgW="358128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041525"/>
                        <a:ext cx="7200900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46" name="Object 38"/>
          <p:cNvGraphicFramePr>
            <a:graphicFrameLocks noChangeAspect="1"/>
          </p:cNvGraphicFramePr>
          <p:nvPr/>
        </p:nvGraphicFramePr>
        <p:xfrm>
          <a:off x="1160463" y="3167063"/>
          <a:ext cx="47434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43" name="Equation" r:id="rId13" imgW="2158920" imgH="241200" progId="Equation.DSMT4">
                  <p:embed/>
                </p:oleObj>
              </mc:Choice>
              <mc:Fallback>
                <p:oleObj name="Equation" r:id="rId13" imgW="21589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0463" y="3167063"/>
                        <a:ext cx="474345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47" name="Object 39"/>
          <p:cNvGraphicFramePr>
            <a:graphicFrameLocks noChangeAspect="1"/>
          </p:cNvGraphicFramePr>
          <p:nvPr/>
        </p:nvGraphicFramePr>
        <p:xfrm>
          <a:off x="1187450" y="3798888"/>
          <a:ext cx="187166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44" name="Equation" r:id="rId15" imgW="812520" imgH="203040" progId="Equation.DSMT4">
                  <p:embed/>
                </p:oleObj>
              </mc:Choice>
              <mc:Fallback>
                <p:oleObj name="Equation" r:id="rId15" imgW="8125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798888"/>
                        <a:ext cx="1871663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48" name="Object 40"/>
          <p:cNvGraphicFramePr>
            <a:graphicFrameLocks noChangeAspect="1"/>
          </p:cNvGraphicFramePr>
          <p:nvPr/>
        </p:nvGraphicFramePr>
        <p:xfrm>
          <a:off x="3346450" y="3797300"/>
          <a:ext cx="17287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45" name="Equation" r:id="rId17" imgW="812520" imgH="203040" progId="Equation.DSMT4">
                  <p:embed/>
                </p:oleObj>
              </mc:Choice>
              <mc:Fallback>
                <p:oleObj name="Equation" r:id="rId17" imgW="8125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6450" y="3797300"/>
                        <a:ext cx="17287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49" name="Object 41"/>
          <p:cNvGraphicFramePr>
            <a:graphicFrameLocks noChangeAspect="1"/>
          </p:cNvGraphicFramePr>
          <p:nvPr/>
        </p:nvGraphicFramePr>
        <p:xfrm>
          <a:off x="5507038" y="3790950"/>
          <a:ext cx="172878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46" name="Equation" r:id="rId19" imgW="787320" imgH="203040" progId="Equation.DSMT4">
                  <p:embed/>
                </p:oleObj>
              </mc:Choice>
              <mc:Fallback>
                <p:oleObj name="Equation" r:id="rId19" imgW="7873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7038" y="3790950"/>
                        <a:ext cx="1728787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50" name="Object 42"/>
          <p:cNvGraphicFramePr>
            <a:graphicFrameLocks noChangeAspect="1"/>
          </p:cNvGraphicFramePr>
          <p:nvPr/>
        </p:nvGraphicFramePr>
        <p:xfrm>
          <a:off x="479425" y="4383088"/>
          <a:ext cx="36988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47" name="Equation" r:id="rId21" imgW="1600200" imgH="215640" progId="Equation.DSMT4">
                  <p:embed/>
                </p:oleObj>
              </mc:Choice>
              <mc:Fallback>
                <p:oleObj name="Equation" r:id="rId21" imgW="16002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" y="4383088"/>
                        <a:ext cx="369887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51" name="Object 43"/>
          <p:cNvGraphicFramePr>
            <a:graphicFrameLocks noChangeAspect="1"/>
          </p:cNvGraphicFramePr>
          <p:nvPr/>
        </p:nvGraphicFramePr>
        <p:xfrm>
          <a:off x="4111625" y="4310063"/>
          <a:ext cx="488315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48" name="Equation" r:id="rId23" imgW="2108160" imgH="228600" progId="Equation.DSMT4">
                  <p:embed/>
                </p:oleObj>
              </mc:Choice>
              <mc:Fallback>
                <p:oleObj name="Equation" r:id="rId23" imgW="21081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1625" y="4310063"/>
                        <a:ext cx="4883150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52" name="Object 44"/>
          <p:cNvGraphicFramePr>
            <a:graphicFrameLocks noChangeAspect="1"/>
          </p:cNvGraphicFramePr>
          <p:nvPr/>
        </p:nvGraphicFramePr>
        <p:xfrm>
          <a:off x="771525" y="4976813"/>
          <a:ext cx="332105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49" name="Equation" r:id="rId25" imgW="1511280" imgH="203040" progId="Equation.DSMT4">
                  <p:embed/>
                </p:oleObj>
              </mc:Choice>
              <mc:Fallback>
                <p:oleObj name="Equation" r:id="rId25" imgW="15112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525" y="4976813"/>
                        <a:ext cx="3321050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53" name="Object 45"/>
          <p:cNvGraphicFramePr>
            <a:graphicFrameLocks noChangeAspect="1"/>
          </p:cNvGraphicFramePr>
          <p:nvPr/>
        </p:nvGraphicFramePr>
        <p:xfrm>
          <a:off x="179388" y="5446713"/>
          <a:ext cx="7024687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50" name="Equation" r:id="rId27" imgW="3073320" imgH="482400" progId="Equation.DSMT4">
                  <p:embed/>
                </p:oleObj>
              </mc:Choice>
              <mc:Fallback>
                <p:oleObj name="Equation" r:id="rId27" imgW="30733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5446713"/>
                        <a:ext cx="7024687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916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7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7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42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4FE37-60C9-4FCF-A9E7-EA502DD34000}" type="slidenum">
              <a:rPr lang="en-US" altLang="zh-CN"/>
              <a:pPr/>
              <a:t>187</a:t>
            </a:fld>
            <a:endParaRPr lang="en-US" altLang="zh-CN"/>
          </a:p>
        </p:txBody>
      </p:sp>
      <p:sp>
        <p:nvSpPr>
          <p:cNvPr id="225284" name="Rectangle 4"/>
          <p:cNvSpPr>
            <a:spLocks noRot="1" noChangeArrowheads="1"/>
          </p:cNvSpPr>
          <p:nvPr/>
        </p:nvSpPr>
        <p:spPr bwMode="auto">
          <a:xfrm>
            <a:off x="35496" y="284163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itchFamily="18" charset="0"/>
              </a:rPr>
              <a:t>例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itchFamily="18" charset="0"/>
              </a:rPr>
              <a:t>51.</a:t>
            </a:r>
            <a:endParaRPr lang="en-US" altLang="zh-CN" sz="2800" b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225285" name="Text Box 5"/>
          <p:cNvSpPr txBox="1">
            <a:spLocks noChangeArrowheads="1"/>
          </p:cNvSpPr>
          <p:nvPr/>
        </p:nvSpPr>
        <p:spPr bwMode="auto">
          <a:xfrm>
            <a:off x="179388" y="1846263"/>
            <a:ext cx="8651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</a:rPr>
              <a:t>解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</a:rPr>
              <a:t>:</a:t>
            </a:r>
          </a:p>
        </p:txBody>
      </p:sp>
      <p:graphicFrame>
        <p:nvGraphicFramePr>
          <p:cNvPr id="225286" name="Object 6"/>
          <p:cNvGraphicFramePr>
            <a:graphicFrameLocks noChangeAspect="1"/>
          </p:cNvGraphicFramePr>
          <p:nvPr/>
        </p:nvGraphicFramePr>
        <p:xfrm>
          <a:off x="727075" y="1866900"/>
          <a:ext cx="47815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11" name="Equation" r:id="rId3" imgW="2082600" imgH="228600" progId="Equation.DSMT4">
                  <p:embed/>
                </p:oleObj>
              </mc:Choice>
              <mc:Fallback>
                <p:oleObj name="Equation" r:id="rId3" imgW="2082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075" y="1866900"/>
                        <a:ext cx="47815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287" name="Text Box 7"/>
          <p:cNvSpPr txBox="1">
            <a:spLocks noChangeArrowheads="1"/>
          </p:cNvSpPr>
          <p:nvPr/>
        </p:nvSpPr>
        <p:spPr bwMode="auto">
          <a:xfrm>
            <a:off x="611188" y="2522538"/>
            <a:ext cx="2209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</a:rPr>
              <a:t>方向余弦为</a:t>
            </a:r>
          </a:p>
        </p:txBody>
      </p:sp>
      <p:graphicFrame>
        <p:nvGraphicFramePr>
          <p:cNvPr id="225288" name="Object 8"/>
          <p:cNvGraphicFramePr>
            <a:graphicFrameLocks noChangeAspect="1"/>
          </p:cNvGraphicFramePr>
          <p:nvPr/>
        </p:nvGraphicFramePr>
        <p:xfrm>
          <a:off x="2582863" y="2325688"/>
          <a:ext cx="2008187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12" name="Equation" r:id="rId5" imgW="876240" imgH="431640" progId="Equation.DSMT4">
                  <p:embed/>
                </p:oleObj>
              </mc:Choice>
              <mc:Fallback>
                <p:oleObj name="Equation" r:id="rId5" imgW="8762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2863" y="2325688"/>
                        <a:ext cx="2008187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289" name="Object 9"/>
          <p:cNvGraphicFramePr>
            <a:graphicFrameLocks noChangeAspect="1"/>
          </p:cNvGraphicFramePr>
          <p:nvPr/>
        </p:nvGraphicFramePr>
        <p:xfrm>
          <a:off x="4662488" y="2325688"/>
          <a:ext cx="1943100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13" name="Equation" r:id="rId7" imgW="888840" imgH="431640" progId="Equation.DSMT4">
                  <p:embed/>
                </p:oleObj>
              </mc:Choice>
              <mc:Fallback>
                <p:oleObj name="Equation" r:id="rId7" imgW="8888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2488" y="2325688"/>
                        <a:ext cx="1943100" cy="944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290" name="Object 10"/>
          <p:cNvGraphicFramePr>
            <a:graphicFrameLocks noChangeAspect="1"/>
          </p:cNvGraphicFramePr>
          <p:nvPr/>
        </p:nvGraphicFramePr>
        <p:xfrm>
          <a:off x="6588125" y="2270125"/>
          <a:ext cx="1944688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14" name="Equation" r:id="rId9" imgW="850680" imgH="431640" progId="Equation.DSMT4">
                  <p:embed/>
                </p:oleObj>
              </mc:Choice>
              <mc:Fallback>
                <p:oleObj name="Equation" r:id="rId9" imgW="8506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2270125"/>
                        <a:ext cx="1944688" cy="102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291" name="Text Box 11"/>
          <p:cNvSpPr txBox="1">
            <a:spLocks noChangeArrowheads="1"/>
          </p:cNvSpPr>
          <p:nvPr/>
        </p:nvSpPr>
        <p:spPr bwMode="auto">
          <a:xfrm>
            <a:off x="684213" y="3590925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</a:rPr>
              <a:t>而</a:t>
            </a:r>
          </a:p>
        </p:txBody>
      </p:sp>
      <p:graphicFrame>
        <p:nvGraphicFramePr>
          <p:cNvPr id="225292" name="Object 12"/>
          <p:cNvGraphicFramePr>
            <a:graphicFrameLocks noChangeAspect="1"/>
          </p:cNvGraphicFramePr>
          <p:nvPr/>
        </p:nvGraphicFramePr>
        <p:xfrm>
          <a:off x="1116013" y="3290888"/>
          <a:ext cx="1008062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15" name="Equation" r:id="rId11" imgW="545760" imgH="482400" progId="Equation.DSMT4">
                  <p:embed/>
                </p:oleObj>
              </mc:Choice>
              <mc:Fallback>
                <p:oleObj name="Equation" r:id="rId11" imgW="54576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290888"/>
                        <a:ext cx="1008062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293" name="Object 13"/>
          <p:cNvGraphicFramePr>
            <a:graphicFrameLocks noChangeAspect="1"/>
          </p:cNvGraphicFramePr>
          <p:nvPr/>
        </p:nvGraphicFramePr>
        <p:xfrm>
          <a:off x="6227763" y="3298825"/>
          <a:ext cx="1873250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16" name="Equation" r:id="rId13" imgW="927000" imgH="482400" progId="Equation.DSMT4">
                  <p:embed/>
                </p:oleObj>
              </mc:Choice>
              <mc:Fallback>
                <p:oleObj name="Equation" r:id="rId13" imgW="92700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3298825"/>
                        <a:ext cx="1873250" cy="1046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294" name="Object 14"/>
          <p:cNvGraphicFramePr>
            <a:graphicFrameLocks noChangeAspect="1"/>
          </p:cNvGraphicFramePr>
          <p:nvPr/>
        </p:nvGraphicFramePr>
        <p:xfrm>
          <a:off x="773113" y="4433888"/>
          <a:ext cx="2232025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17" name="Equation" r:id="rId15" imgW="965160" imgH="482400" progId="Equation.DSMT4">
                  <p:embed/>
                </p:oleObj>
              </mc:Choice>
              <mc:Fallback>
                <p:oleObj name="Equation" r:id="rId15" imgW="96516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113" y="4433888"/>
                        <a:ext cx="2232025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295" name="Text Box 15"/>
          <p:cNvSpPr txBox="1">
            <a:spLocks noChangeArrowheads="1"/>
          </p:cNvSpPr>
          <p:nvPr/>
        </p:nvSpPr>
        <p:spPr bwMode="auto">
          <a:xfrm>
            <a:off x="5003800" y="3563938"/>
            <a:ext cx="1600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</a:rPr>
              <a:t>同理得</a:t>
            </a:r>
          </a:p>
        </p:txBody>
      </p:sp>
      <p:graphicFrame>
        <p:nvGraphicFramePr>
          <p:cNvPr id="225296" name="Object 16"/>
          <p:cNvGraphicFramePr>
            <a:graphicFrameLocks noChangeAspect="1"/>
          </p:cNvGraphicFramePr>
          <p:nvPr/>
        </p:nvGraphicFramePr>
        <p:xfrm>
          <a:off x="6300788" y="1901825"/>
          <a:ext cx="15843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18" name="Equation" r:id="rId17" imgW="685800" imgH="203040" progId="Equation.DSMT4">
                  <p:embed/>
                </p:oleObj>
              </mc:Choice>
              <mc:Fallback>
                <p:oleObj name="Equation" r:id="rId17" imgW="6858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1901825"/>
                        <a:ext cx="158432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297" name="Object 17"/>
          <p:cNvGraphicFramePr>
            <a:graphicFrameLocks noChangeAspect="1"/>
          </p:cNvGraphicFramePr>
          <p:nvPr/>
        </p:nvGraphicFramePr>
        <p:xfrm>
          <a:off x="4356100" y="3362325"/>
          <a:ext cx="611188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19" name="Equation" r:id="rId19" imgW="380880" imgH="431640" progId="Equation.DSMT4">
                  <p:embed/>
                </p:oleObj>
              </mc:Choice>
              <mc:Fallback>
                <p:oleObj name="Equation" r:id="rId19" imgW="3808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3362325"/>
                        <a:ext cx="611188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298" name="Object 18"/>
          <p:cNvGraphicFramePr>
            <a:graphicFrameLocks noChangeAspect="1"/>
          </p:cNvGraphicFramePr>
          <p:nvPr/>
        </p:nvGraphicFramePr>
        <p:xfrm>
          <a:off x="2124075" y="3302000"/>
          <a:ext cx="2232025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20" name="Equation" r:id="rId21" imgW="1155600" imgH="507960" progId="Equation.DSMT4">
                  <p:embed/>
                </p:oleObj>
              </mc:Choice>
              <mc:Fallback>
                <p:oleObj name="Equation" r:id="rId21" imgW="115560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302000"/>
                        <a:ext cx="2232025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299" name="Object 19"/>
          <p:cNvGraphicFramePr>
            <a:graphicFrameLocks noChangeAspect="1"/>
          </p:cNvGraphicFramePr>
          <p:nvPr/>
        </p:nvGraphicFramePr>
        <p:xfrm>
          <a:off x="5670550" y="1862138"/>
          <a:ext cx="70167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21" name="Equation" r:id="rId23" imgW="253800" imgH="177480" progId="Equation.DSMT4">
                  <p:embed/>
                </p:oleObj>
              </mc:Choice>
              <mc:Fallback>
                <p:oleObj name="Equation" r:id="rId23" imgW="25380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0550" y="1862138"/>
                        <a:ext cx="701675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00" name="Object 20"/>
          <p:cNvGraphicFramePr>
            <a:graphicFrameLocks noChangeAspect="1"/>
          </p:cNvGraphicFramePr>
          <p:nvPr/>
        </p:nvGraphicFramePr>
        <p:xfrm>
          <a:off x="3265488" y="4429125"/>
          <a:ext cx="922337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22" name="Equation" r:id="rId25" imgW="469800" imgH="457200" progId="Equation.DSMT4">
                  <p:embed/>
                </p:oleObj>
              </mc:Choice>
              <mc:Fallback>
                <p:oleObj name="Equation" r:id="rId25" imgW="4698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5488" y="4429125"/>
                        <a:ext cx="922337" cy="107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01" name="Object 21"/>
          <p:cNvGraphicFramePr>
            <a:graphicFrameLocks noChangeAspect="1"/>
          </p:cNvGraphicFramePr>
          <p:nvPr/>
        </p:nvGraphicFramePr>
        <p:xfrm>
          <a:off x="4157663" y="4471988"/>
          <a:ext cx="4608512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23" name="Equation" r:id="rId27" imgW="2095200" imgH="482400" progId="Equation.DSMT4">
                  <p:embed/>
                </p:oleObj>
              </mc:Choice>
              <mc:Fallback>
                <p:oleObj name="Equation" r:id="rId27" imgW="209520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7663" y="4471988"/>
                        <a:ext cx="4608512" cy="105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02" name="Object 22"/>
          <p:cNvGraphicFramePr>
            <a:graphicFrameLocks noChangeAspect="1"/>
          </p:cNvGraphicFramePr>
          <p:nvPr/>
        </p:nvGraphicFramePr>
        <p:xfrm>
          <a:off x="5470525" y="5467350"/>
          <a:ext cx="614363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24" name="Equation" r:id="rId29" imgW="266400" imgH="406080" progId="Equation.DSMT4">
                  <p:embed/>
                </p:oleObj>
              </mc:Choice>
              <mc:Fallback>
                <p:oleObj name="Equation" r:id="rId29" imgW="26640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0525" y="5467350"/>
                        <a:ext cx="614363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03" name="Object 23"/>
          <p:cNvGraphicFramePr>
            <a:graphicFrameLocks noChangeAspect="1"/>
          </p:cNvGraphicFramePr>
          <p:nvPr/>
        </p:nvGraphicFramePr>
        <p:xfrm>
          <a:off x="1744663" y="5495925"/>
          <a:ext cx="3725862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25" name="Equation" r:id="rId31" imgW="1777680" imgH="406080" progId="Equation.DSMT4">
                  <p:embed/>
                </p:oleObj>
              </mc:Choice>
              <mc:Fallback>
                <p:oleObj name="Equation" r:id="rId31" imgW="177768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663" y="5495925"/>
                        <a:ext cx="3725862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04" name="Object 24"/>
          <p:cNvGraphicFramePr>
            <a:graphicFrameLocks noChangeAspect="1"/>
          </p:cNvGraphicFramePr>
          <p:nvPr/>
        </p:nvGraphicFramePr>
        <p:xfrm>
          <a:off x="900113" y="260350"/>
          <a:ext cx="7920037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26" name="Equation" r:id="rId33" imgW="3441600" imgH="228600" progId="Equation.DSMT4">
                  <p:embed/>
                </p:oleObj>
              </mc:Choice>
              <mc:Fallback>
                <p:oleObj name="Equation" r:id="rId33" imgW="3441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60350"/>
                        <a:ext cx="7920037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05" name="Object 25"/>
          <p:cNvGraphicFramePr>
            <a:graphicFrameLocks noChangeAspect="1"/>
          </p:cNvGraphicFramePr>
          <p:nvPr/>
        </p:nvGraphicFramePr>
        <p:xfrm>
          <a:off x="182563" y="814388"/>
          <a:ext cx="8853487" cy="10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27" name="Equation" r:id="rId35" imgW="4076640" imgH="469800" progId="Equation.DSMT4">
                  <p:embed/>
                </p:oleObj>
              </mc:Choice>
              <mc:Fallback>
                <p:oleObj name="Equation" r:id="rId35" imgW="407664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63" y="814388"/>
                        <a:ext cx="8853487" cy="1087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559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5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5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5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5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5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5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5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5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5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5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5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5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25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25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2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2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25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2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287" grpId="0" build="p" autoUpdateAnimBg="0"/>
      <p:bldP spid="225291" grpId="0" build="p" autoUpdateAnimBg="0"/>
      <p:bldP spid="225295" grpId="0" build="p" autoUpdateAnimBg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58B24-3DA2-4358-8EB6-99EF97827414}" type="slidenum">
              <a:rPr lang="en-US" altLang="zh-CN"/>
              <a:pPr/>
              <a:t>188</a:t>
            </a:fld>
            <a:endParaRPr lang="en-US" altLang="zh-CN"/>
          </a:p>
        </p:txBody>
      </p:sp>
      <p:graphicFrame>
        <p:nvGraphicFramePr>
          <p:cNvPr id="226309" name="Object 5"/>
          <p:cNvGraphicFramePr>
            <a:graphicFrameLocks noChangeAspect="1"/>
          </p:cNvGraphicFramePr>
          <p:nvPr/>
        </p:nvGraphicFramePr>
        <p:xfrm>
          <a:off x="323850" y="228600"/>
          <a:ext cx="78486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86" name="Equation" r:id="rId3" imgW="7289640" imgH="431640" progId="Equation.DSMT4">
                  <p:embed/>
                </p:oleObj>
              </mc:Choice>
              <mc:Fallback>
                <p:oleObj name="Equation" r:id="rId3" imgW="72896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28600"/>
                        <a:ext cx="78486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310" name="Object 6"/>
          <p:cNvGraphicFramePr>
            <a:graphicFrameLocks noChangeAspect="1"/>
          </p:cNvGraphicFramePr>
          <p:nvPr/>
        </p:nvGraphicFramePr>
        <p:xfrm>
          <a:off x="2555875" y="993775"/>
          <a:ext cx="5329238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87" name="Equation" r:id="rId5" imgW="2577960" imgH="431640" progId="Equation.DSMT4">
                  <p:embed/>
                </p:oleObj>
              </mc:Choice>
              <mc:Fallback>
                <p:oleObj name="Equation" r:id="rId5" imgW="25779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993775"/>
                        <a:ext cx="5329238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311" name="Text Box 7"/>
          <p:cNvSpPr txBox="1">
            <a:spLocks noChangeArrowheads="1"/>
          </p:cNvSpPr>
          <p:nvPr/>
        </p:nvSpPr>
        <p:spPr bwMode="auto">
          <a:xfrm>
            <a:off x="465138" y="1176338"/>
            <a:ext cx="2590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" pitchFamily="49" charset="-122"/>
              </a:rPr>
              <a:t>方向导数公式</a:t>
            </a:r>
          </a:p>
        </p:txBody>
      </p:sp>
      <p:sp>
        <p:nvSpPr>
          <p:cNvPr id="226312" name="Text Box 8"/>
          <p:cNvSpPr txBox="1">
            <a:spLocks noChangeArrowheads="1"/>
          </p:cNvSpPr>
          <p:nvPr/>
        </p:nvSpPr>
        <p:spPr bwMode="auto">
          <a:xfrm>
            <a:off x="1887538" y="1976438"/>
            <a:ext cx="1752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" pitchFamily="49" charset="-122"/>
              </a:rPr>
              <a:t>记向量</a:t>
            </a:r>
          </a:p>
        </p:txBody>
      </p:sp>
      <p:graphicFrame>
        <p:nvGraphicFramePr>
          <p:cNvPr id="226313" name="Object 9"/>
          <p:cNvGraphicFramePr>
            <a:graphicFrameLocks noChangeAspect="1"/>
          </p:cNvGraphicFramePr>
          <p:nvPr/>
        </p:nvGraphicFramePr>
        <p:xfrm>
          <a:off x="3130550" y="1812925"/>
          <a:ext cx="2881313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88" name="Equation" r:id="rId7" imgW="1409400" imgH="431640" progId="Equation.DSMT4">
                  <p:embed/>
                </p:oleObj>
              </mc:Choice>
              <mc:Fallback>
                <p:oleObj name="Equation" r:id="rId7" imgW="14094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0550" y="1812925"/>
                        <a:ext cx="2881313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314" name="Line 10"/>
          <p:cNvSpPr>
            <a:spLocks noChangeShapeType="1"/>
          </p:cNvSpPr>
          <p:nvPr/>
        </p:nvSpPr>
        <p:spPr bwMode="auto">
          <a:xfrm>
            <a:off x="1619250" y="1609725"/>
            <a:ext cx="0" cy="157638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26315" name="Object 11"/>
          <p:cNvGraphicFramePr>
            <a:graphicFrameLocks noChangeAspect="1"/>
          </p:cNvGraphicFramePr>
          <p:nvPr/>
        </p:nvGraphicFramePr>
        <p:xfrm>
          <a:off x="2195513" y="2593975"/>
          <a:ext cx="3703637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89" name="Equation" r:id="rId9" imgW="1688760" imgH="241200" progId="Equation.DSMT4">
                  <p:embed/>
                </p:oleObj>
              </mc:Choice>
              <mc:Fallback>
                <p:oleObj name="Equation" r:id="rId9" imgW="16887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593975"/>
                        <a:ext cx="3703637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316" name="Object 12"/>
          <p:cNvGraphicFramePr>
            <a:graphicFrameLocks noChangeAspect="1"/>
          </p:cNvGraphicFramePr>
          <p:nvPr/>
        </p:nvGraphicFramePr>
        <p:xfrm>
          <a:off x="901700" y="2978150"/>
          <a:ext cx="1725613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90" name="Equation" r:id="rId11" imgW="787320" imgH="431640" progId="Equation.DSMT4">
                  <p:embed/>
                </p:oleObj>
              </mc:Choice>
              <mc:Fallback>
                <p:oleObj name="Equation" r:id="rId11" imgW="7873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" y="2978150"/>
                        <a:ext cx="1725613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317" name="Object 13"/>
          <p:cNvGraphicFramePr>
            <a:graphicFrameLocks noChangeAspect="1"/>
          </p:cNvGraphicFramePr>
          <p:nvPr/>
        </p:nvGraphicFramePr>
        <p:xfrm>
          <a:off x="2627313" y="3155950"/>
          <a:ext cx="2420937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91" name="Equation" r:id="rId13" imgW="1104840" imgH="253800" progId="Equation.DSMT4">
                  <p:embed/>
                </p:oleObj>
              </mc:Choice>
              <mc:Fallback>
                <p:oleObj name="Equation" r:id="rId13" imgW="11048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155950"/>
                        <a:ext cx="2420937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318" name="Object 14"/>
          <p:cNvGraphicFramePr>
            <a:graphicFrameLocks noChangeAspect="1"/>
          </p:cNvGraphicFramePr>
          <p:nvPr/>
        </p:nvGraphicFramePr>
        <p:xfrm>
          <a:off x="5654675" y="3128963"/>
          <a:ext cx="1725613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92" name="Equation" r:id="rId15" imgW="787320" imgH="253800" progId="Equation.DSMT4">
                  <p:embed/>
                </p:oleObj>
              </mc:Choice>
              <mc:Fallback>
                <p:oleObj name="Equation" r:id="rId15" imgW="7873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4675" y="3128963"/>
                        <a:ext cx="1725613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319" name="Object 15"/>
          <p:cNvGraphicFramePr>
            <a:graphicFrameLocks noChangeAspect="1"/>
          </p:cNvGraphicFramePr>
          <p:nvPr/>
        </p:nvGraphicFramePr>
        <p:xfrm>
          <a:off x="250825" y="3836988"/>
          <a:ext cx="309562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93" name="Equation" r:id="rId17" imgW="1536480" imgH="241200" progId="Equation.DSMT4">
                  <p:embed/>
                </p:oleObj>
              </mc:Choice>
              <mc:Fallback>
                <p:oleObj name="Equation" r:id="rId17" imgW="15364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3836988"/>
                        <a:ext cx="3095625" cy="56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320" name="Text Box 16"/>
          <p:cNvSpPr txBox="1">
            <a:spLocks noChangeArrowheads="1"/>
          </p:cNvSpPr>
          <p:nvPr/>
        </p:nvSpPr>
        <p:spPr bwMode="auto">
          <a:xfrm>
            <a:off x="3195638" y="3827463"/>
            <a:ext cx="39989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zh-CN" sz="2800" b="1">
                <a:latin typeface="Times New Roman" pitchFamily="18" charset="0"/>
                <a:ea typeface="新宋体" pitchFamily="49" charset="-122"/>
                <a:sym typeface="Symbol" pitchFamily="18" charset="2"/>
              </a:rPr>
              <a:t>方向导数取最大值：</a:t>
            </a:r>
            <a:endParaRPr kumimoji="1" lang="zh-CN" altLang="en-US" sz="2800" b="1" i="1">
              <a:latin typeface="Times New Roman" pitchFamily="18" charset="0"/>
              <a:ea typeface="新宋体" pitchFamily="49" charset="-122"/>
              <a:sym typeface="Symbol" pitchFamily="18" charset="2"/>
            </a:endParaRPr>
          </a:p>
        </p:txBody>
      </p:sp>
      <p:graphicFrame>
        <p:nvGraphicFramePr>
          <p:cNvPr id="226321" name="Object 17"/>
          <p:cNvGraphicFramePr>
            <a:graphicFrameLocks noChangeAspect="1"/>
          </p:cNvGraphicFramePr>
          <p:nvPr/>
        </p:nvGraphicFramePr>
        <p:xfrm>
          <a:off x="6381750" y="3635375"/>
          <a:ext cx="2228850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94" name="Equation" r:id="rId19" imgW="1066680" imgH="431640" progId="Equation.DSMT4">
                  <p:embed/>
                </p:oleObj>
              </mc:Choice>
              <mc:Fallback>
                <p:oleObj name="Equation" r:id="rId19" imgW="10666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1750" y="3635375"/>
                        <a:ext cx="2228850" cy="979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322" name="Text Box 18"/>
          <p:cNvSpPr txBox="1">
            <a:spLocks noChangeArrowheads="1"/>
          </p:cNvSpPr>
          <p:nvPr/>
        </p:nvSpPr>
        <p:spPr bwMode="auto">
          <a:xfrm>
            <a:off x="687388" y="4514850"/>
            <a:ext cx="152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" pitchFamily="49" charset="-122"/>
              </a:rPr>
              <a:t>这说明</a:t>
            </a:r>
          </a:p>
        </p:txBody>
      </p:sp>
      <p:graphicFrame>
        <p:nvGraphicFramePr>
          <p:cNvPr id="226323" name="Object 19"/>
          <p:cNvGraphicFramePr>
            <a:graphicFrameLocks noChangeAspect="1"/>
          </p:cNvGraphicFramePr>
          <p:nvPr/>
        </p:nvGraphicFramePr>
        <p:xfrm>
          <a:off x="1833563" y="4519613"/>
          <a:ext cx="500062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95" name="Equation" r:id="rId21" imgW="228600" imgH="215640" progId="Equation.DSMT4">
                  <p:embed/>
                </p:oleObj>
              </mc:Choice>
              <mc:Fallback>
                <p:oleObj name="Equation" r:id="rId21" imgW="2286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3563" y="4519613"/>
                        <a:ext cx="500062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324" name="AutoShape 20"/>
          <p:cNvSpPr>
            <a:spLocks/>
          </p:cNvSpPr>
          <p:nvPr/>
        </p:nvSpPr>
        <p:spPr bwMode="auto">
          <a:xfrm>
            <a:off x="2338388" y="4456113"/>
            <a:ext cx="144462" cy="787400"/>
          </a:xfrm>
          <a:prstGeom prst="leftBrace">
            <a:avLst>
              <a:gd name="adj1" fmla="val 45421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6325" name="Text Box 21"/>
          <p:cNvSpPr txBox="1">
            <a:spLocks noChangeArrowheads="1"/>
          </p:cNvSpPr>
          <p:nvPr/>
        </p:nvSpPr>
        <p:spPr bwMode="auto">
          <a:xfrm>
            <a:off x="2411413" y="4302125"/>
            <a:ext cx="48958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" pitchFamily="49" charset="-122"/>
              </a:rPr>
              <a:t>方向：</a:t>
            </a:r>
            <a:r>
              <a:rPr kumimoji="1" lang="en-US" altLang="zh-CN" sz="2800" b="1" i="1">
                <a:latin typeface="Times New Roman" pitchFamily="18" charset="0"/>
                <a:ea typeface="新宋体" pitchFamily="49" charset="-122"/>
              </a:rPr>
              <a:t>f  </a:t>
            </a:r>
            <a:r>
              <a:rPr kumimoji="1" lang="zh-CN" altLang="en-US" sz="2800" b="1">
                <a:latin typeface="Times New Roman" pitchFamily="18" charset="0"/>
                <a:ea typeface="新宋体" pitchFamily="49" charset="-122"/>
              </a:rPr>
              <a:t>变化率最大的方向</a:t>
            </a:r>
          </a:p>
        </p:txBody>
      </p:sp>
      <p:sp>
        <p:nvSpPr>
          <p:cNvPr id="226326" name="Text Box 22"/>
          <p:cNvSpPr txBox="1">
            <a:spLocks noChangeArrowheads="1"/>
          </p:cNvSpPr>
          <p:nvPr/>
        </p:nvSpPr>
        <p:spPr bwMode="auto">
          <a:xfrm>
            <a:off x="2411413" y="4787900"/>
            <a:ext cx="50403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" pitchFamily="49" charset="-122"/>
              </a:rPr>
              <a:t>模 </a:t>
            </a:r>
            <a:r>
              <a:rPr kumimoji="1" lang="en-US" altLang="zh-CN" sz="2800" b="1">
                <a:latin typeface="Times New Roman" pitchFamily="18" charset="0"/>
                <a:ea typeface="新宋体" pitchFamily="49" charset="-122"/>
              </a:rPr>
              <a:t>:  </a:t>
            </a:r>
            <a:r>
              <a:rPr kumimoji="1" lang="en-US" altLang="zh-CN" sz="2800" b="1" i="1">
                <a:latin typeface="Times New Roman" pitchFamily="18" charset="0"/>
                <a:ea typeface="新宋体" pitchFamily="49" charset="-122"/>
              </a:rPr>
              <a:t>f  </a:t>
            </a:r>
            <a:r>
              <a:rPr kumimoji="1" lang="zh-CN" altLang="en-US" sz="2800" b="1">
                <a:latin typeface="Times New Roman" pitchFamily="18" charset="0"/>
                <a:ea typeface="新宋体" pitchFamily="49" charset="-122"/>
              </a:rPr>
              <a:t>的最大变化率之值</a:t>
            </a:r>
          </a:p>
        </p:txBody>
      </p:sp>
      <p:sp>
        <p:nvSpPr>
          <p:cNvPr id="226327" name="Rectangle 23"/>
          <p:cNvSpPr>
            <a:spLocks noChangeArrowheads="1"/>
          </p:cNvSpPr>
          <p:nvPr/>
        </p:nvSpPr>
        <p:spPr bwMode="auto">
          <a:xfrm>
            <a:off x="107950" y="5126038"/>
            <a:ext cx="2087563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1)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定义：</a:t>
            </a:r>
          </a:p>
        </p:txBody>
      </p:sp>
      <p:graphicFrame>
        <p:nvGraphicFramePr>
          <p:cNvPr id="226328" name="Object 24"/>
          <p:cNvGraphicFramePr>
            <a:graphicFrameLocks noChangeAspect="1"/>
          </p:cNvGraphicFramePr>
          <p:nvPr/>
        </p:nvGraphicFramePr>
        <p:xfrm>
          <a:off x="917575" y="6148388"/>
          <a:ext cx="12255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96" name="Equation" r:id="rId23" imgW="533160" imgH="203040" progId="Equation.DSMT4">
                  <p:embed/>
                </p:oleObj>
              </mc:Choice>
              <mc:Fallback>
                <p:oleObj name="Equation" r:id="rId23" imgW="5331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575" y="6148388"/>
                        <a:ext cx="12255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329" name="Text Box 25"/>
          <p:cNvSpPr txBox="1">
            <a:spLocks noChangeArrowheads="1"/>
          </p:cNvSpPr>
          <p:nvPr/>
        </p:nvSpPr>
        <p:spPr bwMode="auto">
          <a:xfrm>
            <a:off x="179388" y="6091238"/>
            <a:ext cx="1066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itchFamily="18" charset="0"/>
                <a:ea typeface="新宋体" pitchFamily="49" charset="-122"/>
              </a:rPr>
              <a:t>记作</a:t>
            </a:r>
            <a:endParaRPr lang="zh-CN" altLang="en-US" b="1">
              <a:latin typeface="Times New Roman" pitchFamily="18" charset="0"/>
              <a:ea typeface="新宋体" pitchFamily="49" charset="-122"/>
            </a:endParaRPr>
          </a:p>
        </p:txBody>
      </p:sp>
      <p:grpSp>
        <p:nvGrpSpPr>
          <p:cNvPr id="226330" name="Group 26"/>
          <p:cNvGrpSpPr>
            <a:grpSpLocks/>
          </p:cNvGrpSpPr>
          <p:nvPr/>
        </p:nvGrpSpPr>
        <p:grpSpPr bwMode="auto">
          <a:xfrm>
            <a:off x="755650" y="5568950"/>
            <a:ext cx="8388350" cy="565150"/>
            <a:chOff x="476" y="527"/>
            <a:chExt cx="5092" cy="356"/>
          </a:xfrm>
        </p:grpSpPr>
        <p:sp>
          <p:nvSpPr>
            <p:cNvPr id="226331" name="Text Box 27"/>
            <p:cNvSpPr txBox="1">
              <a:spLocks noChangeArrowheads="1"/>
            </p:cNvSpPr>
            <p:nvPr/>
          </p:nvSpPr>
          <p:spPr bwMode="auto">
            <a:xfrm>
              <a:off x="1196" y="556"/>
              <a:ext cx="350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latin typeface="Times New Roman" pitchFamily="18" charset="0"/>
                  <a:ea typeface="新宋体" pitchFamily="49" charset="-122"/>
                </a:rPr>
                <a:t>称为函数 </a:t>
              </a:r>
              <a:r>
                <a:rPr lang="en-US" altLang="zh-CN" sz="2800" b="1" i="1">
                  <a:latin typeface="Times New Roman" pitchFamily="18" charset="0"/>
                  <a:ea typeface="新宋体" pitchFamily="49" charset="-122"/>
                </a:rPr>
                <a:t>f </a:t>
              </a:r>
              <a:r>
                <a:rPr lang="en-US" altLang="zh-CN" sz="2800" b="1">
                  <a:latin typeface="Times New Roman" pitchFamily="18" charset="0"/>
                  <a:ea typeface="新宋体" pitchFamily="49" charset="-122"/>
                </a:rPr>
                <a:t>(</a:t>
              </a:r>
              <a:r>
                <a:rPr lang="en-US" altLang="zh-CN" sz="2800" b="1" i="1">
                  <a:latin typeface="Times New Roman" pitchFamily="18" charset="0"/>
                  <a:ea typeface="新宋体" pitchFamily="49" charset="-122"/>
                </a:rPr>
                <a:t>x,y,z</a:t>
              </a:r>
              <a:r>
                <a:rPr lang="en-US" altLang="zh-CN" sz="2800" b="1">
                  <a:latin typeface="Times New Roman" pitchFamily="18" charset="0"/>
                  <a:ea typeface="新宋体" pitchFamily="49" charset="-122"/>
                </a:rPr>
                <a:t>) </a:t>
              </a:r>
              <a:r>
                <a:rPr lang="zh-CN" altLang="en-US" sz="2800" b="1">
                  <a:latin typeface="Times New Roman" pitchFamily="18" charset="0"/>
                  <a:ea typeface="新宋体" pitchFamily="49" charset="-122"/>
                </a:rPr>
                <a:t>在点 </a:t>
              </a:r>
              <a:r>
                <a:rPr lang="en-US" altLang="zh-CN" sz="2800" b="1" i="1">
                  <a:latin typeface="Times New Roman" pitchFamily="18" charset="0"/>
                  <a:ea typeface="新宋体" pitchFamily="49" charset="-122"/>
                </a:rPr>
                <a:t>P</a:t>
              </a:r>
              <a:r>
                <a:rPr lang="en-US" altLang="zh-CN" sz="2800" b="1">
                  <a:latin typeface="Times New Roman" pitchFamily="18" charset="0"/>
                  <a:ea typeface="新宋体" pitchFamily="49" charset="-122"/>
                </a:rPr>
                <a:t> </a:t>
              </a:r>
              <a:r>
                <a:rPr lang="zh-CN" altLang="en-US" sz="2800" b="1">
                  <a:latin typeface="Times New Roman" pitchFamily="18" charset="0"/>
                  <a:ea typeface="新宋体" pitchFamily="49" charset="-122"/>
                </a:rPr>
                <a:t>处的梯度</a:t>
              </a:r>
              <a:endParaRPr lang="zh-CN" altLang="en-US" b="1">
                <a:latin typeface="Times New Roman" pitchFamily="18" charset="0"/>
                <a:ea typeface="新宋体" pitchFamily="49" charset="-122"/>
              </a:endParaRPr>
            </a:p>
          </p:txBody>
        </p:sp>
        <p:sp>
          <p:nvSpPr>
            <p:cNvPr id="226332" name="Rectangle 28"/>
            <p:cNvSpPr>
              <a:spLocks noChangeArrowheads="1"/>
            </p:cNvSpPr>
            <p:nvPr/>
          </p:nvSpPr>
          <p:spPr bwMode="auto">
            <a:xfrm>
              <a:off x="4464" y="540"/>
              <a:ext cx="110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33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latin typeface="Times New Roman" pitchFamily="18" charset="0"/>
                  <a:ea typeface="新宋体" pitchFamily="49" charset="-122"/>
                </a:rPr>
                <a:t>(gradient),</a:t>
              </a:r>
              <a:endParaRPr lang="en-US" altLang="zh-CN" b="1">
                <a:latin typeface="Times New Roman" pitchFamily="18" charset="0"/>
                <a:ea typeface="新宋体" pitchFamily="49" charset="-122"/>
              </a:endParaRPr>
            </a:p>
          </p:txBody>
        </p:sp>
        <p:graphicFrame>
          <p:nvGraphicFramePr>
            <p:cNvPr id="226333" name="Object 29"/>
            <p:cNvGraphicFramePr>
              <a:graphicFrameLocks noChangeAspect="1"/>
            </p:cNvGraphicFramePr>
            <p:nvPr/>
          </p:nvGraphicFramePr>
          <p:xfrm>
            <a:off x="1012" y="537"/>
            <a:ext cx="244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597" name="Equation" r:id="rId25" imgW="164880" imgH="215640" progId="Equation.DSMT4">
                    <p:embed/>
                  </p:oleObj>
                </mc:Choice>
                <mc:Fallback>
                  <p:oleObj name="Equation" r:id="rId25" imgW="16488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2" y="537"/>
                          <a:ext cx="244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6334" name="Text Box 30"/>
            <p:cNvSpPr txBox="1">
              <a:spLocks noChangeArrowheads="1"/>
            </p:cNvSpPr>
            <p:nvPr/>
          </p:nvSpPr>
          <p:spPr bwMode="auto">
            <a:xfrm>
              <a:off x="476" y="527"/>
              <a:ext cx="5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latin typeface="Times New Roman" pitchFamily="18" charset="0"/>
                  <a:ea typeface="新宋体" pitchFamily="49" charset="-122"/>
                </a:rPr>
                <a:t>向量</a:t>
              </a:r>
              <a:endParaRPr lang="zh-CN" altLang="en-US" b="1">
                <a:latin typeface="Times New Roman" pitchFamily="18" charset="0"/>
                <a:ea typeface="新宋体" pitchFamily="49" charset="-122"/>
              </a:endParaRPr>
            </a:p>
          </p:txBody>
        </p:sp>
      </p:grpSp>
      <p:graphicFrame>
        <p:nvGraphicFramePr>
          <p:cNvPr id="226335" name="Object 31"/>
          <p:cNvGraphicFramePr>
            <a:graphicFrameLocks noChangeAspect="1"/>
          </p:cNvGraphicFramePr>
          <p:nvPr/>
        </p:nvGraphicFramePr>
        <p:xfrm>
          <a:off x="2254250" y="6161088"/>
          <a:ext cx="3109913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98" name="Equation" r:id="rId27" imgW="1320480" imgH="203040" progId="Equation.DSMT4">
                  <p:embed/>
                </p:oleObj>
              </mc:Choice>
              <mc:Fallback>
                <p:oleObj name="Equation" r:id="rId27" imgW="1320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0" y="6161088"/>
                        <a:ext cx="3109913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336" name="Rectangle 32"/>
          <p:cNvSpPr>
            <a:spLocks noChangeArrowheads="1"/>
          </p:cNvSpPr>
          <p:nvPr/>
        </p:nvSpPr>
        <p:spPr bwMode="auto">
          <a:xfrm>
            <a:off x="211138" y="692150"/>
            <a:ext cx="2057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★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梯度</a:t>
            </a:r>
            <a:r>
              <a:rPr lang="zh-CN" altLang="en-US" sz="32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  </a:t>
            </a:r>
            <a:endParaRPr lang="zh-CN" altLang="en-US" b="1">
              <a:solidFill>
                <a:srgbClr val="0000FF"/>
              </a:solidFill>
              <a:latin typeface="Times New Roman" pitchFamily="18" charset="0"/>
              <a:ea typeface="新宋体-1803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89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6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6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6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6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6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6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6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6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6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6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6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2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2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2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26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26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2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26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26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2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26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26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11" grpId="0" autoUpdateAnimBg="0"/>
      <p:bldP spid="226312" grpId="0" autoUpdateAnimBg="0"/>
      <p:bldP spid="226314" grpId="0" animBg="1"/>
      <p:bldP spid="226320" grpId="0" autoUpdateAnimBg="0"/>
      <p:bldP spid="226322" grpId="0" autoUpdateAnimBg="0"/>
      <p:bldP spid="226324" grpId="0" animBg="1"/>
      <p:bldP spid="226325" grpId="0" autoUpdateAnimBg="0"/>
      <p:bldP spid="226326" grpId="0" autoUpdateAnimBg="0"/>
      <p:bldP spid="226327" grpId="0"/>
      <p:bldP spid="226329" grpId="0"/>
      <p:bldP spid="226336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AD84A-9552-419D-82B9-027C6894FA45}" type="slidenum">
              <a:rPr lang="en-US" altLang="zh-CN"/>
              <a:pPr/>
              <a:t>189</a:t>
            </a:fld>
            <a:endParaRPr lang="en-US" altLang="zh-CN"/>
          </a:p>
        </p:txBody>
      </p:sp>
      <p:sp>
        <p:nvSpPr>
          <p:cNvPr id="176145" name="Rectangle 17"/>
          <p:cNvSpPr>
            <a:spLocks noChangeArrowheads="1"/>
          </p:cNvSpPr>
          <p:nvPr/>
        </p:nvSpPr>
        <p:spPr bwMode="auto">
          <a:xfrm>
            <a:off x="250825" y="84138"/>
            <a:ext cx="1008063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</a:rPr>
              <a:t>即</a:t>
            </a:r>
          </a:p>
        </p:txBody>
      </p:sp>
      <p:graphicFrame>
        <p:nvGraphicFramePr>
          <p:cNvPr id="176146" name="Object 18"/>
          <p:cNvGraphicFramePr>
            <a:graphicFrameLocks noChangeAspect="1"/>
          </p:cNvGraphicFramePr>
          <p:nvPr/>
        </p:nvGraphicFramePr>
        <p:xfrm>
          <a:off x="1652588" y="782638"/>
          <a:ext cx="122396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70" name="Equation" r:id="rId3" imgW="533160" imgH="203040" progId="Equation.DSMT4">
                  <p:embed/>
                </p:oleObj>
              </mc:Choice>
              <mc:Fallback>
                <p:oleObj name="Equation" r:id="rId3" imgW="5331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2588" y="782638"/>
                        <a:ext cx="1223962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47" name="Text Box 19"/>
          <p:cNvSpPr txBox="1">
            <a:spLocks noChangeArrowheads="1"/>
          </p:cNvSpPr>
          <p:nvPr/>
        </p:nvSpPr>
        <p:spPr bwMode="auto">
          <a:xfrm>
            <a:off x="300038" y="1554163"/>
            <a:ext cx="3581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</a:rPr>
              <a:t>同样</a:t>
            </a:r>
            <a:r>
              <a:rPr kumimoji="1" lang="zh-CN" altLang="en-US" sz="2800" b="1">
                <a:latin typeface="Times New Roman" pitchFamily="18" charset="0"/>
              </a:rPr>
              <a:t>可定义二元函数</a:t>
            </a:r>
          </a:p>
        </p:txBody>
      </p:sp>
      <p:graphicFrame>
        <p:nvGraphicFramePr>
          <p:cNvPr id="176148" name="Object 20"/>
          <p:cNvGraphicFramePr>
            <a:graphicFrameLocks noChangeAspect="1"/>
          </p:cNvGraphicFramePr>
          <p:nvPr/>
        </p:nvGraphicFramePr>
        <p:xfrm>
          <a:off x="1835150" y="2054225"/>
          <a:ext cx="4764088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71" name="Equation" r:id="rId5" imgW="2400120" imgH="431640" progId="Equation.DSMT4">
                  <p:embed/>
                </p:oleObj>
              </mc:Choice>
              <mc:Fallback>
                <p:oleObj name="Equation" r:id="rId5" imgW="24001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054225"/>
                        <a:ext cx="4764088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49" name="Text Box 21"/>
          <p:cNvSpPr txBox="1">
            <a:spLocks noChangeArrowheads="1"/>
          </p:cNvSpPr>
          <p:nvPr/>
        </p:nvSpPr>
        <p:spPr bwMode="auto">
          <a:xfrm>
            <a:off x="684213" y="92075"/>
            <a:ext cx="556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</a:rPr>
              <a:t>函数 </a:t>
            </a:r>
            <a:r>
              <a:rPr kumimoji="1" lang="en-US" altLang="zh-CN" sz="2800" b="1" i="1">
                <a:latin typeface="Times New Roman" pitchFamily="18" charset="0"/>
              </a:rPr>
              <a:t>f </a:t>
            </a:r>
            <a:r>
              <a:rPr kumimoji="1" lang="en-US" altLang="zh-CN" sz="2800" b="1">
                <a:latin typeface="Times New Roman" pitchFamily="18" charset="0"/>
              </a:rPr>
              <a:t>(</a:t>
            </a:r>
            <a:r>
              <a:rPr kumimoji="1" lang="en-US" altLang="zh-CN" sz="2800" b="1" i="1">
                <a:latin typeface="Times New Roman" pitchFamily="18" charset="0"/>
              </a:rPr>
              <a:t>x,y,z</a:t>
            </a:r>
            <a:r>
              <a:rPr kumimoji="1" lang="en-US" altLang="zh-CN" sz="2800" b="1">
                <a:latin typeface="Times New Roman" pitchFamily="18" charset="0"/>
              </a:rPr>
              <a:t>) </a:t>
            </a:r>
            <a:r>
              <a:rPr kumimoji="1" lang="zh-CN" altLang="en-US" sz="2800" b="1">
                <a:latin typeface="Times New Roman" pitchFamily="18" charset="0"/>
              </a:rPr>
              <a:t>在点 </a:t>
            </a:r>
            <a:r>
              <a:rPr kumimoji="1" lang="en-US" altLang="zh-CN" sz="2800" b="1" i="1">
                <a:latin typeface="Times New Roman" pitchFamily="18" charset="0"/>
              </a:rPr>
              <a:t>P</a:t>
            </a:r>
            <a:r>
              <a:rPr kumimoji="1" lang="en-US" altLang="zh-CN" sz="2800" b="1">
                <a:latin typeface="Times New Roman" pitchFamily="18" charset="0"/>
              </a:rPr>
              <a:t> </a:t>
            </a:r>
            <a:r>
              <a:rPr kumimoji="1" lang="zh-CN" altLang="en-US" sz="2800" b="1">
                <a:latin typeface="Times New Roman" pitchFamily="18" charset="0"/>
              </a:rPr>
              <a:t>处的梯度</a:t>
            </a:r>
          </a:p>
        </p:txBody>
      </p:sp>
      <p:graphicFrame>
        <p:nvGraphicFramePr>
          <p:cNvPr id="176150" name="Object 22"/>
          <p:cNvGraphicFramePr>
            <a:graphicFrameLocks noChangeAspect="1"/>
          </p:cNvGraphicFramePr>
          <p:nvPr/>
        </p:nvGraphicFramePr>
        <p:xfrm>
          <a:off x="5003800" y="550863"/>
          <a:ext cx="2990850" cy="9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72" name="Equation" r:id="rId7" imgW="1536480" imgH="431640" progId="Equation.DSMT4">
                  <p:embed/>
                </p:oleObj>
              </mc:Choice>
              <mc:Fallback>
                <p:oleObj name="Equation" r:id="rId7" imgW="15364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550863"/>
                        <a:ext cx="2990850" cy="950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51" name="Text Box 23"/>
          <p:cNvSpPr txBox="1">
            <a:spLocks noChangeArrowheads="1"/>
          </p:cNvSpPr>
          <p:nvPr/>
        </p:nvSpPr>
        <p:spPr bwMode="auto">
          <a:xfrm>
            <a:off x="4745038" y="1531938"/>
            <a:ext cx="1219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</a:rPr>
              <a:t>在点</a:t>
            </a:r>
          </a:p>
        </p:txBody>
      </p:sp>
      <p:sp>
        <p:nvSpPr>
          <p:cNvPr id="176152" name="Text Box 24"/>
          <p:cNvSpPr txBox="1">
            <a:spLocks noChangeArrowheads="1"/>
          </p:cNvSpPr>
          <p:nvPr/>
        </p:nvSpPr>
        <p:spPr bwMode="auto">
          <a:xfrm>
            <a:off x="6650038" y="1568450"/>
            <a:ext cx="18827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</a:rPr>
              <a:t>处的梯度 </a:t>
            </a:r>
          </a:p>
        </p:txBody>
      </p:sp>
      <p:graphicFrame>
        <p:nvGraphicFramePr>
          <p:cNvPr id="176153" name="Object 25"/>
          <p:cNvGraphicFramePr>
            <a:graphicFrameLocks noChangeAspect="1"/>
          </p:cNvGraphicFramePr>
          <p:nvPr/>
        </p:nvGraphicFramePr>
        <p:xfrm>
          <a:off x="2916238" y="549275"/>
          <a:ext cx="2078037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73" name="Equation" r:id="rId9" imgW="1269720" imgH="431640" progId="Equation.DSMT4">
                  <p:embed/>
                </p:oleObj>
              </mc:Choice>
              <mc:Fallback>
                <p:oleObj name="Equation" r:id="rId9" imgW="12697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549275"/>
                        <a:ext cx="2078037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54" name="Object 26"/>
          <p:cNvGraphicFramePr>
            <a:graphicFrameLocks noChangeAspect="1"/>
          </p:cNvGraphicFramePr>
          <p:nvPr/>
        </p:nvGraphicFramePr>
        <p:xfrm>
          <a:off x="3602038" y="1595438"/>
          <a:ext cx="1141412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74" name="Equation" r:id="rId11" imgW="520560" imgH="203040" progId="Equation.DSMT4">
                  <p:embed/>
                </p:oleObj>
              </mc:Choice>
              <mc:Fallback>
                <p:oleObj name="Equation" r:id="rId11" imgW="5205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2038" y="1595438"/>
                        <a:ext cx="1141412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55" name="Object 27"/>
          <p:cNvGraphicFramePr>
            <a:graphicFrameLocks noChangeAspect="1"/>
          </p:cNvGraphicFramePr>
          <p:nvPr/>
        </p:nvGraphicFramePr>
        <p:xfrm>
          <a:off x="5580063" y="1628775"/>
          <a:ext cx="11144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75" name="Equation" r:id="rId13" imgW="507960" imgH="203040" progId="Equation.DSMT4">
                  <p:embed/>
                </p:oleObj>
              </mc:Choice>
              <mc:Fallback>
                <p:oleObj name="Equation" r:id="rId13" imgW="5079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1628775"/>
                        <a:ext cx="11144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56" name="Text Box 28"/>
          <p:cNvSpPr txBox="1">
            <a:spLocks noChangeArrowheads="1"/>
          </p:cNvSpPr>
          <p:nvPr/>
        </p:nvSpPr>
        <p:spPr bwMode="auto">
          <a:xfrm>
            <a:off x="323850" y="2949575"/>
            <a:ext cx="4679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</a:rPr>
              <a:t>2)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</a:rPr>
              <a:t>梯度与方向导数的关系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</a:rPr>
              <a:t>:</a:t>
            </a:r>
          </a:p>
        </p:txBody>
      </p:sp>
      <p:sp>
        <p:nvSpPr>
          <p:cNvPr id="176157" name="Rectangle 29"/>
          <p:cNvSpPr>
            <a:spLocks noChangeArrowheads="1"/>
          </p:cNvSpPr>
          <p:nvPr/>
        </p:nvSpPr>
        <p:spPr bwMode="auto">
          <a:xfrm>
            <a:off x="179388" y="3527425"/>
            <a:ext cx="23764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FF0066"/>
                </a:solidFill>
                <a:latin typeface="Times New Roman" pitchFamily="18" charset="0"/>
              </a:rPr>
              <a:t>(1)</a:t>
            </a:r>
            <a:r>
              <a:rPr lang="zh-CN" altLang="en-US" sz="2800" b="1">
                <a:solidFill>
                  <a:srgbClr val="FF0066"/>
                </a:solidFill>
                <a:latin typeface="Times New Roman" pitchFamily="18" charset="0"/>
              </a:rPr>
              <a:t>区别：</a:t>
            </a:r>
          </a:p>
        </p:txBody>
      </p:sp>
      <p:sp>
        <p:nvSpPr>
          <p:cNvPr id="176158" name="Rectangle 30"/>
          <p:cNvSpPr>
            <a:spLocks noChangeArrowheads="1"/>
          </p:cNvSpPr>
          <p:nvPr/>
        </p:nvSpPr>
        <p:spPr bwMode="auto">
          <a:xfrm>
            <a:off x="179388" y="4157663"/>
            <a:ext cx="27368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FF0066"/>
                </a:solidFill>
                <a:latin typeface="Times New Roman" pitchFamily="18" charset="0"/>
              </a:rPr>
              <a:t>(2)</a:t>
            </a:r>
            <a:r>
              <a:rPr lang="zh-CN" altLang="en-US" sz="2800" b="1">
                <a:solidFill>
                  <a:srgbClr val="FF0066"/>
                </a:solidFill>
                <a:latin typeface="Times New Roman" pitchFamily="18" charset="0"/>
              </a:rPr>
              <a:t>联系：</a:t>
            </a:r>
          </a:p>
        </p:txBody>
      </p:sp>
      <p:sp>
        <p:nvSpPr>
          <p:cNvPr id="176159" name="Rectangle 31"/>
          <p:cNvSpPr>
            <a:spLocks noChangeArrowheads="1"/>
          </p:cNvSpPr>
          <p:nvPr/>
        </p:nvSpPr>
        <p:spPr bwMode="auto">
          <a:xfrm>
            <a:off x="1692275" y="3525838"/>
            <a:ext cx="49164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latin typeface="Times New Roman" pitchFamily="18" charset="0"/>
              </a:rPr>
              <a:t>梯度是向量，方向导数是数量</a:t>
            </a:r>
            <a:r>
              <a:rPr kumimoji="1" lang="en-US" altLang="zh-CN" sz="2800" b="1">
                <a:latin typeface="Times New Roman" pitchFamily="18" charset="0"/>
              </a:rPr>
              <a:t>.</a:t>
            </a:r>
          </a:p>
        </p:txBody>
      </p:sp>
      <p:sp>
        <p:nvSpPr>
          <p:cNvPr id="176160" name="Rectangle 32"/>
          <p:cNvSpPr>
            <a:spLocks noChangeArrowheads="1"/>
          </p:cNvSpPr>
          <p:nvPr/>
        </p:nvSpPr>
        <p:spPr bwMode="auto">
          <a:xfrm>
            <a:off x="468313" y="4732338"/>
            <a:ext cx="84963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zh-CN" altLang="en-US" sz="2800" b="1">
                <a:latin typeface="Times New Roman" pitchFamily="18" charset="0"/>
              </a:rPr>
              <a:t>函数在某点的梯度是这样一个向量，它的方向与取得</a:t>
            </a:r>
          </a:p>
        </p:txBody>
      </p:sp>
      <p:sp>
        <p:nvSpPr>
          <p:cNvPr id="176161" name="Rectangle 33"/>
          <p:cNvSpPr>
            <a:spLocks noChangeArrowheads="1"/>
          </p:cNvSpPr>
          <p:nvPr/>
        </p:nvSpPr>
        <p:spPr bwMode="auto">
          <a:xfrm>
            <a:off x="5184775" y="4133850"/>
            <a:ext cx="3419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</a:rPr>
              <a:t>方向导数的最小值？</a:t>
            </a:r>
          </a:p>
        </p:txBody>
      </p:sp>
      <p:sp>
        <p:nvSpPr>
          <p:cNvPr id="176162" name="Rectangle 34"/>
          <p:cNvSpPr>
            <a:spLocks noChangeArrowheads="1"/>
          </p:cNvSpPr>
          <p:nvPr/>
        </p:nvSpPr>
        <p:spPr bwMode="auto">
          <a:xfrm>
            <a:off x="106363" y="5310188"/>
            <a:ext cx="89296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 b="1">
                <a:latin typeface="Times New Roman" pitchFamily="18" charset="0"/>
              </a:rPr>
              <a:t>最大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</a:rPr>
              <a:t>方向导数</a:t>
            </a:r>
            <a:r>
              <a:rPr kumimoji="1" lang="zh-CN" altLang="en-US" sz="2800" b="1">
                <a:latin typeface="Times New Roman" pitchFamily="18" charset="0"/>
              </a:rPr>
              <a:t>的方向一致</a:t>
            </a:r>
            <a:r>
              <a:rPr kumimoji="1" lang="en-US" altLang="zh-CN" sz="2800" b="1">
                <a:latin typeface="Times New Roman" pitchFamily="18" charset="0"/>
              </a:rPr>
              <a:t>,</a:t>
            </a:r>
            <a:r>
              <a:rPr kumimoji="1" lang="zh-CN" altLang="en-US" sz="2800" b="1">
                <a:latin typeface="Times New Roman" pitchFamily="18" charset="0"/>
              </a:rPr>
              <a:t>而它的模为方向导数的最大值</a:t>
            </a:r>
            <a:r>
              <a:rPr kumimoji="1" lang="en-US" altLang="zh-CN" sz="2800" b="1">
                <a:latin typeface="Times New Roman" pitchFamily="18" charset="0"/>
              </a:rPr>
              <a:t>.</a:t>
            </a:r>
          </a:p>
        </p:txBody>
      </p:sp>
      <p:sp>
        <p:nvSpPr>
          <p:cNvPr id="176163" name="Rectangle 35"/>
          <p:cNvSpPr>
            <a:spLocks noChangeArrowheads="1"/>
          </p:cNvSpPr>
          <p:nvPr/>
        </p:nvSpPr>
        <p:spPr bwMode="auto">
          <a:xfrm>
            <a:off x="431800" y="5981700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latin typeface="Times New Roman" pitchFamily="18" charset="0"/>
              </a:rPr>
              <a:t>即</a:t>
            </a:r>
          </a:p>
        </p:txBody>
      </p:sp>
      <p:graphicFrame>
        <p:nvGraphicFramePr>
          <p:cNvPr id="176164" name="Object 36"/>
          <p:cNvGraphicFramePr>
            <a:graphicFrameLocks noChangeAspect="1"/>
          </p:cNvGraphicFramePr>
          <p:nvPr/>
        </p:nvGraphicFramePr>
        <p:xfrm>
          <a:off x="2916238" y="6042025"/>
          <a:ext cx="19050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76" name="Equation" r:id="rId15" imgW="888840" imgH="203040" progId="Equation.DSMT4">
                  <p:embed/>
                </p:oleObj>
              </mc:Choice>
              <mc:Fallback>
                <p:oleObj name="Equation" r:id="rId15" imgW="8888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6042025"/>
                        <a:ext cx="1905000" cy="434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65" name="Object 37"/>
          <p:cNvGraphicFramePr>
            <a:graphicFrameLocks noChangeAspect="1"/>
          </p:cNvGraphicFramePr>
          <p:nvPr/>
        </p:nvGraphicFramePr>
        <p:xfrm>
          <a:off x="1219200" y="5781675"/>
          <a:ext cx="17684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77" name="Equation" r:id="rId17" imgW="774360" imgH="431640" progId="Equation.DSMT4">
                  <p:embed/>
                </p:oleObj>
              </mc:Choice>
              <mc:Fallback>
                <p:oleObj name="Equation" r:id="rId17" imgW="7743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5781675"/>
                        <a:ext cx="1768475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129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7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7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6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7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76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76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76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76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47" grpId="0" autoUpdateAnimBg="0"/>
      <p:bldP spid="176151" grpId="0" autoUpdateAnimBg="0"/>
      <p:bldP spid="176152" grpId="0" autoUpdateAnimBg="0"/>
      <p:bldP spid="176156" grpId="0"/>
      <p:bldP spid="176157" grpId="0"/>
      <p:bldP spid="176158" grpId="0"/>
      <p:bldP spid="176159" grpId="0"/>
      <p:bldP spid="176160" grpId="0"/>
      <p:bldP spid="176161" grpId="0"/>
      <p:bldP spid="176162" grpId="0"/>
      <p:bldP spid="17616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518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036032"/>
              </p:ext>
            </p:extLst>
          </p:nvPr>
        </p:nvGraphicFramePr>
        <p:xfrm>
          <a:off x="427038" y="115888"/>
          <a:ext cx="7939087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0" name="Equation" r:id="rId3" imgW="4000320" imgH="228600" progId="Equation.DSMT4">
                  <p:embed/>
                </p:oleObj>
              </mc:Choice>
              <mc:Fallback>
                <p:oleObj name="Equation" r:id="rId3" imgW="40003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38" y="115888"/>
                        <a:ext cx="7939087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5182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636081"/>
              </p:ext>
            </p:extLst>
          </p:nvPr>
        </p:nvGraphicFramePr>
        <p:xfrm>
          <a:off x="592138" y="703263"/>
          <a:ext cx="2636837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1" name="Equation" r:id="rId5" imgW="1409400" imgH="457200" progId="Equation.DSMT4">
                  <p:embed/>
                </p:oleObj>
              </mc:Choice>
              <mc:Fallback>
                <p:oleObj name="Equation" r:id="rId5" imgW="14094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138" y="703263"/>
                        <a:ext cx="2636837" cy="83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5183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6380686"/>
              </p:ext>
            </p:extLst>
          </p:nvPr>
        </p:nvGraphicFramePr>
        <p:xfrm>
          <a:off x="46038" y="1639888"/>
          <a:ext cx="206692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2" name="Equation" r:id="rId7" imgW="1104840" imgH="520560" progId="Equation.DSMT4">
                  <p:embed/>
                </p:oleObj>
              </mc:Choice>
              <mc:Fallback>
                <p:oleObj name="Equation" r:id="rId7" imgW="1104840" imgH="520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38" y="1639888"/>
                        <a:ext cx="2066925" cy="94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518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818713"/>
              </p:ext>
            </p:extLst>
          </p:nvPr>
        </p:nvGraphicFramePr>
        <p:xfrm>
          <a:off x="2316163" y="1901825"/>
          <a:ext cx="45974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3" name="Equation" r:id="rId9" imgW="2400120" imgH="228600" progId="Equation.DSMT4">
                  <p:embed/>
                </p:oleObj>
              </mc:Choice>
              <mc:Fallback>
                <p:oleObj name="Equation" r:id="rId9" imgW="24001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6163" y="1901825"/>
                        <a:ext cx="45974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5185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1781790"/>
              </p:ext>
            </p:extLst>
          </p:nvPr>
        </p:nvGraphicFramePr>
        <p:xfrm>
          <a:off x="731838" y="2647950"/>
          <a:ext cx="453707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4" name="Equation" r:id="rId11" imgW="2425680" imgH="520560" progId="Equation.DSMT4">
                  <p:embed/>
                </p:oleObj>
              </mc:Choice>
              <mc:Fallback>
                <p:oleObj name="Equation" r:id="rId11" imgW="2425680" imgH="520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838" y="2647950"/>
                        <a:ext cx="4537075" cy="94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518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381859"/>
              </p:ext>
            </p:extLst>
          </p:nvPr>
        </p:nvGraphicFramePr>
        <p:xfrm>
          <a:off x="673100" y="3616325"/>
          <a:ext cx="6429375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5" name="Equation" r:id="rId13" imgW="3238200" imgH="711000" progId="Equation.DSMT4">
                  <p:embed/>
                </p:oleObj>
              </mc:Choice>
              <mc:Fallback>
                <p:oleObj name="Equation" r:id="rId13" imgW="323820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00" y="3616325"/>
                        <a:ext cx="6429375" cy="129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5187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1186687"/>
              </p:ext>
            </p:extLst>
          </p:nvPr>
        </p:nvGraphicFramePr>
        <p:xfrm>
          <a:off x="625475" y="5045075"/>
          <a:ext cx="189388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6" name="Equation" r:id="rId15" imgW="952200" imgH="203040" progId="Equation.DSMT4">
                  <p:embed/>
                </p:oleObj>
              </mc:Choice>
              <mc:Fallback>
                <p:oleObj name="Equation" r:id="rId15" imgW="9522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" y="5045075"/>
                        <a:ext cx="1893888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5188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527384"/>
              </p:ext>
            </p:extLst>
          </p:nvPr>
        </p:nvGraphicFramePr>
        <p:xfrm>
          <a:off x="723900" y="5694363"/>
          <a:ext cx="7688263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7" name="Equation" r:id="rId17" imgW="3873240" imgH="520560" progId="Equation.DSMT4">
                  <p:embed/>
                </p:oleObj>
              </mc:Choice>
              <mc:Fallback>
                <p:oleObj name="Equation" r:id="rId17" imgW="3873240" imgH="520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" y="5694363"/>
                        <a:ext cx="7688263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5189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4386489"/>
              </p:ext>
            </p:extLst>
          </p:nvPr>
        </p:nvGraphicFramePr>
        <p:xfrm>
          <a:off x="5481638" y="2420938"/>
          <a:ext cx="1820862" cy="137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8" name="Equation" r:id="rId19" imgW="1002960" imgH="761760" progId="Equation.DSMT4">
                  <p:embed/>
                </p:oleObj>
              </mc:Choice>
              <mc:Fallback>
                <p:oleObj name="Equation" r:id="rId19" imgW="1002960" imgH="761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1638" y="2420938"/>
                        <a:ext cx="1820862" cy="1376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531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75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75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775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775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775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75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775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775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775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E3E863-7087-4456-A817-BC4A408829D9}" type="slidenum">
              <a:rPr lang="en-US" altLang="zh-CN"/>
              <a:pPr/>
              <a:t>190</a:t>
            </a:fld>
            <a:endParaRPr lang="en-US" altLang="zh-CN"/>
          </a:p>
        </p:txBody>
      </p:sp>
      <p:sp>
        <p:nvSpPr>
          <p:cNvPr id="179220" name="Text Box 20"/>
          <p:cNvSpPr txBox="1">
            <a:spLocks noChangeArrowheads="1"/>
          </p:cNvSpPr>
          <p:nvPr/>
        </p:nvSpPr>
        <p:spPr bwMode="auto">
          <a:xfrm>
            <a:off x="-36512" y="333375"/>
            <a:ext cx="25923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 smtClean="0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练习：</a:t>
            </a:r>
            <a:r>
              <a:rPr lang="zh-CN" altLang="en-US" sz="2800" b="1" dirty="0" smtClean="0">
                <a:latin typeface="Times New Roman" pitchFamily="18" charset="0"/>
                <a:ea typeface="新宋体-18030" charset="-122"/>
              </a:rPr>
              <a:t>求</a:t>
            </a:r>
            <a:r>
              <a:rPr lang="zh-CN" altLang="en-US" sz="2800" b="1" dirty="0">
                <a:latin typeface="Times New Roman" pitchFamily="18" charset="0"/>
                <a:ea typeface="新宋体-18030" charset="-122"/>
              </a:rPr>
              <a:t>函数</a:t>
            </a:r>
          </a:p>
        </p:txBody>
      </p:sp>
      <p:sp>
        <p:nvSpPr>
          <p:cNvPr id="179221" name="Rectangle 21"/>
          <p:cNvSpPr>
            <a:spLocks noChangeArrowheads="1"/>
          </p:cNvSpPr>
          <p:nvPr/>
        </p:nvSpPr>
        <p:spPr bwMode="auto">
          <a:xfrm>
            <a:off x="828675" y="1758950"/>
            <a:ext cx="3028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由梯度计算公式得</a:t>
            </a:r>
          </a:p>
        </p:txBody>
      </p:sp>
      <p:graphicFrame>
        <p:nvGraphicFramePr>
          <p:cNvPr id="17922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789277"/>
              </p:ext>
            </p:extLst>
          </p:nvPr>
        </p:nvGraphicFramePr>
        <p:xfrm>
          <a:off x="2345506" y="333375"/>
          <a:ext cx="63309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94" name="Equation" r:id="rId3" imgW="2819160" imgH="228600" progId="Equation.DSMT4">
                  <p:embed/>
                </p:oleObj>
              </mc:Choice>
              <mc:Fallback>
                <p:oleObj name="Equation" r:id="rId3" imgW="28191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5506" y="333375"/>
                        <a:ext cx="63309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9223" name="Text Box 23"/>
          <p:cNvSpPr txBox="1">
            <a:spLocks noChangeArrowheads="1"/>
          </p:cNvSpPr>
          <p:nvPr/>
        </p:nvSpPr>
        <p:spPr bwMode="auto">
          <a:xfrm>
            <a:off x="358775" y="1052513"/>
            <a:ext cx="83899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latin typeface="Times New Roman" pitchFamily="18" charset="0"/>
                <a:ea typeface="新宋体-18030" charset="-122"/>
              </a:rPr>
              <a:t>梯度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,</a:t>
            </a:r>
            <a:r>
              <a:rPr lang="zh-CN" altLang="en-US" sz="2800" b="1">
                <a:latin typeface="Times New Roman" pitchFamily="18" charset="0"/>
                <a:ea typeface="新宋体-18030" charset="-122"/>
              </a:rPr>
              <a:t>并求该函数在点           处的方向导数的最大值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sp>
        <p:nvSpPr>
          <p:cNvPr id="179224" name="Rectangle 24"/>
          <p:cNvSpPr>
            <a:spLocks noChangeArrowheads="1"/>
          </p:cNvSpPr>
          <p:nvPr/>
        </p:nvSpPr>
        <p:spPr bwMode="auto">
          <a:xfrm>
            <a:off x="207963" y="1778000"/>
            <a:ext cx="10810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解：</a:t>
            </a:r>
          </a:p>
        </p:txBody>
      </p:sp>
      <p:graphicFrame>
        <p:nvGraphicFramePr>
          <p:cNvPr id="179225" name="Object 25"/>
          <p:cNvGraphicFramePr>
            <a:graphicFrameLocks noChangeAspect="1"/>
          </p:cNvGraphicFramePr>
          <p:nvPr/>
        </p:nvGraphicFramePr>
        <p:xfrm>
          <a:off x="738188" y="2365375"/>
          <a:ext cx="50577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95" name="Equation" r:id="rId5" imgW="2222280" imgH="431640" progId="Equation.DSMT4">
                  <p:embed/>
                </p:oleObj>
              </mc:Choice>
              <mc:Fallback>
                <p:oleObj name="Equation" r:id="rId5" imgW="22222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8" y="2365375"/>
                        <a:ext cx="5057775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26" name="Object 26"/>
          <p:cNvGraphicFramePr>
            <a:graphicFrameLocks noChangeAspect="1"/>
          </p:cNvGraphicFramePr>
          <p:nvPr/>
        </p:nvGraphicFramePr>
        <p:xfrm>
          <a:off x="2498725" y="3443288"/>
          <a:ext cx="4233863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96" name="Equation" r:id="rId7" imgW="1879560" imgH="241200" progId="Equation.DSMT4">
                  <p:embed/>
                </p:oleObj>
              </mc:Choice>
              <mc:Fallback>
                <p:oleObj name="Equation" r:id="rId7" imgW="18795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725" y="3443288"/>
                        <a:ext cx="4233863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27" name="Object 27"/>
          <p:cNvGraphicFramePr>
            <a:graphicFrameLocks noChangeAspect="1"/>
          </p:cNvGraphicFramePr>
          <p:nvPr/>
        </p:nvGraphicFramePr>
        <p:xfrm>
          <a:off x="631825" y="4175125"/>
          <a:ext cx="4948238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97" name="Equation" r:id="rId9" imgW="2222280" imgH="241200" progId="Equation.DSMT4">
                  <p:embed/>
                </p:oleObj>
              </mc:Choice>
              <mc:Fallback>
                <p:oleObj name="Equation" r:id="rId9" imgW="22222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825" y="4175125"/>
                        <a:ext cx="4948238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29" name="Object 29"/>
          <p:cNvGraphicFramePr>
            <a:graphicFrameLocks noChangeAspect="1"/>
          </p:cNvGraphicFramePr>
          <p:nvPr/>
        </p:nvGraphicFramePr>
        <p:xfrm>
          <a:off x="3740150" y="1090613"/>
          <a:ext cx="106997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98" name="Equation" r:id="rId11" imgW="469800" imgH="203040" progId="Equation.DSMT4">
                  <p:embed/>
                </p:oleObj>
              </mc:Choice>
              <mc:Fallback>
                <p:oleObj name="Equation" r:id="rId11" imgW="4698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150" y="1090613"/>
                        <a:ext cx="1069975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9236" name="Group 36"/>
          <p:cNvGrpSpPr>
            <a:grpSpLocks/>
          </p:cNvGrpSpPr>
          <p:nvPr/>
        </p:nvGrpSpPr>
        <p:grpSpPr bwMode="auto">
          <a:xfrm>
            <a:off x="682625" y="4868863"/>
            <a:ext cx="7994650" cy="525462"/>
            <a:chOff x="475" y="3203"/>
            <a:chExt cx="5036" cy="331"/>
          </a:xfrm>
        </p:grpSpPr>
        <p:sp>
          <p:nvSpPr>
            <p:cNvPr id="179232" name="Text Box 32"/>
            <p:cNvSpPr txBox="1">
              <a:spLocks noChangeArrowheads="1"/>
            </p:cNvSpPr>
            <p:nvPr/>
          </p:nvSpPr>
          <p:spPr bwMode="auto">
            <a:xfrm>
              <a:off x="475" y="3203"/>
              <a:ext cx="503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则该函数在点             处的方向导数的最大值为：</a:t>
              </a:r>
            </a:p>
          </p:txBody>
        </p:sp>
        <p:graphicFrame>
          <p:nvGraphicFramePr>
            <p:cNvPr id="179233" name="Object 33"/>
            <p:cNvGraphicFramePr>
              <a:graphicFrameLocks noChangeAspect="1"/>
            </p:cNvGraphicFramePr>
            <p:nvPr/>
          </p:nvGraphicFramePr>
          <p:xfrm>
            <a:off x="1931" y="3248"/>
            <a:ext cx="642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599" name="Equation" r:id="rId13" imgW="469800" imgH="203040" progId="Equation.DSMT4">
                    <p:embed/>
                  </p:oleObj>
                </mc:Choice>
                <mc:Fallback>
                  <p:oleObj name="Equation" r:id="rId13" imgW="46980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31" y="3248"/>
                          <a:ext cx="642" cy="2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9234" name="Object 34"/>
          <p:cNvGraphicFramePr>
            <a:graphicFrameLocks noChangeAspect="1"/>
          </p:cNvGraphicFramePr>
          <p:nvPr/>
        </p:nvGraphicFramePr>
        <p:xfrm>
          <a:off x="958850" y="5518150"/>
          <a:ext cx="4405313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00" name="Equation" r:id="rId14" imgW="2120760" imgH="330120" progId="Equation.DSMT4">
                  <p:embed/>
                </p:oleObj>
              </mc:Choice>
              <mc:Fallback>
                <p:oleObj name="Equation" r:id="rId14" imgW="212076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0" y="5518150"/>
                        <a:ext cx="4405313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35" name="Object 35"/>
          <p:cNvGraphicFramePr>
            <a:graphicFrameLocks noChangeAspect="1"/>
          </p:cNvGraphicFramePr>
          <p:nvPr/>
        </p:nvGraphicFramePr>
        <p:xfrm>
          <a:off x="5254625" y="5622925"/>
          <a:ext cx="11176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01" name="Equation" r:id="rId16" imgW="507960" imgH="228600" progId="Equation.DSMT4">
                  <p:embed/>
                </p:oleObj>
              </mc:Choice>
              <mc:Fallback>
                <p:oleObj name="Equation" r:id="rId16" imgW="507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625" y="5622925"/>
                        <a:ext cx="1117600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046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9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21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33375"/>
            <a:ext cx="6408737" cy="156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250825" y="1916113"/>
            <a:ext cx="1152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解析</a:t>
            </a:r>
          </a:p>
        </p:txBody>
      </p:sp>
      <p:sp>
        <p:nvSpPr>
          <p:cNvPr id="51207" name="Rectangle 7"/>
          <p:cNvSpPr>
            <a:spLocks noChangeArrowheads="1"/>
          </p:cNvSpPr>
          <p:nvPr/>
        </p:nvSpPr>
        <p:spPr bwMode="auto">
          <a:xfrm>
            <a:off x="0" y="32527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1206" name="Object 6"/>
          <p:cNvGraphicFramePr>
            <a:graphicFrameLocks noChangeAspect="1"/>
          </p:cNvGraphicFramePr>
          <p:nvPr/>
        </p:nvGraphicFramePr>
        <p:xfrm>
          <a:off x="1835150" y="1916113"/>
          <a:ext cx="4164013" cy="113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28" name="公式" r:id="rId4" imgW="1815840" imgH="507960" progId="Equation.3">
                  <p:embed/>
                </p:oleObj>
              </mc:Choice>
              <mc:Fallback>
                <p:oleObj name="公式" r:id="rId4" imgW="181584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916113"/>
                        <a:ext cx="4164013" cy="1131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8"/>
          <p:cNvGraphicFramePr>
            <a:graphicFrameLocks noChangeAspect="1"/>
          </p:cNvGraphicFramePr>
          <p:nvPr/>
        </p:nvGraphicFramePr>
        <p:xfrm>
          <a:off x="971550" y="3068638"/>
          <a:ext cx="681355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29" name="公式" r:id="rId6" imgW="2971800" imgH="431640" progId="Equation.3">
                  <p:embed/>
                </p:oleObj>
              </mc:Choice>
              <mc:Fallback>
                <p:oleObj name="公式" r:id="rId6" imgW="29718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068638"/>
                        <a:ext cx="6813550" cy="962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9"/>
          <p:cNvGraphicFramePr>
            <a:graphicFrameLocks noChangeAspect="1"/>
          </p:cNvGraphicFramePr>
          <p:nvPr/>
        </p:nvGraphicFramePr>
        <p:xfrm>
          <a:off x="1331913" y="4149725"/>
          <a:ext cx="579437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30" name="公式" r:id="rId8" imgW="2527200" imgH="241200" progId="Equation.3">
                  <p:embed/>
                </p:oleObj>
              </mc:Choice>
              <mc:Fallback>
                <p:oleObj name="公式" r:id="rId8" imgW="25272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149725"/>
                        <a:ext cx="5794375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1" name="Rectangle 11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1210" name="Object 10"/>
          <p:cNvGraphicFramePr>
            <a:graphicFrameLocks noChangeAspect="1"/>
          </p:cNvGraphicFramePr>
          <p:nvPr/>
        </p:nvGraphicFramePr>
        <p:xfrm>
          <a:off x="2627313" y="4868863"/>
          <a:ext cx="4392612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31" name="公式" r:id="rId10" imgW="1942920" imgH="228600" progId="Equation.3">
                  <p:embed/>
                </p:oleObj>
              </mc:Choice>
              <mc:Fallback>
                <p:oleObj name="公式" r:id="rId10" imgW="19429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4868863"/>
                        <a:ext cx="4392612" cy="512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2" name="Object 12"/>
          <p:cNvGraphicFramePr>
            <a:graphicFrameLocks noChangeAspect="1"/>
          </p:cNvGraphicFramePr>
          <p:nvPr/>
        </p:nvGraphicFramePr>
        <p:xfrm>
          <a:off x="2124075" y="5516563"/>
          <a:ext cx="3243263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32" name="公式" r:id="rId12" imgW="1434960" imgH="215640" progId="Equation.3">
                  <p:embed/>
                </p:oleObj>
              </mc:Choice>
              <mc:Fallback>
                <p:oleObj name="公式" r:id="rId12" imgW="14349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5516563"/>
                        <a:ext cx="3243263" cy="484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3" name="Object 13"/>
          <p:cNvGraphicFramePr>
            <a:graphicFrameLocks noChangeAspect="1"/>
          </p:cNvGraphicFramePr>
          <p:nvPr/>
        </p:nvGraphicFramePr>
        <p:xfrm>
          <a:off x="1979613" y="6092825"/>
          <a:ext cx="5856287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33" name="公式" r:id="rId14" imgW="2590560" imgH="241200" progId="Equation.3">
                  <p:embed/>
                </p:oleObj>
              </mc:Choice>
              <mc:Fallback>
                <p:oleObj name="公式" r:id="rId14" imgW="25905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6092825"/>
                        <a:ext cx="5856287" cy="541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506867" y="332656"/>
            <a:ext cx="1112805" cy="46166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</a:rPr>
              <a:t>练习；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2139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5" grpId="0"/>
      <p:bldP spid="12" grpId="0" autoUpdateAnimBg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46" y="333375"/>
            <a:ext cx="7488238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231" name="Rectangle 7"/>
          <p:cNvSpPr>
            <a:spLocks noChangeArrowheads="1"/>
          </p:cNvSpPr>
          <p:nvPr/>
        </p:nvSpPr>
        <p:spPr bwMode="auto">
          <a:xfrm>
            <a:off x="0" y="2786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2234" name="Object 10"/>
          <p:cNvGraphicFramePr>
            <a:graphicFrameLocks noChangeAspect="1"/>
          </p:cNvGraphicFramePr>
          <p:nvPr/>
        </p:nvGraphicFramePr>
        <p:xfrm>
          <a:off x="1763713" y="1700213"/>
          <a:ext cx="5616575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52" name="公式" r:id="rId4" imgW="2361960" imgH="215640" progId="Equation.3">
                  <p:embed/>
                </p:oleObj>
              </mc:Choice>
              <mc:Fallback>
                <p:oleObj name="公式" r:id="rId4" imgW="23619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700213"/>
                        <a:ext cx="5616575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5" name="Text Box 11"/>
          <p:cNvSpPr txBox="1">
            <a:spLocks noChangeArrowheads="1"/>
          </p:cNvSpPr>
          <p:nvPr/>
        </p:nvSpPr>
        <p:spPr bwMode="auto">
          <a:xfrm>
            <a:off x="323850" y="1700213"/>
            <a:ext cx="1152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解析</a:t>
            </a:r>
          </a:p>
        </p:txBody>
      </p:sp>
      <p:graphicFrame>
        <p:nvGraphicFramePr>
          <p:cNvPr id="52236" name="Object 12"/>
          <p:cNvGraphicFramePr>
            <a:graphicFrameLocks noChangeAspect="1"/>
          </p:cNvGraphicFramePr>
          <p:nvPr/>
        </p:nvGraphicFramePr>
        <p:xfrm>
          <a:off x="1763713" y="2420938"/>
          <a:ext cx="4892675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53" name="公式" r:id="rId6" imgW="2057400" imgH="215640" progId="Equation.3">
                  <p:embed/>
                </p:oleObj>
              </mc:Choice>
              <mc:Fallback>
                <p:oleObj name="公式" r:id="rId6" imgW="2057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420938"/>
                        <a:ext cx="4892675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7" name="Object 13"/>
          <p:cNvGraphicFramePr>
            <a:graphicFrameLocks noChangeAspect="1"/>
          </p:cNvGraphicFramePr>
          <p:nvPr/>
        </p:nvGraphicFramePr>
        <p:xfrm>
          <a:off x="1979613" y="3141663"/>
          <a:ext cx="3987800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54" name="公式" r:id="rId8" imgW="1676160" imgH="241200" progId="Equation.3">
                  <p:embed/>
                </p:oleObj>
              </mc:Choice>
              <mc:Fallback>
                <p:oleObj name="公式" r:id="rId8" imgW="16761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141663"/>
                        <a:ext cx="3987800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8" name="Object 14"/>
          <p:cNvGraphicFramePr>
            <a:graphicFrameLocks noChangeAspect="1"/>
          </p:cNvGraphicFramePr>
          <p:nvPr/>
        </p:nvGraphicFramePr>
        <p:xfrm>
          <a:off x="1619250" y="3860800"/>
          <a:ext cx="5891213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55" name="公式" r:id="rId10" imgW="2476440" imgH="279360" progId="Equation.3">
                  <p:embed/>
                </p:oleObj>
              </mc:Choice>
              <mc:Fallback>
                <p:oleObj name="公式" r:id="rId10" imgW="247644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860800"/>
                        <a:ext cx="5891213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9" name="Object 15"/>
          <p:cNvGraphicFramePr>
            <a:graphicFrameLocks noChangeAspect="1"/>
          </p:cNvGraphicFramePr>
          <p:nvPr/>
        </p:nvGraphicFramePr>
        <p:xfrm>
          <a:off x="1908175" y="4581525"/>
          <a:ext cx="2657475" cy="165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56" name="公式" r:id="rId12" imgW="1117440" imgH="698400" progId="Equation.3">
                  <p:embed/>
                </p:oleObj>
              </mc:Choice>
              <mc:Fallback>
                <p:oleObj name="公式" r:id="rId12" imgW="1117440" imgH="69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4581525"/>
                        <a:ext cx="2657475" cy="165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40" name="Object 16"/>
          <p:cNvGraphicFramePr>
            <a:graphicFrameLocks noChangeAspect="1"/>
          </p:cNvGraphicFramePr>
          <p:nvPr/>
        </p:nvGraphicFramePr>
        <p:xfrm>
          <a:off x="4572000" y="5013325"/>
          <a:ext cx="4319588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57" name="公式" r:id="rId14" imgW="1815840" imgH="330120" progId="Equation.3">
                  <p:embed/>
                </p:oleObj>
              </mc:Choice>
              <mc:Fallback>
                <p:oleObj name="公式" r:id="rId14" imgW="181584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013325"/>
                        <a:ext cx="4319588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79784" y="332656"/>
            <a:ext cx="1112805" cy="46166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练习：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8307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2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5" grpId="0"/>
      <p:bldP spid="11" grpId="0" autoUpdateAnimBg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60350"/>
            <a:ext cx="69850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253" name="Text Box 5"/>
          <p:cNvSpPr txBox="1">
            <a:spLocks noChangeArrowheads="1"/>
          </p:cNvSpPr>
          <p:nvPr/>
        </p:nvSpPr>
        <p:spPr bwMode="auto">
          <a:xfrm>
            <a:off x="323850" y="1700213"/>
            <a:ext cx="1152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解析</a:t>
            </a:r>
          </a:p>
        </p:txBody>
      </p:sp>
      <p:graphicFrame>
        <p:nvGraphicFramePr>
          <p:cNvPr id="53254" name="Object 6"/>
          <p:cNvGraphicFramePr>
            <a:graphicFrameLocks noChangeAspect="1"/>
          </p:cNvGraphicFramePr>
          <p:nvPr/>
        </p:nvGraphicFramePr>
        <p:xfrm>
          <a:off x="1403350" y="1916113"/>
          <a:ext cx="302418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04" name="公式" r:id="rId4" imgW="1460160" imgH="241200" progId="Equation.3">
                  <p:embed/>
                </p:oleObj>
              </mc:Choice>
              <mc:Fallback>
                <p:oleObj name="公式" r:id="rId4" imgW="14601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916113"/>
                        <a:ext cx="3024188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5" name="Object 7"/>
          <p:cNvGraphicFramePr>
            <a:graphicFrameLocks noChangeAspect="1"/>
          </p:cNvGraphicFramePr>
          <p:nvPr/>
        </p:nvGraphicFramePr>
        <p:xfrm>
          <a:off x="4787900" y="1916113"/>
          <a:ext cx="237490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05" name="公式" r:id="rId6" imgW="1130040" imgH="241200" progId="Equation.3">
                  <p:embed/>
                </p:oleObj>
              </mc:Choice>
              <mc:Fallback>
                <p:oleObj name="公式" r:id="rId6" imgW="11300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1916113"/>
                        <a:ext cx="2374900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6" name="Object 8"/>
          <p:cNvGraphicFramePr>
            <a:graphicFrameLocks noChangeAspect="1"/>
          </p:cNvGraphicFramePr>
          <p:nvPr/>
        </p:nvGraphicFramePr>
        <p:xfrm>
          <a:off x="1547813" y="2565400"/>
          <a:ext cx="35290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06" name="公式" r:id="rId8" imgW="1574640" imgH="203040" progId="Equation.3">
                  <p:embed/>
                </p:oleObj>
              </mc:Choice>
              <mc:Fallback>
                <p:oleObj name="公式" r:id="rId8" imgW="1574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565400"/>
                        <a:ext cx="3529012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7" name="Object 9"/>
          <p:cNvGraphicFramePr>
            <a:graphicFrameLocks noChangeAspect="1"/>
          </p:cNvGraphicFramePr>
          <p:nvPr/>
        </p:nvGraphicFramePr>
        <p:xfrm>
          <a:off x="827088" y="3213100"/>
          <a:ext cx="775970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07" name="公式" r:id="rId10" imgW="3568680" imgH="215640" progId="Equation.3">
                  <p:embed/>
                </p:oleObj>
              </mc:Choice>
              <mc:Fallback>
                <p:oleObj name="公式" r:id="rId10" imgW="35686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213100"/>
                        <a:ext cx="7759700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8" name="Object 10"/>
          <p:cNvGraphicFramePr>
            <a:graphicFrameLocks noChangeAspect="1"/>
          </p:cNvGraphicFramePr>
          <p:nvPr/>
        </p:nvGraphicFramePr>
        <p:xfrm>
          <a:off x="671513" y="3833813"/>
          <a:ext cx="7786687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08" name="公式" r:id="rId12" imgW="3593880" imgH="241200" progId="Equation.3">
                  <p:embed/>
                </p:oleObj>
              </mc:Choice>
              <mc:Fallback>
                <p:oleObj name="公式" r:id="rId12" imgW="3593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3" y="3833813"/>
                        <a:ext cx="7786687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9" name="Object 11"/>
          <p:cNvGraphicFramePr>
            <a:graphicFrameLocks noChangeAspect="1"/>
          </p:cNvGraphicFramePr>
          <p:nvPr/>
        </p:nvGraphicFramePr>
        <p:xfrm>
          <a:off x="684213" y="4365625"/>
          <a:ext cx="17875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09" name="公式" r:id="rId14" imgW="825480" imgH="215640" progId="Equation.3">
                  <p:embed/>
                </p:oleObj>
              </mc:Choice>
              <mc:Fallback>
                <p:oleObj name="公式" r:id="rId14" imgW="825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365625"/>
                        <a:ext cx="178752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0" name="Object 12"/>
          <p:cNvGraphicFramePr>
            <a:graphicFrameLocks noChangeAspect="1"/>
          </p:cNvGraphicFramePr>
          <p:nvPr/>
        </p:nvGraphicFramePr>
        <p:xfrm>
          <a:off x="1835150" y="4868863"/>
          <a:ext cx="654843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10" name="公式" r:id="rId16" imgW="3022560" imgH="215640" progId="Equation.3">
                  <p:embed/>
                </p:oleObj>
              </mc:Choice>
              <mc:Fallback>
                <p:oleObj name="公式" r:id="rId16" imgW="30225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4868863"/>
                        <a:ext cx="654843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1" name="Object 13"/>
          <p:cNvGraphicFramePr>
            <a:graphicFrameLocks noChangeAspect="1"/>
          </p:cNvGraphicFramePr>
          <p:nvPr/>
        </p:nvGraphicFramePr>
        <p:xfrm>
          <a:off x="1882775" y="5445125"/>
          <a:ext cx="66040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11" name="公式" r:id="rId18" imgW="3047760" imgH="228600" progId="Equation.3">
                  <p:embed/>
                </p:oleObj>
              </mc:Choice>
              <mc:Fallback>
                <p:oleObj name="公式" r:id="rId18" imgW="30477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775" y="5445125"/>
                        <a:ext cx="66040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2" name="Object 14"/>
          <p:cNvGraphicFramePr>
            <a:graphicFrameLocks noChangeAspect="1"/>
          </p:cNvGraphicFramePr>
          <p:nvPr/>
        </p:nvGraphicFramePr>
        <p:xfrm>
          <a:off x="1258888" y="6021388"/>
          <a:ext cx="4237037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12" name="公式" r:id="rId20" imgW="1955520" imgH="241200" progId="Equation.3">
                  <p:embed/>
                </p:oleObj>
              </mc:Choice>
              <mc:Fallback>
                <p:oleObj name="公式" r:id="rId20" imgW="19555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6021388"/>
                        <a:ext cx="4237037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3" name="Object 15"/>
          <p:cNvGraphicFramePr>
            <a:graphicFrameLocks noChangeAspect="1"/>
          </p:cNvGraphicFramePr>
          <p:nvPr/>
        </p:nvGraphicFramePr>
        <p:xfrm>
          <a:off x="5435600" y="6021388"/>
          <a:ext cx="331152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13" name="公式" r:id="rId22" imgW="1574640" imgH="228600" progId="Equation.3">
                  <p:embed/>
                </p:oleObj>
              </mc:Choice>
              <mc:Fallback>
                <p:oleObj name="公式" r:id="rId22" imgW="1574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6021388"/>
                        <a:ext cx="331152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251520" y="260648"/>
            <a:ext cx="1112805" cy="46166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</a:rPr>
              <a:t>练习：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6101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3" grpId="0"/>
      <p:bldP spid="14" grpId="0" autoUpdateAnimBg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052943"/>
              </p:ext>
            </p:extLst>
          </p:nvPr>
        </p:nvGraphicFramePr>
        <p:xfrm>
          <a:off x="599256" y="255588"/>
          <a:ext cx="8077200" cy="148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34" name="Equation" r:id="rId3" imgW="3873240" imgH="711000" progId="Equation.DSMT4">
                  <p:embed/>
                </p:oleObj>
              </mc:Choice>
              <mc:Fallback>
                <p:oleObj name="Equation" r:id="rId3" imgW="387324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256" y="255588"/>
                        <a:ext cx="8077200" cy="148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523056" y="304800"/>
            <a:ext cx="414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800" b="1">
                <a:solidFill>
                  <a:srgbClr val="FF3399"/>
                </a:solidFill>
              </a:rPr>
              <a:t>●</a:t>
            </a:r>
          </a:p>
        </p:txBody>
      </p:sp>
      <p:graphicFrame>
        <p:nvGraphicFramePr>
          <p:cNvPr id="64518" name="Object 6"/>
          <p:cNvGraphicFramePr>
            <a:graphicFrameLocks noChangeAspect="1"/>
          </p:cNvGraphicFramePr>
          <p:nvPr/>
        </p:nvGraphicFramePr>
        <p:xfrm>
          <a:off x="1447800" y="1905000"/>
          <a:ext cx="1349375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35" name="Equation" r:id="rId5" imgW="647640" imgH="431640" progId="Equation.DSMT4">
                  <p:embed/>
                </p:oleObj>
              </mc:Choice>
              <mc:Fallback>
                <p:oleObj name="Equation" r:id="rId5" imgW="6476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905000"/>
                        <a:ext cx="1349375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9" name="Object 7"/>
          <p:cNvGraphicFramePr>
            <a:graphicFrameLocks noChangeAspect="1"/>
          </p:cNvGraphicFramePr>
          <p:nvPr/>
        </p:nvGraphicFramePr>
        <p:xfrm>
          <a:off x="1460500" y="2819400"/>
          <a:ext cx="13716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36" name="Equation" r:id="rId7" imgW="647640" imgH="457200" progId="Equation.DSMT4">
                  <p:embed/>
                </p:oleObj>
              </mc:Choice>
              <mc:Fallback>
                <p:oleObj name="Equation" r:id="rId7" imgW="64764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500" y="2819400"/>
                        <a:ext cx="1371600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0" name="Object 8"/>
          <p:cNvGraphicFramePr>
            <a:graphicFrameLocks noChangeAspect="1"/>
          </p:cNvGraphicFramePr>
          <p:nvPr/>
        </p:nvGraphicFramePr>
        <p:xfrm>
          <a:off x="2819400" y="1905000"/>
          <a:ext cx="1676400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37" name="Equation" r:id="rId9" imgW="850680" imgH="431640" progId="Equation.DSMT4">
                  <p:embed/>
                </p:oleObj>
              </mc:Choice>
              <mc:Fallback>
                <p:oleObj name="Equation" r:id="rId9" imgW="8506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905000"/>
                        <a:ext cx="1676400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1" name="Object 9"/>
          <p:cNvGraphicFramePr>
            <a:graphicFrameLocks noChangeAspect="1"/>
          </p:cNvGraphicFramePr>
          <p:nvPr/>
        </p:nvGraphicFramePr>
        <p:xfrm>
          <a:off x="2819400" y="2895600"/>
          <a:ext cx="1701800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38" name="Equation" r:id="rId11" imgW="863280" imgH="431640" progId="Equation.DSMT4">
                  <p:embed/>
                </p:oleObj>
              </mc:Choice>
              <mc:Fallback>
                <p:oleObj name="Equation" r:id="rId11" imgW="8632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895600"/>
                        <a:ext cx="1701800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2" name="Text Box 10"/>
          <p:cNvSpPr txBox="1">
            <a:spLocks noChangeArrowheads="1"/>
          </p:cNvSpPr>
          <p:nvPr/>
        </p:nvSpPr>
        <p:spPr bwMode="auto">
          <a:xfrm>
            <a:off x="685800" y="205740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/>
              <a:t>解</a:t>
            </a:r>
          </a:p>
        </p:txBody>
      </p:sp>
      <p:sp>
        <p:nvSpPr>
          <p:cNvPr id="64526" name="Line 14"/>
          <p:cNvSpPr>
            <a:spLocks noChangeShapeType="1"/>
          </p:cNvSpPr>
          <p:nvPr/>
        </p:nvSpPr>
        <p:spPr bwMode="auto">
          <a:xfrm>
            <a:off x="2580456" y="129540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4531" name="Group 19"/>
          <p:cNvGrpSpPr>
            <a:grpSpLocks/>
          </p:cNvGrpSpPr>
          <p:nvPr/>
        </p:nvGrpSpPr>
        <p:grpSpPr bwMode="auto">
          <a:xfrm>
            <a:off x="838200" y="4800600"/>
            <a:ext cx="7335838" cy="1025525"/>
            <a:chOff x="528" y="3024"/>
            <a:chExt cx="4621" cy="646"/>
          </a:xfrm>
        </p:grpSpPr>
        <p:graphicFrame>
          <p:nvGraphicFramePr>
            <p:cNvPr id="64524" name="Object 12"/>
            <p:cNvGraphicFramePr>
              <a:graphicFrameLocks noChangeAspect="1"/>
            </p:cNvGraphicFramePr>
            <p:nvPr/>
          </p:nvGraphicFramePr>
          <p:xfrm>
            <a:off x="2064" y="3024"/>
            <a:ext cx="3085" cy="6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839" name="Equation" r:id="rId13" imgW="2247840" imgH="469800" progId="Equation.DSMT4">
                    <p:embed/>
                  </p:oleObj>
                </mc:Choice>
                <mc:Fallback>
                  <p:oleObj name="Equation" r:id="rId13" imgW="2247840" imgH="4698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3024"/>
                          <a:ext cx="3085" cy="6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5" name="Object 13"/>
            <p:cNvGraphicFramePr>
              <a:graphicFrameLocks noChangeAspect="1"/>
            </p:cNvGraphicFramePr>
            <p:nvPr/>
          </p:nvGraphicFramePr>
          <p:xfrm>
            <a:off x="528" y="3024"/>
            <a:ext cx="1535" cy="5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840" name="Equation" r:id="rId15" imgW="1143000" imgH="431640" progId="Equation.DSMT4">
                    <p:embed/>
                  </p:oleObj>
                </mc:Choice>
                <mc:Fallback>
                  <p:oleObj name="Equation" r:id="rId15" imgW="1143000" imgH="431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3024"/>
                          <a:ext cx="1535" cy="5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27" name="Line 15"/>
            <p:cNvSpPr>
              <a:spLocks noChangeShapeType="1"/>
            </p:cNvSpPr>
            <p:nvPr/>
          </p:nvSpPr>
          <p:spPr bwMode="auto">
            <a:xfrm>
              <a:off x="528" y="3168"/>
              <a:ext cx="2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4530" name="Group 18"/>
          <p:cNvGrpSpPr>
            <a:grpSpLocks/>
          </p:cNvGrpSpPr>
          <p:nvPr/>
        </p:nvGrpSpPr>
        <p:grpSpPr bwMode="auto">
          <a:xfrm>
            <a:off x="1295400" y="3810000"/>
            <a:ext cx="4648200" cy="941388"/>
            <a:chOff x="816" y="2400"/>
            <a:chExt cx="2928" cy="593"/>
          </a:xfrm>
        </p:grpSpPr>
        <p:graphicFrame>
          <p:nvGraphicFramePr>
            <p:cNvPr id="64523" name="Object 11"/>
            <p:cNvGraphicFramePr>
              <a:graphicFrameLocks noChangeAspect="1"/>
            </p:cNvGraphicFramePr>
            <p:nvPr/>
          </p:nvGraphicFramePr>
          <p:xfrm>
            <a:off x="816" y="2400"/>
            <a:ext cx="2928" cy="5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841" name="Equation" r:id="rId17" imgW="2133360" imgH="431640" progId="Equation.DSMT4">
                    <p:embed/>
                  </p:oleObj>
                </mc:Choice>
                <mc:Fallback>
                  <p:oleObj name="Equation" r:id="rId17" imgW="2133360" imgH="431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2400"/>
                          <a:ext cx="2928" cy="5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28" name="Line 16"/>
            <p:cNvSpPr>
              <a:spLocks noChangeShapeType="1"/>
            </p:cNvSpPr>
            <p:nvPr/>
          </p:nvSpPr>
          <p:spPr bwMode="auto">
            <a:xfrm>
              <a:off x="3600" y="2544"/>
              <a:ext cx="1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29" name="Line 17"/>
            <p:cNvSpPr>
              <a:spLocks noChangeShapeType="1"/>
            </p:cNvSpPr>
            <p:nvPr/>
          </p:nvSpPr>
          <p:spPr bwMode="auto">
            <a:xfrm>
              <a:off x="2496" y="2544"/>
              <a:ext cx="1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 useBgFill="1"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18835" y="260648"/>
            <a:ext cx="1112805" cy="46166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</a:rPr>
              <a:t>练习：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9112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4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4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4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22" grpId="0"/>
      <p:bldP spid="18" grpId="0" autoUpdateAnimBg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ext Box 2"/>
          <p:cNvSpPr txBox="1">
            <a:spLocks noChangeArrowheads="1"/>
          </p:cNvSpPr>
          <p:nvPr/>
        </p:nvSpPr>
        <p:spPr bwMode="auto">
          <a:xfrm>
            <a:off x="762000" y="2819400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006600"/>
                </a:solidFill>
                <a:latin typeface="Times New Roman" pitchFamily="18" charset="0"/>
                <a:ea typeface="黑体" pitchFamily="49" charset="-122"/>
              </a:rPr>
              <a:t>解</a:t>
            </a:r>
          </a:p>
        </p:txBody>
      </p:sp>
      <p:graphicFrame>
        <p:nvGraphicFramePr>
          <p:cNvPr id="14338" name="Object 3"/>
          <p:cNvGraphicFramePr>
            <a:graphicFrameLocks noChangeAspect="1"/>
          </p:cNvGraphicFramePr>
          <p:nvPr/>
        </p:nvGraphicFramePr>
        <p:xfrm>
          <a:off x="755650" y="260350"/>
          <a:ext cx="8388350" cy="219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32" name="Equation" r:id="rId3" imgW="3403440" imgH="888840" progId="Equation.DSMT4">
                  <p:embed/>
                </p:oleObj>
              </mc:Choice>
              <mc:Fallback>
                <p:oleObj name="Equation" r:id="rId3" imgW="340344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60350"/>
                        <a:ext cx="8388350" cy="219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4" name="Text Box 4"/>
          <p:cNvSpPr txBox="1">
            <a:spLocks noChangeArrowheads="1"/>
          </p:cNvSpPr>
          <p:nvPr/>
        </p:nvSpPr>
        <p:spPr bwMode="auto">
          <a:xfrm>
            <a:off x="539552" y="533623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练习：</a:t>
            </a:r>
            <a:endParaRPr kumimoji="1" lang="en-US" altLang="zh-CN" sz="28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graphicFrame>
        <p:nvGraphicFramePr>
          <p:cNvPr id="115717" name="Object 5"/>
          <p:cNvGraphicFramePr>
            <a:graphicFrameLocks noChangeAspect="1"/>
          </p:cNvGraphicFramePr>
          <p:nvPr/>
        </p:nvGraphicFramePr>
        <p:xfrm>
          <a:off x="1676400" y="2895600"/>
          <a:ext cx="5741988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33" name="公式" r:id="rId5" imgW="5740200" imgH="558720" progId="Equation.3">
                  <p:embed/>
                </p:oleObj>
              </mc:Choice>
              <mc:Fallback>
                <p:oleObj name="公式" r:id="rId5" imgW="574020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895600"/>
                        <a:ext cx="5741988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8" name="Object 6"/>
          <p:cNvGraphicFramePr>
            <a:graphicFrameLocks noChangeAspect="1"/>
          </p:cNvGraphicFramePr>
          <p:nvPr/>
        </p:nvGraphicFramePr>
        <p:xfrm>
          <a:off x="1816100" y="3556000"/>
          <a:ext cx="54229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34" name="公式" r:id="rId7" imgW="5422680" imgH="939600" progId="Equation.3">
                  <p:embed/>
                </p:oleObj>
              </mc:Choice>
              <mc:Fallback>
                <p:oleObj name="公式" r:id="rId7" imgW="542268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3556000"/>
                        <a:ext cx="54229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9" name="Object 7"/>
          <p:cNvGraphicFramePr>
            <a:graphicFrameLocks noChangeAspect="1"/>
          </p:cNvGraphicFramePr>
          <p:nvPr/>
        </p:nvGraphicFramePr>
        <p:xfrm>
          <a:off x="876300" y="4751388"/>
          <a:ext cx="4305300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35" name="公式" r:id="rId9" imgW="4305240" imgH="431640" progId="Equation.3">
                  <p:embed/>
                </p:oleObj>
              </mc:Choice>
              <mc:Fallback>
                <p:oleObj name="公式" r:id="rId9" imgW="43052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4751388"/>
                        <a:ext cx="4305300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0" name="Object 8"/>
          <p:cNvGraphicFramePr>
            <a:graphicFrameLocks noChangeAspect="1"/>
          </p:cNvGraphicFramePr>
          <p:nvPr/>
        </p:nvGraphicFramePr>
        <p:xfrm>
          <a:off x="1225550" y="5257800"/>
          <a:ext cx="6326188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36" name="公式" r:id="rId11" imgW="6324480" imgH="927000" progId="Equation.3">
                  <p:embed/>
                </p:oleObj>
              </mc:Choice>
              <mc:Fallback>
                <p:oleObj name="公式" r:id="rId11" imgW="632448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5550" y="5257800"/>
                        <a:ext cx="6326188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879661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5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5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5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5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5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4" grpId="0" autoUpdateAnimBg="0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1371600" y="990600"/>
          <a:ext cx="37211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62" name="公式" r:id="rId3" imgW="3720960" imgH="939600" progId="Equation.3">
                  <p:embed/>
                </p:oleObj>
              </mc:Choice>
              <mc:Fallback>
                <p:oleObj name="公式" r:id="rId3" imgW="372096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990600"/>
                        <a:ext cx="37211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39" name="Object 3"/>
          <p:cNvGraphicFramePr>
            <a:graphicFrameLocks noChangeAspect="1"/>
          </p:cNvGraphicFramePr>
          <p:nvPr/>
        </p:nvGraphicFramePr>
        <p:xfrm>
          <a:off x="5257800" y="914400"/>
          <a:ext cx="2692400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63" name="公式" r:id="rId5" imgW="2692080" imgH="1002960" progId="Equation.3">
                  <p:embed/>
                </p:oleObj>
              </mc:Choice>
              <mc:Fallback>
                <p:oleObj name="公式" r:id="rId5" imgW="2692080" imgH="1002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914400"/>
                        <a:ext cx="2692400" cy="100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0" name="Object 4"/>
          <p:cNvGraphicFramePr>
            <a:graphicFrameLocks noChangeAspect="1"/>
          </p:cNvGraphicFramePr>
          <p:nvPr/>
        </p:nvGraphicFramePr>
        <p:xfrm>
          <a:off x="1409700" y="2209800"/>
          <a:ext cx="24003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64" name="公式" r:id="rId7" imgW="2400120" imgH="990360" progId="Equation.3">
                  <p:embed/>
                </p:oleObj>
              </mc:Choice>
              <mc:Fallback>
                <p:oleObj name="公式" r:id="rId7" imgW="2400120" imgH="990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700" y="2209800"/>
                        <a:ext cx="24003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1" name="Object 5"/>
          <p:cNvGraphicFramePr>
            <a:graphicFrameLocks noChangeAspect="1"/>
          </p:cNvGraphicFramePr>
          <p:nvPr/>
        </p:nvGraphicFramePr>
        <p:xfrm>
          <a:off x="990600" y="3505200"/>
          <a:ext cx="35814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65" name="公式" r:id="rId9" imgW="3581280" imgH="431640" progId="Equation.3">
                  <p:embed/>
                </p:oleObj>
              </mc:Choice>
              <mc:Fallback>
                <p:oleObj name="公式" r:id="rId9" imgW="35812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505200"/>
                        <a:ext cx="358140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2" name="Object 6"/>
          <p:cNvGraphicFramePr>
            <a:graphicFrameLocks noChangeAspect="1"/>
          </p:cNvGraphicFramePr>
          <p:nvPr/>
        </p:nvGraphicFramePr>
        <p:xfrm>
          <a:off x="1066800" y="4114800"/>
          <a:ext cx="4965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66" name="公式" r:id="rId11" imgW="4965480" imgH="914400" progId="Equation.3">
                  <p:embed/>
                </p:oleObj>
              </mc:Choice>
              <mc:Fallback>
                <p:oleObj name="公式" r:id="rId11" imgW="496548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114800"/>
                        <a:ext cx="49657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3" name="Object 7"/>
          <p:cNvGraphicFramePr>
            <a:graphicFrameLocks noChangeAspect="1"/>
          </p:cNvGraphicFramePr>
          <p:nvPr/>
        </p:nvGraphicFramePr>
        <p:xfrm>
          <a:off x="2286000" y="5207000"/>
          <a:ext cx="32639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67" name="公式" r:id="rId13" imgW="3263760" imgH="838080" progId="Equation.3">
                  <p:embed/>
                </p:oleObj>
              </mc:Choice>
              <mc:Fallback>
                <p:oleObj name="公式" r:id="rId13" imgW="3263760" imgH="838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5207000"/>
                        <a:ext cx="32639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782150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6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6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6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6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2"/>
          <p:cNvGraphicFramePr>
            <a:graphicFrameLocks noChangeAspect="1"/>
          </p:cNvGraphicFramePr>
          <p:nvPr/>
        </p:nvGraphicFramePr>
        <p:xfrm>
          <a:off x="1143000" y="990600"/>
          <a:ext cx="38862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86" name="公式" r:id="rId3" imgW="3886200" imgH="939600" progId="Equation.3">
                  <p:embed/>
                </p:oleObj>
              </mc:Choice>
              <mc:Fallback>
                <p:oleObj name="公式" r:id="rId3" imgW="388620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990600"/>
                        <a:ext cx="38862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3" name="Object 3"/>
          <p:cNvGraphicFramePr>
            <a:graphicFrameLocks noChangeAspect="1"/>
          </p:cNvGraphicFramePr>
          <p:nvPr/>
        </p:nvGraphicFramePr>
        <p:xfrm>
          <a:off x="990600" y="2312988"/>
          <a:ext cx="2184400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87" name="公式" r:id="rId5" imgW="2184120" imgH="431640" progId="Equation.3">
                  <p:embed/>
                </p:oleObj>
              </mc:Choice>
              <mc:Fallback>
                <p:oleObj name="公式" r:id="rId5" imgW="21841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312988"/>
                        <a:ext cx="2184400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4" name="Object 4"/>
          <p:cNvGraphicFramePr>
            <a:graphicFrameLocks noChangeAspect="1"/>
          </p:cNvGraphicFramePr>
          <p:nvPr/>
        </p:nvGraphicFramePr>
        <p:xfrm>
          <a:off x="3505200" y="2057400"/>
          <a:ext cx="45593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88" name="公式" r:id="rId7" imgW="4559040" imgH="838080" progId="Equation.3">
                  <p:embed/>
                </p:oleObj>
              </mc:Choice>
              <mc:Fallback>
                <p:oleObj name="公式" r:id="rId7" imgW="4559040" imgH="838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2057400"/>
                        <a:ext cx="45593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5" name="Object 5"/>
          <p:cNvGraphicFramePr>
            <a:graphicFrameLocks noChangeAspect="1"/>
          </p:cNvGraphicFramePr>
          <p:nvPr/>
        </p:nvGraphicFramePr>
        <p:xfrm>
          <a:off x="1143000" y="2959100"/>
          <a:ext cx="6275388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89" name="公式" r:id="rId9" imgW="6273720" imgH="1384200" progId="Equation.3">
                  <p:embed/>
                </p:oleObj>
              </mc:Choice>
              <mc:Fallback>
                <p:oleObj name="公式" r:id="rId9" imgW="6273720" imgH="13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959100"/>
                        <a:ext cx="6275388" cy="138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6" name="Object 6"/>
          <p:cNvGraphicFramePr>
            <a:graphicFrameLocks noChangeAspect="1"/>
          </p:cNvGraphicFramePr>
          <p:nvPr/>
        </p:nvGraphicFramePr>
        <p:xfrm>
          <a:off x="1752600" y="4419600"/>
          <a:ext cx="30099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90" name="公式" r:id="rId11" imgW="3009600" imgH="927000" progId="Equation.3">
                  <p:embed/>
                </p:oleObj>
              </mc:Choice>
              <mc:Fallback>
                <p:oleObj name="公式" r:id="rId11" imgW="300960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419600"/>
                        <a:ext cx="30099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7" name="Object 7"/>
          <p:cNvGraphicFramePr>
            <a:graphicFrameLocks noChangeAspect="1"/>
          </p:cNvGraphicFramePr>
          <p:nvPr/>
        </p:nvGraphicFramePr>
        <p:xfrm>
          <a:off x="938213" y="5500688"/>
          <a:ext cx="6910387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91" name="公式" r:id="rId13" imgW="6908760" imgH="444240" progId="Equation.3">
                  <p:embed/>
                </p:oleObj>
              </mc:Choice>
              <mc:Fallback>
                <p:oleObj name="公式" r:id="rId13" imgW="69087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213" y="5500688"/>
                        <a:ext cx="6910387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98525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7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7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7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7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7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434D1-B1B7-429C-AE2E-EEC1D9EC8E2F}" type="slidenum">
              <a:rPr lang="en-US" altLang="zh-CN"/>
              <a:pPr/>
              <a:t>198</a:t>
            </a:fld>
            <a:endParaRPr lang="en-US" altLang="zh-CN"/>
          </a:p>
        </p:txBody>
      </p:sp>
      <p:graphicFrame>
        <p:nvGraphicFramePr>
          <p:cNvPr id="2078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750977"/>
              </p:ext>
            </p:extLst>
          </p:nvPr>
        </p:nvGraphicFramePr>
        <p:xfrm>
          <a:off x="809625" y="463550"/>
          <a:ext cx="7629525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42" name="Equation" r:id="rId3" imgW="3416040" imgH="431640" progId="Equation.DSMT4">
                  <p:embed/>
                </p:oleObj>
              </mc:Choice>
              <mc:Fallback>
                <p:oleObj name="Equation" r:id="rId3" imgW="34160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625" y="463550"/>
                        <a:ext cx="7629525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877" name="Object 5"/>
          <p:cNvGraphicFramePr>
            <a:graphicFrameLocks noChangeAspect="1"/>
          </p:cNvGraphicFramePr>
          <p:nvPr/>
        </p:nvGraphicFramePr>
        <p:xfrm>
          <a:off x="665163" y="1341438"/>
          <a:ext cx="4627562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43" name="Equation" r:id="rId5" imgW="2171520" imgH="241200" progId="Equation.DSMT4">
                  <p:embed/>
                </p:oleObj>
              </mc:Choice>
              <mc:Fallback>
                <p:oleObj name="Equation" r:id="rId5" imgW="21715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163" y="1341438"/>
                        <a:ext cx="4627562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8431213" y="765175"/>
          <a:ext cx="369887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44" name="Equation" r:id="rId7" imgW="164880" imgH="164880" progId="Equation.DSMT4">
                  <p:embed/>
                </p:oleObj>
              </mc:Choice>
              <mc:Fallback>
                <p:oleObj name="Equation" r:id="rId7" imgW="1648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31213" y="765175"/>
                        <a:ext cx="369887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880" name="Text Box 8"/>
          <p:cNvSpPr txBox="1">
            <a:spLocks noChangeArrowheads="1"/>
          </p:cNvSpPr>
          <p:nvPr/>
        </p:nvSpPr>
        <p:spPr bwMode="auto">
          <a:xfrm>
            <a:off x="588293" y="3925888"/>
            <a:ext cx="18954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en-US" altLang="zh-CN" sz="2800" b="1" dirty="0">
                <a:solidFill>
                  <a:srgbClr val="FF0000"/>
                </a:solidFill>
                <a:latin typeface="Times New Roman" pitchFamily="18" charset="0"/>
                <a:ea typeface="新宋体" pitchFamily="49" charset="-122"/>
              </a:rPr>
              <a:t>3. </a:t>
            </a:r>
            <a:endParaRPr kumimoji="1" lang="en-US" altLang="zh-CN" sz="2800" b="1" dirty="0">
              <a:latin typeface="Times New Roman" pitchFamily="18" charset="0"/>
              <a:ea typeface="新宋体" pitchFamily="49" charset="-122"/>
            </a:endParaRPr>
          </a:p>
        </p:txBody>
      </p:sp>
      <p:graphicFrame>
        <p:nvGraphicFramePr>
          <p:cNvPr id="20788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317401"/>
              </p:ext>
            </p:extLst>
          </p:nvPr>
        </p:nvGraphicFramePr>
        <p:xfrm>
          <a:off x="1043608" y="3760788"/>
          <a:ext cx="5184775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45" name="Equation" r:id="rId9" imgW="2298600" imgH="419040" progId="Equation.DSMT4">
                  <p:embed/>
                </p:oleObj>
              </mc:Choice>
              <mc:Fallback>
                <p:oleObj name="Equation" r:id="rId9" imgW="22986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3760788"/>
                        <a:ext cx="5184775" cy="92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883" name="Object 11"/>
          <p:cNvGraphicFramePr>
            <a:graphicFrameLocks noChangeAspect="1"/>
          </p:cNvGraphicFramePr>
          <p:nvPr/>
        </p:nvGraphicFramePr>
        <p:xfrm>
          <a:off x="1622425" y="4773613"/>
          <a:ext cx="6478588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46" name="Equation" r:id="rId11" imgW="2946240" imgH="469800" progId="Equation.DSMT4">
                  <p:embed/>
                </p:oleObj>
              </mc:Choice>
              <mc:Fallback>
                <p:oleObj name="Equation" r:id="rId11" imgW="294624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2425" y="4773613"/>
                        <a:ext cx="6478588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884" name="Object 12"/>
          <p:cNvGraphicFramePr>
            <a:graphicFrameLocks noChangeAspect="1"/>
          </p:cNvGraphicFramePr>
          <p:nvPr/>
        </p:nvGraphicFramePr>
        <p:xfrm>
          <a:off x="7112000" y="4537075"/>
          <a:ext cx="5651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47" name="Equation" r:id="rId13" imgW="266400" imgH="431640" progId="Equation.DSMT4">
                  <p:embed/>
                </p:oleObj>
              </mc:Choice>
              <mc:Fallback>
                <p:oleObj name="Equation" r:id="rId13" imgW="2664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0" y="4537075"/>
                        <a:ext cx="56515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885" name="Object 13"/>
          <p:cNvGraphicFramePr>
            <a:graphicFrameLocks noChangeAspect="1"/>
          </p:cNvGraphicFramePr>
          <p:nvPr/>
        </p:nvGraphicFramePr>
        <p:xfrm>
          <a:off x="971550" y="1927225"/>
          <a:ext cx="3663950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48" name="Equation" r:id="rId15" imgW="1879560" imgH="431640" progId="Equation.DSMT4">
                  <p:embed/>
                </p:oleObj>
              </mc:Choice>
              <mc:Fallback>
                <p:oleObj name="Equation" r:id="rId15" imgW="18795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927225"/>
                        <a:ext cx="3663950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888" name="Object 16"/>
          <p:cNvGraphicFramePr>
            <a:graphicFrameLocks noChangeAspect="1"/>
          </p:cNvGraphicFramePr>
          <p:nvPr/>
        </p:nvGraphicFramePr>
        <p:xfrm>
          <a:off x="1138238" y="5786438"/>
          <a:ext cx="48736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49" name="Equation" r:id="rId17" imgW="2273040" imgH="431640" progId="Equation.DSMT4">
                  <p:embed/>
                </p:oleObj>
              </mc:Choice>
              <mc:Fallback>
                <p:oleObj name="Equation" r:id="rId17" imgW="22730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5786438"/>
                        <a:ext cx="4873625" cy="925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889" name="Object 17"/>
          <p:cNvGraphicFramePr>
            <a:graphicFrameLocks noChangeAspect="1"/>
          </p:cNvGraphicFramePr>
          <p:nvPr/>
        </p:nvGraphicFramePr>
        <p:xfrm>
          <a:off x="250825" y="188913"/>
          <a:ext cx="1008063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50" name="Equation" r:id="rId19" imgW="444240" imgH="215640" progId="Equation.DSMT4">
                  <p:embed/>
                </p:oleObj>
              </mc:Choice>
              <mc:Fallback>
                <p:oleObj name="Equation" r:id="rId19" imgW="4442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88913"/>
                        <a:ext cx="1008063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89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6035617"/>
              </p:ext>
            </p:extLst>
          </p:nvPr>
        </p:nvGraphicFramePr>
        <p:xfrm>
          <a:off x="741363" y="2781300"/>
          <a:ext cx="4611687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51" name="Equation" r:id="rId21" imgW="2145960" imgH="495000" progId="Equation.DSMT4">
                  <p:embed/>
                </p:oleObj>
              </mc:Choice>
              <mc:Fallback>
                <p:oleObj name="Equation" r:id="rId21" imgW="2145960" imgH="49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3" y="2781300"/>
                        <a:ext cx="4611687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892" name="Object 20"/>
          <p:cNvGraphicFramePr>
            <a:graphicFrameLocks noChangeAspect="1"/>
          </p:cNvGraphicFramePr>
          <p:nvPr/>
        </p:nvGraphicFramePr>
        <p:xfrm>
          <a:off x="4500563" y="3019425"/>
          <a:ext cx="122396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52" name="Equation" r:id="rId23" imgW="457200" imgH="203040" progId="Equation.DSMT4">
                  <p:embed/>
                </p:oleObj>
              </mc:Choice>
              <mc:Fallback>
                <p:oleObj name="Equation" r:id="rId23" imgW="4572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3019425"/>
                        <a:ext cx="1223962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154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7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7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7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7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7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8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57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598398"/>
              </p:ext>
            </p:extLst>
          </p:nvPr>
        </p:nvGraphicFramePr>
        <p:xfrm>
          <a:off x="746125" y="81384"/>
          <a:ext cx="315277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4" name="Equation" r:id="rId3" imgW="1600200" imgH="215640" progId="Equation.DSMT4">
                  <p:embed/>
                </p:oleObj>
              </mc:Choice>
              <mc:Fallback>
                <p:oleObj name="Equation" r:id="rId3" imgW="16002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" y="81384"/>
                        <a:ext cx="315277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572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1867035"/>
              </p:ext>
            </p:extLst>
          </p:nvPr>
        </p:nvGraphicFramePr>
        <p:xfrm>
          <a:off x="784225" y="500063"/>
          <a:ext cx="3233738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5" name="Equation" r:id="rId5" imgW="1638000" imgH="380880" progId="Equation.DSMT4">
                  <p:embed/>
                </p:oleObj>
              </mc:Choice>
              <mc:Fallback>
                <p:oleObj name="Equation" r:id="rId5" imgW="163800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5" y="500063"/>
                        <a:ext cx="3233738" cy="69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57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9900108"/>
              </p:ext>
            </p:extLst>
          </p:nvPr>
        </p:nvGraphicFramePr>
        <p:xfrm>
          <a:off x="4152900" y="536575"/>
          <a:ext cx="6762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" name="Equation" r:id="rId7" imgW="342720" imgH="203040" progId="Equation.DSMT4">
                  <p:embed/>
                </p:oleObj>
              </mc:Choice>
              <mc:Fallback>
                <p:oleObj name="Equation" r:id="rId7" imgW="3427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2900" y="536575"/>
                        <a:ext cx="67627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572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627543"/>
              </p:ext>
            </p:extLst>
          </p:nvPr>
        </p:nvGraphicFramePr>
        <p:xfrm>
          <a:off x="4887913" y="538163"/>
          <a:ext cx="41338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7" name="Equation" r:id="rId9" imgW="2095200" imgH="228600" progId="Equation.DSMT4">
                  <p:embed/>
                </p:oleObj>
              </mc:Choice>
              <mc:Fallback>
                <p:oleObj name="Equation" r:id="rId9" imgW="2095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7913" y="538163"/>
                        <a:ext cx="413385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572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357042"/>
              </p:ext>
            </p:extLst>
          </p:nvPr>
        </p:nvGraphicFramePr>
        <p:xfrm>
          <a:off x="720725" y="1233488"/>
          <a:ext cx="2503488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8" name="Equation" r:id="rId11" imgW="1269720" imgH="215640" progId="Equation.DSMT4">
                  <p:embed/>
                </p:oleObj>
              </mc:Choice>
              <mc:Fallback>
                <p:oleObj name="Equation" r:id="rId11" imgW="12697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725" y="1233488"/>
                        <a:ext cx="2503488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572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343035"/>
              </p:ext>
            </p:extLst>
          </p:nvPr>
        </p:nvGraphicFramePr>
        <p:xfrm>
          <a:off x="757238" y="1711325"/>
          <a:ext cx="565785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9" name="Equation" r:id="rId13" imgW="2946240" imgH="203040" progId="Equation.DSMT4">
                  <p:embed/>
                </p:oleObj>
              </mc:Choice>
              <mc:Fallback>
                <p:oleObj name="Equation" r:id="rId13" imgW="29462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238" y="1711325"/>
                        <a:ext cx="565785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55743" name="Group 31"/>
          <p:cNvGrpSpPr>
            <a:grpSpLocks/>
          </p:cNvGrpSpPr>
          <p:nvPr/>
        </p:nvGrpSpPr>
        <p:grpSpPr bwMode="auto">
          <a:xfrm>
            <a:off x="71438" y="2216151"/>
            <a:ext cx="9183688" cy="3106738"/>
            <a:chOff x="45" y="1396"/>
            <a:chExt cx="5785" cy="1957"/>
          </a:xfrm>
        </p:grpSpPr>
        <p:graphicFrame>
          <p:nvGraphicFramePr>
            <p:cNvPr id="755733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37119746"/>
                </p:ext>
              </p:extLst>
            </p:nvPr>
          </p:nvGraphicFramePr>
          <p:xfrm>
            <a:off x="45" y="2553"/>
            <a:ext cx="1920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50" name="Equation" r:id="rId15" imgW="1587240" imgH="203040" progId="Equation.DSMT4">
                    <p:embed/>
                  </p:oleObj>
                </mc:Choice>
                <mc:Fallback>
                  <p:oleObj name="Equation" r:id="rId15" imgW="158724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" y="2553"/>
                          <a:ext cx="1920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55742" name="Group 30"/>
            <p:cNvGrpSpPr>
              <a:grpSpLocks/>
            </p:cNvGrpSpPr>
            <p:nvPr/>
          </p:nvGrpSpPr>
          <p:grpSpPr bwMode="auto">
            <a:xfrm>
              <a:off x="45" y="1396"/>
              <a:ext cx="5785" cy="1957"/>
              <a:chOff x="45" y="1396"/>
              <a:chExt cx="5785" cy="1957"/>
            </a:xfrm>
          </p:grpSpPr>
          <p:graphicFrame>
            <p:nvGraphicFramePr>
              <p:cNvPr id="755725" name="Object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0519067"/>
                  </p:ext>
                </p:extLst>
              </p:nvPr>
            </p:nvGraphicFramePr>
            <p:xfrm>
              <a:off x="604" y="1403"/>
              <a:ext cx="209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51" name="Equation" r:id="rId17" imgW="1828800" imgH="215640" progId="Equation.DSMT4">
                      <p:embed/>
                    </p:oleObj>
                  </mc:Choice>
                  <mc:Fallback>
                    <p:oleObj name="Equation" r:id="rId17" imgW="1828800" imgH="21564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04" y="1403"/>
                            <a:ext cx="209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55726" name="Object 1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515232"/>
                  </p:ext>
                </p:extLst>
              </p:nvPr>
            </p:nvGraphicFramePr>
            <p:xfrm>
              <a:off x="2933" y="1396"/>
              <a:ext cx="415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52" name="Equation" r:id="rId19" imgW="342720" imgH="203040" progId="Equation.DSMT4">
                      <p:embed/>
                    </p:oleObj>
                  </mc:Choice>
                  <mc:Fallback>
                    <p:oleObj name="Equation" r:id="rId19" imgW="342720" imgH="20304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33" y="1396"/>
                            <a:ext cx="415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55727" name="Object 1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47736354"/>
                  </p:ext>
                </p:extLst>
              </p:nvPr>
            </p:nvGraphicFramePr>
            <p:xfrm>
              <a:off x="3372" y="1396"/>
              <a:ext cx="2458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53" name="Equation" r:id="rId21" imgW="2031840" imgH="203040" progId="Equation.DSMT4">
                      <p:embed/>
                    </p:oleObj>
                  </mc:Choice>
                  <mc:Fallback>
                    <p:oleObj name="Equation" r:id="rId21" imgW="2031840" imgH="20304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72" y="1396"/>
                            <a:ext cx="2458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55728" name="Object 1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9339608"/>
                  </p:ext>
                </p:extLst>
              </p:nvPr>
            </p:nvGraphicFramePr>
            <p:xfrm>
              <a:off x="423" y="1730"/>
              <a:ext cx="3625" cy="2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54" name="Equation" r:id="rId23" imgW="2997000" imgH="215640" progId="Equation.DSMT4">
                      <p:embed/>
                    </p:oleObj>
                  </mc:Choice>
                  <mc:Fallback>
                    <p:oleObj name="Equation" r:id="rId23" imgW="2997000" imgH="21564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3" y="1730"/>
                            <a:ext cx="3625" cy="24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55729" name="Object 1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2347454"/>
                  </p:ext>
                </p:extLst>
              </p:nvPr>
            </p:nvGraphicFramePr>
            <p:xfrm>
              <a:off x="4120" y="1759"/>
              <a:ext cx="1475" cy="2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55" name="Equation" r:id="rId25" imgW="1218960" imgH="203040" progId="Equation.DSMT4">
                      <p:embed/>
                    </p:oleObj>
                  </mc:Choice>
                  <mc:Fallback>
                    <p:oleObj name="Equation" r:id="rId25" imgW="1218960" imgH="20304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20" y="1759"/>
                            <a:ext cx="1475" cy="2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55730" name="Object 1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4809820"/>
                  </p:ext>
                </p:extLst>
              </p:nvPr>
            </p:nvGraphicFramePr>
            <p:xfrm>
              <a:off x="45" y="2031"/>
              <a:ext cx="1368" cy="2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56" name="Equation" r:id="rId27" imgW="1130040" imgH="203040" progId="Equation.DSMT4">
                      <p:embed/>
                    </p:oleObj>
                  </mc:Choice>
                  <mc:Fallback>
                    <p:oleObj name="Equation" r:id="rId27" imgW="1130040" imgH="20304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" y="2031"/>
                            <a:ext cx="1368" cy="2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55731" name="Object 1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7527149"/>
                  </p:ext>
                </p:extLst>
              </p:nvPr>
            </p:nvGraphicFramePr>
            <p:xfrm>
              <a:off x="467" y="2274"/>
              <a:ext cx="3609" cy="2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57" name="Equation" r:id="rId29" imgW="2984400" imgH="215640" progId="Equation.DSMT4">
                      <p:embed/>
                    </p:oleObj>
                  </mc:Choice>
                  <mc:Fallback>
                    <p:oleObj name="Equation" r:id="rId29" imgW="2984400" imgH="21564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7" y="2274"/>
                            <a:ext cx="3609" cy="24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55732" name="Object 2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0892306"/>
                  </p:ext>
                </p:extLst>
              </p:nvPr>
            </p:nvGraphicFramePr>
            <p:xfrm>
              <a:off x="4110" y="2281"/>
              <a:ext cx="1521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58" name="Equation" r:id="rId31" imgW="1257120" imgH="203040" progId="Equation.DSMT4">
                      <p:embed/>
                    </p:oleObj>
                  </mc:Choice>
                  <mc:Fallback>
                    <p:oleObj name="Equation" r:id="rId31" imgW="1257120" imgH="20304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10" y="2281"/>
                            <a:ext cx="1521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55734" name="Object 2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4336694"/>
                  </p:ext>
                </p:extLst>
              </p:nvPr>
            </p:nvGraphicFramePr>
            <p:xfrm>
              <a:off x="449" y="2840"/>
              <a:ext cx="3595" cy="2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59" name="Equation" r:id="rId33" imgW="2971800" imgH="215640" progId="Equation.DSMT4">
                      <p:embed/>
                    </p:oleObj>
                  </mc:Choice>
                  <mc:Fallback>
                    <p:oleObj name="Equation" r:id="rId33" imgW="2971800" imgH="21564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9" y="2840"/>
                            <a:ext cx="3595" cy="24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55735" name="Object 2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5674665"/>
                  </p:ext>
                </p:extLst>
              </p:nvPr>
            </p:nvGraphicFramePr>
            <p:xfrm>
              <a:off x="4108" y="2847"/>
              <a:ext cx="1521" cy="2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60" name="Equation" r:id="rId35" imgW="1257120" imgH="203040" progId="Equation.DSMT4">
                      <p:embed/>
                    </p:oleObj>
                  </mc:Choice>
                  <mc:Fallback>
                    <p:oleObj name="Equation" r:id="rId35" imgW="1257120" imgH="20304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08" y="2847"/>
                            <a:ext cx="1521" cy="2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55736" name="Object 2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5772072"/>
                  </p:ext>
                </p:extLst>
              </p:nvPr>
            </p:nvGraphicFramePr>
            <p:xfrm>
              <a:off x="52" y="3119"/>
              <a:ext cx="2105" cy="2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61" name="Equation" r:id="rId37" imgW="1739880" imgH="203040" progId="Equation.DSMT4">
                      <p:embed/>
                    </p:oleObj>
                  </mc:Choice>
                  <mc:Fallback>
                    <p:oleObj name="Equation" r:id="rId37" imgW="1739880" imgH="20304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" y="3119"/>
                            <a:ext cx="2105" cy="2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755737" name="Text Box 25"/>
          <p:cNvSpPr txBox="1">
            <a:spLocks noChangeArrowheads="1"/>
          </p:cNvSpPr>
          <p:nvPr/>
        </p:nvSpPr>
        <p:spPr bwMode="auto">
          <a:xfrm>
            <a:off x="539750" y="5419725"/>
            <a:ext cx="5329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/>
              <a:t>3</a:t>
            </a:r>
            <a:r>
              <a:rPr lang="zh-CN" altLang="en-US" sz="2400"/>
              <a:t>、 二元函数的偏导数与全微分</a:t>
            </a:r>
          </a:p>
        </p:txBody>
      </p:sp>
      <p:graphicFrame>
        <p:nvGraphicFramePr>
          <p:cNvPr id="755738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6452561"/>
              </p:ext>
            </p:extLst>
          </p:nvPr>
        </p:nvGraphicFramePr>
        <p:xfrm>
          <a:off x="661988" y="5949950"/>
          <a:ext cx="1900237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" name="Equation" r:id="rId39" imgW="965160" imgH="215640" progId="Equation.DSMT4">
                  <p:embed/>
                </p:oleObj>
              </mc:Choice>
              <mc:Fallback>
                <p:oleObj name="Equation" r:id="rId39" imgW="9651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5949950"/>
                        <a:ext cx="1900237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5739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908815"/>
              </p:ext>
            </p:extLst>
          </p:nvPr>
        </p:nvGraphicFramePr>
        <p:xfrm>
          <a:off x="1558925" y="6370638"/>
          <a:ext cx="587851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" name="Equation" r:id="rId41" imgW="3060360" imgH="228600" progId="Equation.DSMT4">
                  <p:embed/>
                </p:oleObj>
              </mc:Choice>
              <mc:Fallback>
                <p:oleObj name="Equation" r:id="rId41" imgW="3060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8925" y="6370638"/>
                        <a:ext cx="5878513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5740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832213"/>
              </p:ext>
            </p:extLst>
          </p:nvPr>
        </p:nvGraphicFramePr>
        <p:xfrm>
          <a:off x="7643813" y="6392863"/>
          <a:ext cx="6604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" name="Equation" r:id="rId43" imgW="342720" imgH="203040" progId="Equation.DSMT4">
                  <p:embed/>
                </p:oleObj>
              </mc:Choice>
              <mc:Fallback>
                <p:oleObj name="Equation" r:id="rId43" imgW="3427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3813" y="6392863"/>
                        <a:ext cx="6604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5741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060493"/>
              </p:ext>
            </p:extLst>
          </p:nvPr>
        </p:nvGraphicFramePr>
        <p:xfrm>
          <a:off x="660400" y="6392863"/>
          <a:ext cx="67786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" name="Equation" r:id="rId45" imgW="342720" imgH="203040" progId="Equation.DSMT4">
                  <p:embed/>
                </p:oleObj>
              </mc:Choice>
              <mc:Fallback>
                <p:oleObj name="Equation" r:id="rId45" imgW="3427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" y="6392863"/>
                        <a:ext cx="677863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181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5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55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755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755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755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7557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7557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755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755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55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55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755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755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755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0"/>
                                        <p:tgtEl>
                                          <p:spTgt spid="755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755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5737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94" name="Text Box 2"/>
          <p:cNvSpPr txBox="1">
            <a:spLocks noChangeArrowheads="1"/>
          </p:cNvSpPr>
          <p:nvPr/>
        </p:nvSpPr>
        <p:spPr bwMode="auto">
          <a:xfrm>
            <a:off x="684213" y="188913"/>
            <a:ext cx="7451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buFont typeface="Arial" pitchFamily="34" charset="0"/>
              <a:buNone/>
            </a:pPr>
            <a:r>
              <a:rPr kumimoji="0" lang="en-US" altLang="zh-CN" sz="2400" b="1">
                <a:solidFill>
                  <a:srgbClr val="FF0000"/>
                </a:solidFill>
              </a:rPr>
              <a:t>2</a:t>
            </a:r>
            <a:r>
              <a:rPr kumimoji="0" lang="zh-CN" altLang="en-US" sz="2400" b="1">
                <a:solidFill>
                  <a:srgbClr val="FF0000"/>
                </a:solidFill>
              </a:rPr>
              <a:t>、 空间曲面的切平面及法线</a:t>
            </a:r>
          </a:p>
        </p:txBody>
      </p:sp>
      <p:graphicFrame>
        <p:nvGraphicFramePr>
          <p:cNvPr id="77619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32787"/>
              </p:ext>
            </p:extLst>
          </p:nvPr>
        </p:nvGraphicFramePr>
        <p:xfrm>
          <a:off x="754063" y="836613"/>
          <a:ext cx="325755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6" name="Equation" r:id="rId3" imgW="1739880" imgH="215640" progId="Equation.DSMT4">
                  <p:embed/>
                </p:oleObj>
              </mc:Choice>
              <mc:Fallback>
                <p:oleObj name="Equation" r:id="rId3" imgW="17398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063" y="836613"/>
                        <a:ext cx="3257550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619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670793"/>
              </p:ext>
            </p:extLst>
          </p:nvPr>
        </p:nvGraphicFramePr>
        <p:xfrm>
          <a:off x="6235700" y="836613"/>
          <a:ext cx="2943225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7" name="Equation" r:id="rId5" imgW="1523880" imgH="228600" progId="Equation.DSMT4">
                  <p:embed/>
                </p:oleObj>
              </mc:Choice>
              <mc:Fallback>
                <p:oleObj name="Equation" r:id="rId5" imgW="1523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700" y="836613"/>
                        <a:ext cx="2943225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61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4609465"/>
              </p:ext>
            </p:extLst>
          </p:nvPr>
        </p:nvGraphicFramePr>
        <p:xfrm>
          <a:off x="4187825" y="836613"/>
          <a:ext cx="201930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8" name="Equation" r:id="rId7" imgW="1079280" imgH="228600" progId="Equation.DSMT4">
                  <p:embed/>
                </p:oleObj>
              </mc:Choice>
              <mc:Fallback>
                <p:oleObj name="Equation" r:id="rId7" imgW="1079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7825" y="836613"/>
                        <a:ext cx="2019300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619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847173"/>
              </p:ext>
            </p:extLst>
          </p:nvPr>
        </p:nvGraphicFramePr>
        <p:xfrm>
          <a:off x="293688" y="1376363"/>
          <a:ext cx="4206875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9" name="Equation" r:id="rId9" imgW="2247840" imgH="228600" progId="Equation.DSMT4">
                  <p:embed/>
                </p:oleObj>
              </mc:Choice>
              <mc:Fallback>
                <p:oleObj name="Equation" r:id="rId9" imgW="22478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8" y="1376363"/>
                        <a:ext cx="4206875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619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889497"/>
              </p:ext>
            </p:extLst>
          </p:nvPr>
        </p:nvGraphicFramePr>
        <p:xfrm>
          <a:off x="1381125" y="1916113"/>
          <a:ext cx="5408613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0" name="Equation" r:id="rId11" imgW="2806560" imgH="241200" progId="Equation.DSMT4">
                  <p:embed/>
                </p:oleObj>
              </mc:Choice>
              <mc:Fallback>
                <p:oleObj name="Equation" r:id="rId11" imgW="28065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25" y="1916113"/>
                        <a:ext cx="5408613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620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935363"/>
              </p:ext>
            </p:extLst>
          </p:nvPr>
        </p:nvGraphicFramePr>
        <p:xfrm>
          <a:off x="260350" y="2468563"/>
          <a:ext cx="1838325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1" name="Equation" r:id="rId13" imgW="952200" imgH="203040" progId="Equation.DSMT4">
                  <p:embed/>
                </p:oleObj>
              </mc:Choice>
              <mc:Fallback>
                <p:oleObj name="Equation" r:id="rId13" imgW="9522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350" y="2468563"/>
                        <a:ext cx="1838325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620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511978"/>
              </p:ext>
            </p:extLst>
          </p:nvPr>
        </p:nvGraphicFramePr>
        <p:xfrm>
          <a:off x="356814" y="2989262"/>
          <a:ext cx="8175626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2" name="Equation" r:id="rId15" imgW="4241520" imgH="241200" progId="Equation.DSMT4">
                  <p:embed/>
                </p:oleObj>
              </mc:Choice>
              <mc:Fallback>
                <p:oleObj name="Equation" r:id="rId15" imgW="42415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814" y="2989262"/>
                        <a:ext cx="8175626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620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09980"/>
              </p:ext>
            </p:extLst>
          </p:nvPr>
        </p:nvGraphicFramePr>
        <p:xfrm>
          <a:off x="461963" y="3470275"/>
          <a:ext cx="6950075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3" name="Equation" r:id="rId17" imgW="3606480" imgH="444240" progId="Equation.DSMT4">
                  <p:embed/>
                </p:oleObj>
              </mc:Choice>
              <mc:Fallback>
                <p:oleObj name="Equation" r:id="rId17" imgW="36064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63" y="3470275"/>
                        <a:ext cx="6950075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620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405105"/>
              </p:ext>
            </p:extLst>
          </p:nvPr>
        </p:nvGraphicFramePr>
        <p:xfrm>
          <a:off x="849313" y="4416425"/>
          <a:ext cx="306705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4" name="Equation" r:id="rId19" imgW="1638000" imgH="215640" progId="Equation.DSMT4">
                  <p:embed/>
                </p:oleObj>
              </mc:Choice>
              <mc:Fallback>
                <p:oleObj name="Equation" r:id="rId19" imgW="16380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313" y="4416425"/>
                        <a:ext cx="3067050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620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5293854"/>
              </p:ext>
            </p:extLst>
          </p:nvPr>
        </p:nvGraphicFramePr>
        <p:xfrm>
          <a:off x="4189413" y="4416425"/>
          <a:ext cx="20193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5" name="Equation" r:id="rId21" imgW="1079280" imgH="228600" progId="Equation.DSMT4">
                  <p:embed/>
                </p:oleObj>
              </mc:Choice>
              <mc:Fallback>
                <p:oleObj name="Equation" r:id="rId21" imgW="1079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9413" y="4416425"/>
                        <a:ext cx="20193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620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710517"/>
              </p:ext>
            </p:extLst>
          </p:nvPr>
        </p:nvGraphicFramePr>
        <p:xfrm>
          <a:off x="322263" y="4941888"/>
          <a:ext cx="4205287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6" name="Equation" r:id="rId23" imgW="2247840" imgH="228600" progId="Equation.DSMT4">
                  <p:embed/>
                </p:oleObj>
              </mc:Choice>
              <mc:Fallback>
                <p:oleObj name="Equation" r:id="rId23" imgW="22478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63" y="4941888"/>
                        <a:ext cx="4205287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620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196207"/>
              </p:ext>
            </p:extLst>
          </p:nvPr>
        </p:nvGraphicFramePr>
        <p:xfrm>
          <a:off x="4849813" y="4941888"/>
          <a:ext cx="3570287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7" name="Equation" r:id="rId25" imgW="1854000" imgH="241200" progId="Equation.DSMT4">
                  <p:embed/>
                </p:oleObj>
              </mc:Choice>
              <mc:Fallback>
                <p:oleObj name="Equation" r:id="rId25" imgW="18540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9813" y="4941888"/>
                        <a:ext cx="3570287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620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334253"/>
              </p:ext>
            </p:extLst>
          </p:nvPr>
        </p:nvGraphicFramePr>
        <p:xfrm>
          <a:off x="6561138" y="4452938"/>
          <a:ext cx="1851025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8" name="Equation" r:id="rId27" imgW="990360" imgH="203040" progId="Equation.DSMT4">
                  <p:embed/>
                </p:oleObj>
              </mc:Choice>
              <mc:Fallback>
                <p:oleObj name="Equation" r:id="rId27" imgW="9903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1138" y="4452938"/>
                        <a:ext cx="1851025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620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687501"/>
              </p:ext>
            </p:extLst>
          </p:nvPr>
        </p:nvGraphicFramePr>
        <p:xfrm>
          <a:off x="260350" y="5492750"/>
          <a:ext cx="18383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9" name="Equation" r:id="rId29" imgW="952200" imgH="203040" progId="Equation.DSMT4">
                  <p:embed/>
                </p:oleObj>
              </mc:Choice>
              <mc:Fallback>
                <p:oleObj name="Equation" r:id="rId29" imgW="9522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350" y="5492750"/>
                        <a:ext cx="1838325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620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715287"/>
              </p:ext>
            </p:extLst>
          </p:nvPr>
        </p:nvGraphicFramePr>
        <p:xfrm>
          <a:off x="2486025" y="5481638"/>
          <a:ext cx="5972175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0" name="Equation" r:id="rId31" imgW="3098520" imgH="241200" progId="Equation.DSMT4">
                  <p:embed/>
                </p:oleObj>
              </mc:Choice>
              <mc:Fallback>
                <p:oleObj name="Equation" r:id="rId31" imgW="30985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6025" y="5481638"/>
                        <a:ext cx="5972175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621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3248047"/>
              </p:ext>
            </p:extLst>
          </p:nvPr>
        </p:nvGraphicFramePr>
        <p:xfrm>
          <a:off x="384175" y="5954713"/>
          <a:ext cx="53848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1" name="Equation" r:id="rId33" imgW="2793960" imgH="444240" progId="Equation.DSMT4">
                  <p:embed/>
                </p:oleObj>
              </mc:Choice>
              <mc:Fallback>
                <p:oleObj name="Equation" r:id="rId33" imgW="279396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75" y="5954713"/>
                        <a:ext cx="5384800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354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76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76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776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776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776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776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776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776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776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776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776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776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0"/>
                                        <p:tgtEl>
                                          <p:spTgt spid="776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000"/>
                                        <p:tgtEl>
                                          <p:spTgt spid="776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0"/>
                                        <p:tgtEl>
                                          <p:spTgt spid="776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0"/>
                                        <p:tgtEl>
                                          <p:spTgt spid="776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000"/>
                                        <p:tgtEl>
                                          <p:spTgt spid="776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6194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3214788"/>
              </p:ext>
            </p:extLst>
          </p:nvPr>
        </p:nvGraphicFramePr>
        <p:xfrm>
          <a:off x="715963" y="1268413"/>
          <a:ext cx="320992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6" name="Equation" r:id="rId3" imgW="1714320" imgH="215640" progId="Equation.DSMT4">
                  <p:embed/>
                </p:oleObj>
              </mc:Choice>
              <mc:Fallback>
                <p:oleObj name="Equation" r:id="rId3" imgW="17143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963" y="1268413"/>
                        <a:ext cx="320992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5578062"/>
              </p:ext>
            </p:extLst>
          </p:nvPr>
        </p:nvGraphicFramePr>
        <p:xfrm>
          <a:off x="4151313" y="1268413"/>
          <a:ext cx="201930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7" name="Equation" r:id="rId5" imgW="1079280" imgH="228600" progId="Equation.DSMT4">
                  <p:embed/>
                </p:oleObj>
              </mc:Choice>
              <mc:Fallback>
                <p:oleObj name="Equation" r:id="rId5" imgW="1079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313" y="1268413"/>
                        <a:ext cx="2019300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9178882"/>
              </p:ext>
            </p:extLst>
          </p:nvPr>
        </p:nvGraphicFramePr>
        <p:xfrm>
          <a:off x="6391275" y="1279525"/>
          <a:ext cx="21304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8" name="Equation" r:id="rId7" imgW="1104840" imgH="203040" progId="Equation.DSMT4">
                  <p:embed/>
                </p:oleObj>
              </mc:Choice>
              <mc:Fallback>
                <p:oleObj name="Equation" r:id="rId7" imgW="11048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1275" y="1279525"/>
                        <a:ext cx="2130425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4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984886"/>
              </p:ext>
            </p:extLst>
          </p:nvPr>
        </p:nvGraphicFramePr>
        <p:xfrm>
          <a:off x="1189038" y="1808163"/>
          <a:ext cx="5972175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9" name="Equation" r:id="rId9" imgW="3098520" imgH="241200" progId="Equation.DSMT4">
                  <p:embed/>
                </p:oleObj>
              </mc:Choice>
              <mc:Fallback>
                <p:oleObj name="Equation" r:id="rId9" imgW="30985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9038" y="1808163"/>
                        <a:ext cx="5972175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46" name="Text Box 6"/>
          <p:cNvSpPr txBox="1">
            <a:spLocks noChangeArrowheads="1"/>
          </p:cNvSpPr>
          <p:nvPr/>
        </p:nvSpPr>
        <p:spPr bwMode="auto">
          <a:xfrm>
            <a:off x="393700" y="188913"/>
            <a:ext cx="5329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buFont typeface="Arial" pitchFamily="34" charset="0"/>
              <a:buNone/>
            </a:pPr>
            <a:r>
              <a:rPr kumimoji="0" lang="zh-CN" altLang="en-US" sz="2400" b="1">
                <a:solidFill>
                  <a:srgbClr val="FF0000"/>
                </a:solidFill>
              </a:rPr>
              <a:t>（二） 重点、难点、易错点讲解</a:t>
            </a:r>
          </a:p>
        </p:txBody>
      </p:sp>
      <p:sp>
        <p:nvSpPr>
          <p:cNvPr id="778247" name="Text Box 7"/>
          <p:cNvSpPr txBox="1">
            <a:spLocks noChangeArrowheads="1"/>
          </p:cNvSpPr>
          <p:nvPr/>
        </p:nvSpPr>
        <p:spPr bwMode="auto">
          <a:xfrm>
            <a:off x="547688" y="733425"/>
            <a:ext cx="755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buFont typeface="Arial" pitchFamily="34" charset="0"/>
              <a:buNone/>
            </a:pPr>
            <a:r>
              <a:rPr kumimoji="0" lang="en-US" altLang="zh-CN" sz="2400" b="1">
                <a:solidFill>
                  <a:srgbClr val="FF0000"/>
                </a:solidFill>
              </a:rPr>
              <a:t>1</a:t>
            </a:r>
            <a:r>
              <a:rPr kumimoji="0" lang="zh-CN" altLang="en-US" sz="2400" b="1">
                <a:solidFill>
                  <a:srgbClr val="FF0000"/>
                </a:solidFill>
              </a:rPr>
              <a:t>、 </a:t>
            </a:r>
          </a:p>
        </p:txBody>
      </p:sp>
      <p:graphicFrame>
        <p:nvGraphicFramePr>
          <p:cNvPr id="77824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4920957"/>
              </p:ext>
            </p:extLst>
          </p:nvPr>
        </p:nvGraphicFramePr>
        <p:xfrm>
          <a:off x="1103313" y="741363"/>
          <a:ext cx="26511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0" name="Equation" r:id="rId11" imgW="1257120" imgH="203040" progId="Equation.DSMT4">
                  <p:embed/>
                </p:oleObj>
              </mc:Choice>
              <mc:Fallback>
                <p:oleObj name="Equation" r:id="rId11" imgW="12571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741363"/>
                        <a:ext cx="26511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4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251248"/>
              </p:ext>
            </p:extLst>
          </p:nvPr>
        </p:nvGraphicFramePr>
        <p:xfrm>
          <a:off x="1201738" y="2349500"/>
          <a:ext cx="5851525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1" name="Equation" r:id="rId13" imgW="3035160" imgH="241200" progId="Equation.DSMT4">
                  <p:embed/>
                </p:oleObj>
              </mc:Choice>
              <mc:Fallback>
                <p:oleObj name="Equation" r:id="rId13" imgW="30351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1738" y="2349500"/>
                        <a:ext cx="5851525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5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577818"/>
              </p:ext>
            </p:extLst>
          </p:nvPr>
        </p:nvGraphicFramePr>
        <p:xfrm>
          <a:off x="1103313" y="2881313"/>
          <a:ext cx="4727575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2" name="Equation" r:id="rId15" imgW="2450880" imgH="241200" progId="Equation.DSMT4">
                  <p:embed/>
                </p:oleObj>
              </mc:Choice>
              <mc:Fallback>
                <p:oleObj name="Equation" r:id="rId15" imgW="2450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2881313"/>
                        <a:ext cx="4727575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51" name="Line 11"/>
          <p:cNvSpPr>
            <a:spLocks noChangeShapeType="1"/>
          </p:cNvSpPr>
          <p:nvPr/>
        </p:nvSpPr>
        <p:spPr bwMode="auto">
          <a:xfrm>
            <a:off x="2590800" y="3321050"/>
            <a:ext cx="3349625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solidFill>
                <a:srgbClr val="FF0000"/>
              </a:solidFill>
            </a:endParaRPr>
          </a:p>
        </p:txBody>
      </p:sp>
      <p:graphicFrame>
        <p:nvGraphicFramePr>
          <p:cNvPr id="77825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954919"/>
              </p:ext>
            </p:extLst>
          </p:nvPr>
        </p:nvGraphicFramePr>
        <p:xfrm>
          <a:off x="4103688" y="3321050"/>
          <a:ext cx="26193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3" name="Equation" r:id="rId17" imgW="139680" imgH="203040" progId="Equation.DSMT4">
                  <p:embed/>
                </p:oleObj>
              </mc:Choice>
              <mc:Fallback>
                <p:oleObj name="Equation" r:id="rId17" imgW="1396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3688" y="3321050"/>
                        <a:ext cx="261937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5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106576"/>
              </p:ext>
            </p:extLst>
          </p:nvPr>
        </p:nvGraphicFramePr>
        <p:xfrm>
          <a:off x="3502025" y="3644900"/>
          <a:ext cx="2281238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4" name="Equation" r:id="rId19" imgW="1218960" imgH="215640" progId="Equation.DSMT4">
                  <p:embed/>
                </p:oleObj>
              </mc:Choice>
              <mc:Fallback>
                <p:oleObj name="Equation" r:id="rId19" imgW="12189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2025" y="3644900"/>
                        <a:ext cx="2281238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54" name="Line 14"/>
          <p:cNvSpPr>
            <a:spLocks noChangeShapeType="1"/>
          </p:cNvSpPr>
          <p:nvPr/>
        </p:nvSpPr>
        <p:spPr bwMode="auto">
          <a:xfrm>
            <a:off x="1295400" y="3321050"/>
            <a:ext cx="971550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solidFill>
                <a:srgbClr val="FF0000"/>
              </a:solidFill>
            </a:endParaRPr>
          </a:p>
        </p:txBody>
      </p:sp>
      <p:graphicFrame>
        <p:nvGraphicFramePr>
          <p:cNvPr id="77825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164511"/>
              </p:ext>
            </p:extLst>
          </p:nvPr>
        </p:nvGraphicFramePr>
        <p:xfrm>
          <a:off x="1619250" y="3321050"/>
          <a:ext cx="261938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5" name="Equation" r:id="rId21" imgW="139680" imgH="203040" progId="Equation.DSMT4">
                  <p:embed/>
                </p:oleObj>
              </mc:Choice>
              <mc:Fallback>
                <p:oleObj name="Equation" r:id="rId21" imgW="1396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321050"/>
                        <a:ext cx="261938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5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687743"/>
              </p:ext>
            </p:extLst>
          </p:nvPr>
        </p:nvGraphicFramePr>
        <p:xfrm>
          <a:off x="862013" y="3656013"/>
          <a:ext cx="23780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6" name="Equation" r:id="rId23" imgW="1269720" imgH="203040" progId="Equation.DSMT4">
                  <p:embed/>
                </p:oleObj>
              </mc:Choice>
              <mc:Fallback>
                <p:oleObj name="Equation" r:id="rId23" imgW="12697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2013" y="3656013"/>
                        <a:ext cx="2378075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57" name="Text Box 17"/>
          <p:cNvSpPr txBox="1">
            <a:spLocks noChangeArrowheads="1"/>
          </p:cNvSpPr>
          <p:nvPr/>
        </p:nvSpPr>
        <p:spPr bwMode="auto">
          <a:xfrm>
            <a:off x="539750" y="4159250"/>
            <a:ext cx="755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buFont typeface="Arial" pitchFamily="34" charset="0"/>
              <a:buNone/>
            </a:pPr>
            <a:r>
              <a:rPr kumimoji="0" lang="en-US" altLang="zh-CN" sz="2400" b="1">
                <a:solidFill>
                  <a:srgbClr val="FF0000"/>
                </a:solidFill>
              </a:rPr>
              <a:t>2</a:t>
            </a:r>
            <a:r>
              <a:rPr kumimoji="0" lang="zh-CN" altLang="en-US" sz="2400" b="1">
                <a:solidFill>
                  <a:srgbClr val="FF0000"/>
                </a:solidFill>
              </a:rPr>
              <a:t>、 </a:t>
            </a:r>
          </a:p>
        </p:txBody>
      </p:sp>
      <p:graphicFrame>
        <p:nvGraphicFramePr>
          <p:cNvPr id="77825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281888"/>
              </p:ext>
            </p:extLst>
          </p:nvPr>
        </p:nvGraphicFramePr>
        <p:xfrm>
          <a:off x="1108075" y="4195763"/>
          <a:ext cx="316547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7" name="Equation" r:id="rId25" imgW="1549080" imgH="203040" progId="Equation.DSMT4">
                  <p:embed/>
                </p:oleObj>
              </mc:Choice>
              <mc:Fallback>
                <p:oleObj name="Equation" r:id="rId25" imgW="15490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8075" y="4195763"/>
                        <a:ext cx="3165475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5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37735"/>
              </p:ext>
            </p:extLst>
          </p:nvPr>
        </p:nvGraphicFramePr>
        <p:xfrm>
          <a:off x="717550" y="4765675"/>
          <a:ext cx="320992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8" name="Equation" r:id="rId27" imgW="1714320" imgH="215640" progId="Equation.DSMT4">
                  <p:embed/>
                </p:oleObj>
              </mc:Choice>
              <mc:Fallback>
                <p:oleObj name="Equation" r:id="rId27" imgW="17143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550" y="4765675"/>
                        <a:ext cx="3209925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60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1075805"/>
              </p:ext>
            </p:extLst>
          </p:nvPr>
        </p:nvGraphicFramePr>
        <p:xfrm>
          <a:off x="4067175" y="4765675"/>
          <a:ext cx="356552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9" name="Equation" r:id="rId29" imgW="1904760" imgH="215640" progId="Equation.DSMT4">
                  <p:embed/>
                </p:oleObj>
              </mc:Choice>
              <mc:Fallback>
                <p:oleObj name="Equation" r:id="rId29" imgW="19047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4765675"/>
                        <a:ext cx="3565525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6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8144648"/>
              </p:ext>
            </p:extLst>
          </p:nvPr>
        </p:nvGraphicFramePr>
        <p:xfrm>
          <a:off x="7702550" y="4808538"/>
          <a:ext cx="1044575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0" name="Equation" r:id="rId31" imgW="558720" imgH="203040" progId="Equation.DSMT4">
                  <p:embed/>
                </p:oleObj>
              </mc:Choice>
              <mc:Fallback>
                <p:oleObj name="Equation" r:id="rId31" imgW="5587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2550" y="4808538"/>
                        <a:ext cx="1044575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6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375391"/>
              </p:ext>
            </p:extLst>
          </p:nvPr>
        </p:nvGraphicFramePr>
        <p:xfrm>
          <a:off x="216198" y="5276850"/>
          <a:ext cx="118745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1" name="Equation" r:id="rId33" imgW="634680" imgH="203040" progId="Equation.DSMT4">
                  <p:embed/>
                </p:oleObj>
              </mc:Choice>
              <mc:Fallback>
                <p:oleObj name="Equation" r:id="rId33" imgW="6346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98" y="5276850"/>
                        <a:ext cx="118745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63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0714526"/>
              </p:ext>
            </p:extLst>
          </p:nvPr>
        </p:nvGraphicFramePr>
        <p:xfrm>
          <a:off x="130175" y="5757863"/>
          <a:ext cx="25654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2" name="Equation" r:id="rId35" imgW="1371600" imgH="495000" progId="Equation.DSMT4">
                  <p:embed/>
                </p:oleObj>
              </mc:Choice>
              <mc:Fallback>
                <p:oleObj name="Equation" r:id="rId35" imgW="1371600" imgH="49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75" y="5757863"/>
                        <a:ext cx="2565400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64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012288"/>
              </p:ext>
            </p:extLst>
          </p:nvPr>
        </p:nvGraphicFramePr>
        <p:xfrm>
          <a:off x="2722563" y="5722938"/>
          <a:ext cx="259080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3" name="Equation" r:id="rId37" imgW="1384200" imgH="520560" progId="Equation.DSMT4">
                  <p:embed/>
                </p:oleObj>
              </mc:Choice>
              <mc:Fallback>
                <p:oleObj name="Equation" r:id="rId37" imgW="1384200" imgH="520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2563" y="5722938"/>
                        <a:ext cx="2590800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6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332377"/>
              </p:ext>
            </p:extLst>
          </p:nvPr>
        </p:nvGraphicFramePr>
        <p:xfrm>
          <a:off x="5411788" y="5757863"/>
          <a:ext cx="2446337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4" name="Equation" r:id="rId39" imgW="1307880" imgH="495000" progId="Equation.DSMT4">
                  <p:embed/>
                </p:oleObj>
              </mc:Choice>
              <mc:Fallback>
                <p:oleObj name="Equation" r:id="rId39" imgW="1307880" imgH="49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1788" y="5757863"/>
                        <a:ext cx="2446337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66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663426"/>
              </p:ext>
            </p:extLst>
          </p:nvPr>
        </p:nvGraphicFramePr>
        <p:xfrm>
          <a:off x="7953375" y="5953125"/>
          <a:ext cx="998538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5" name="Equation" r:id="rId41" imgW="533160" imgH="215640" progId="Equation.DSMT4">
                  <p:embed/>
                </p:oleObj>
              </mc:Choice>
              <mc:Fallback>
                <p:oleObj name="Equation" r:id="rId41" imgW="5331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75" y="5953125"/>
                        <a:ext cx="998538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420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78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78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778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77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778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778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778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778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778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778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000"/>
                                        <p:tgtEl>
                                          <p:spTgt spid="778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778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778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000"/>
                                        <p:tgtEl>
                                          <p:spTgt spid="778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778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778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000"/>
                                        <p:tgtEl>
                                          <p:spTgt spid="778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000"/>
                                        <p:tgtEl>
                                          <p:spTgt spid="778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000"/>
                                        <p:tgtEl>
                                          <p:spTgt spid="778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000"/>
                                        <p:tgtEl>
                                          <p:spTgt spid="778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000"/>
                                        <p:tgtEl>
                                          <p:spTgt spid="778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000"/>
                                        <p:tgtEl>
                                          <p:spTgt spid="778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000"/>
                                        <p:tgtEl>
                                          <p:spTgt spid="778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2000"/>
                                        <p:tgtEl>
                                          <p:spTgt spid="778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2000"/>
                                        <p:tgtEl>
                                          <p:spTgt spid="778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46" grpId="0" autoUpdateAnimBg="0"/>
      <p:bldP spid="778247" grpId="0" autoUpdateAnimBg="0"/>
      <p:bldP spid="778251" grpId="0" animBg="1"/>
      <p:bldP spid="778254" grpId="0" animBg="1"/>
      <p:bldP spid="778257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70" name="Text Box 6"/>
          <p:cNvSpPr txBox="1">
            <a:spLocks noChangeArrowheads="1"/>
          </p:cNvSpPr>
          <p:nvPr/>
        </p:nvSpPr>
        <p:spPr bwMode="auto">
          <a:xfrm>
            <a:off x="393700" y="188913"/>
            <a:ext cx="5329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buFont typeface="Arial" pitchFamily="34" charset="0"/>
              <a:buNone/>
            </a:pPr>
            <a:r>
              <a:rPr kumimoji="0" lang="zh-CN" altLang="en-US" sz="2400" b="1">
                <a:solidFill>
                  <a:srgbClr val="FF0000"/>
                </a:solidFill>
              </a:rPr>
              <a:t>（三） 常见的题型分析</a:t>
            </a:r>
          </a:p>
        </p:txBody>
      </p:sp>
      <p:sp>
        <p:nvSpPr>
          <p:cNvPr id="779291" name="Text Box 27"/>
          <p:cNvSpPr txBox="1">
            <a:spLocks noChangeArrowheads="1"/>
          </p:cNvSpPr>
          <p:nvPr/>
        </p:nvSpPr>
        <p:spPr bwMode="auto">
          <a:xfrm>
            <a:off x="323850" y="692150"/>
            <a:ext cx="78882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   </a:t>
            </a:r>
            <a:r>
              <a:rPr lang="zh-CN" altLang="en-US" sz="2400" b="1">
                <a:solidFill>
                  <a:srgbClr val="FF0000"/>
                </a:solidFill>
              </a:rPr>
              <a:t>曲面在某点处的切平面、空间曲线在某点处的切线</a:t>
            </a:r>
          </a:p>
        </p:txBody>
      </p:sp>
      <p:sp>
        <p:nvSpPr>
          <p:cNvPr id="779292" name="Text Box 28"/>
          <p:cNvSpPr txBox="1">
            <a:spLocks noChangeArrowheads="1"/>
          </p:cNvSpPr>
          <p:nvPr/>
        </p:nvSpPr>
        <p:spPr bwMode="auto">
          <a:xfrm>
            <a:off x="539750" y="1196975"/>
            <a:ext cx="56880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1</a:t>
            </a:r>
            <a:r>
              <a:rPr lang="zh-CN" altLang="en-US" sz="2400" b="1">
                <a:solidFill>
                  <a:srgbClr val="FF0000"/>
                </a:solidFill>
              </a:rPr>
              <a:t>、曲面在某点处的切平面</a:t>
            </a:r>
          </a:p>
        </p:txBody>
      </p:sp>
      <p:sp>
        <p:nvSpPr>
          <p:cNvPr id="779293" name="Text Box 29"/>
          <p:cNvSpPr txBox="1">
            <a:spLocks noChangeArrowheads="1"/>
          </p:cNvSpPr>
          <p:nvPr/>
        </p:nvSpPr>
        <p:spPr bwMode="auto">
          <a:xfrm>
            <a:off x="352425" y="1797050"/>
            <a:ext cx="396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</a:rPr>
              <a:t>（</a:t>
            </a:r>
            <a:r>
              <a:rPr lang="en-US" altLang="zh-CN" sz="2400" b="1">
                <a:solidFill>
                  <a:srgbClr val="FF0000"/>
                </a:solidFill>
              </a:rPr>
              <a:t>1</a:t>
            </a:r>
            <a:r>
              <a:rPr lang="zh-CN" altLang="en-US" sz="2400" b="1">
                <a:solidFill>
                  <a:srgbClr val="FF0000"/>
                </a:solidFill>
              </a:rPr>
              <a:t>）设曲面方程为</a:t>
            </a:r>
          </a:p>
        </p:txBody>
      </p:sp>
      <p:graphicFrame>
        <p:nvGraphicFramePr>
          <p:cNvPr id="779294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752851"/>
              </p:ext>
            </p:extLst>
          </p:nvPr>
        </p:nvGraphicFramePr>
        <p:xfrm>
          <a:off x="3275196" y="1772816"/>
          <a:ext cx="2207022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0" name="Equation" r:id="rId3" imgW="850680" imgH="203040" progId="Equation.DSMT4">
                  <p:embed/>
                </p:oleObj>
              </mc:Choice>
              <mc:Fallback>
                <p:oleObj name="Equation" r:id="rId3" imgW="8506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196" y="1772816"/>
                        <a:ext cx="2207022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9295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4274430"/>
              </p:ext>
            </p:extLst>
          </p:nvPr>
        </p:nvGraphicFramePr>
        <p:xfrm>
          <a:off x="827584" y="3314403"/>
          <a:ext cx="7723382" cy="622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1" name="Equation" r:id="rId5" imgW="2997000" imgH="241200" progId="Equation.DSMT4">
                  <p:embed/>
                </p:oleObj>
              </mc:Choice>
              <mc:Fallback>
                <p:oleObj name="Equation" r:id="rId5" imgW="29970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3314403"/>
                        <a:ext cx="7723382" cy="622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9296" name="Text Box 32"/>
          <p:cNvSpPr txBox="1">
            <a:spLocks noChangeArrowheads="1"/>
          </p:cNvSpPr>
          <p:nvPr/>
        </p:nvSpPr>
        <p:spPr bwMode="auto">
          <a:xfrm>
            <a:off x="508000" y="2349500"/>
            <a:ext cx="20409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第一步：计算</a:t>
            </a:r>
          </a:p>
        </p:txBody>
      </p:sp>
      <p:graphicFrame>
        <p:nvGraphicFramePr>
          <p:cNvPr id="779297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1708056"/>
              </p:ext>
            </p:extLst>
          </p:nvPr>
        </p:nvGraphicFramePr>
        <p:xfrm>
          <a:off x="2637364" y="2314931"/>
          <a:ext cx="1862628" cy="682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2" name="Equation" r:id="rId7" imgW="634680" imgH="241200" progId="Equation.DSMT4">
                  <p:embed/>
                </p:oleObj>
              </mc:Choice>
              <mc:Fallback>
                <p:oleObj name="Equation" r:id="rId7" imgW="6346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7364" y="2314931"/>
                        <a:ext cx="1862628" cy="6820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9298" name="Text Box 34"/>
          <p:cNvSpPr txBox="1">
            <a:spLocks noChangeArrowheads="1"/>
          </p:cNvSpPr>
          <p:nvPr/>
        </p:nvSpPr>
        <p:spPr bwMode="auto">
          <a:xfrm>
            <a:off x="514350" y="2852738"/>
            <a:ext cx="38972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第二步：计算曲面的法向量</a:t>
            </a:r>
          </a:p>
        </p:txBody>
      </p:sp>
      <p:sp>
        <p:nvSpPr>
          <p:cNvPr id="779299" name="Text Box 35"/>
          <p:cNvSpPr txBox="1">
            <a:spLocks noChangeArrowheads="1"/>
          </p:cNvSpPr>
          <p:nvPr/>
        </p:nvSpPr>
        <p:spPr bwMode="auto">
          <a:xfrm>
            <a:off x="539750" y="3937000"/>
            <a:ext cx="54441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第三步：分别写出切平面和法线的方程</a:t>
            </a:r>
          </a:p>
        </p:txBody>
      </p:sp>
      <p:graphicFrame>
        <p:nvGraphicFramePr>
          <p:cNvPr id="779300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3012755"/>
              </p:ext>
            </p:extLst>
          </p:nvPr>
        </p:nvGraphicFramePr>
        <p:xfrm>
          <a:off x="827584" y="4563362"/>
          <a:ext cx="7906073" cy="449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3" name="Equation" r:id="rId9" imgW="4216320" imgH="241200" progId="Equation.DSMT4">
                  <p:embed/>
                </p:oleObj>
              </mc:Choice>
              <mc:Fallback>
                <p:oleObj name="Equation" r:id="rId9" imgW="42163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563362"/>
                        <a:ext cx="7906073" cy="4498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9301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694525"/>
              </p:ext>
            </p:extLst>
          </p:nvPr>
        </p:nvGraphicFramePr>
        <p:xfrm>
          <a:off x="1768141" y="5157192"/>
          <a:ext cx="5286859" cy="858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4" name="Equation" r:id="rId11" imgW="2730240" imgH="444240" progId="Equation.DSMT4">
                  <p:embed/>
                </p:oleObj>
              </mc:Choice>
              <mc:Fallback>
                <p:oleObj name="Equation" r:id="rId11" imgW="27302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8141" y="5157192"/>
                        <a:ext cx="5286859" cy="8582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333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79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779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779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779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79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"/>
                                        <p:tgtEl>
                                          <p:spTgt spid="779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79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"/>
                                        <p:tgtEl>
                                          <p:spTgt spid="779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79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300"/>
                                        <p:tgtEl>
                                          <p:spTgt spid="779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79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79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9270" grpId="0" autoUpdateAnimBg="0"/>
      <p:bldP spid="779291" grpId="0" autoUpdateAnimBg="0"/>
      <p:bldP spid="779292" grpId="0" autoUpdateAnimBg="0"/>
      <p:bldP spid="779293" grpId="0" autoUpdateAnimBg="0"/>
      <p:bldP spid="779296" grpId="0" autoUpdateAnimBg="0"/>
      <p:bldP spid="779298" grpId="0" autoUpdateAnimBg="0"/>
      <p:bldP spid="779299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290" name="Text Box 2"/>
          <p:cNvSpPr txBox="1">
            <a:spLocks noChangeArrowheads="1"/>
          </p:cNvSpPr>
          <p:nvPr/>
        </p:nvSpPr>
        <p:spPr bwMode="auto">
          <a:xfrm>
            <a:off x="323850" y="92075"/>
            <a:ext cx="396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</a:rPr>
              <a:t>（</a:t>
            </a:r>
            <a:r>
              <a:rPr lang="en-US" altLang="zh-CN" sz="2400" b="1">
                <a:solidFill>
                  <a:srgbClr val="FF0000"/>
                </a:solidFill>
              </a:rPr>
              <a:t>2</a:t>
            </a:r>
            <a:r>
              <a:rPr lang="zh-CN" altLang="en-US" sz="2400" b="1">
                <a:solidFill>
                  <a:srgbClr val="FF0000"/>
                </a:solidFill>
              </a:rPr>
              <a:t>）设曲面方程为</a:t>
            </a:r>
          </a:p>
        </p:txBody>
      </p:sp>
      <p:graphicFrame>
        <p:nvGraphicFramePr>
          <p:cNvPr id="78029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968683"/>
              </p:ext>
            </p:extLst>
          </p:nvPr>
        </p:nvGraphicFramePr>
        <p:xfrm>
          <a:off x="3203848" y="118836"/>
          <a:ext cx="1445913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9" name="Equation" r:id="rId3" imgW="749160" imgH="203040" progId="Equation.DSMT4">
                  <p:embed/>
                </p:oleObj>
              </mc:Choice>
              <mc:Fallback>
                <p:oleObj name="Equation" r:id="rId3" imgW="7491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118836"/>
                        <a:ext cx="1445913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02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616092"/>
              </p:ext>
            </p:extLst>
          </p:nvPr>
        </p:nvGraphicFramePr>
        <p:xfrm>
          <a:off x="1075530" y="1739415"/>
          <a:ext cx="5692903" cy="610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0" name="Equation" r:id="rId5" imgW="2247840" imgH="241200" progId="Equation.DSMT4">
                  <p:embed/>
                </p:oleObj>
              </mc:Choice>
              <mc:Fallback>
                <p:oleObj name="Equation" r:id="rId5" imgW="22478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530" y="1739415"/>
                        <a:ext cx="5692903" cy="6100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0293" name="Text Box 5"/>
          <p:cNvSpPr txBox="1">
            <a:spLocks noChangeArrowheads="1"/>
          </p:cNvSpPr>
          <p:nvPr/>
        </p:nvSpPr>
        <p:spPr bwMode="auto">
          <a:xfrm>
            <a:off x="471488" y="638175"/>
            <a:ext cx="17315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第一步：取</a:t>
            </a:r>
          </a:p>
        </p:txBody>
      </p:sp>
      <p:graphicFrame>
        <p:nvGraphicFramePr>
          <p:cNvPr id="78029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95644"/>
              </p:ext>
            </p:extLst>
          </p:nvPr>
        </p:nvGraphicFramePr>
        <p:xfrm>
          <a:off x="2203052" y="671215"/>
          <a:ext cx="306657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1" name="Equation" r:id="rId7" imgW="1409400" imgH="203040" progId="Equation.DSMT4">
                  <p:embed/>
                </p:oleObj>
              </mc:Choice>
              <mc:Fallback>
                <p:oleObj name="Equation" r:id="rId7" imgW="1409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3052" y="671215"/>
                        <a:ext cx="3066578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0295" name="Text Box 7"/>
          <p:cNvSpPr txBox="1">
            <a:spLocks noChangeArrowheads="1"/>
          </p:cNvSpPr>
          <p:nvPr/>
        </p:nvSpPr>
        <p:spPr bwMode="auto">
          <a:xfrm>
            <a:off x="471488" y="1247775"/>
            <a:ext cx="38972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第二步：计算曲面的法向量</a:t>
            </a:r>
          </a:p>
        </p:txBody>
      </p:sp>
      <p:sp>
        <p:nvSpPr>
          <p:cNvPr id="780296" name="Text Box 8"/>
          <p:cNvSpPr txBox="1">
            <a:spLocks noChangeArrowheads="1"/>
          </p:cNvSpPr>
          <p:nvPr/>
        </p:nvSpPr>
        <p:spPr bwMode="auto">
          <a:xfrm>
            <a:off x="431800" y="2349500"/>
            <a:ext cx="8748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第三步：利用点法式和对称式分别写出切平面和法线的方程</a:t>
            </a:r>
          </a:p>
        </p:txBody>
      </p:sp>
      <p:graphicFrame>
        <p:nvGraphicFramePr>
          <p:cNvPr id="78029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371799"/>
              </p:ext>
            </p:extLst>
          </p:nvPr>
        </p:nvGraphicFramePr>
        <p:xfrm>
          <a:off x="856000" y="2968055"/>
          <a:ext cx="7900312" cy="604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2" name="Equation" r:id="rId9" imgW="3149280" imgH="241200" progId="Equation.DSMT4">
                  <p:embed/>
                </p:oleObj>
              </mc:Choice>
              <mc:Fallback>
                <p:oleObj name="Equation" r:id="rId9" imgW="31492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6000" y="2968055"/>
                        <a:ext cx="7900312" cy="6049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029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244881"/>
              </p:ext>
            </p:extLst>
          </p:nvPr>
        </p:nvGraphicFramePr>
        <p:xfrm>
          <a:off x="2262187" y="3810000"/>
          <a:ext cx="4993183" cy="1059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3" name="Equation" r:id="rId11" imgW="2095200" imgH="444240" progId="Equation.DSMT4">
                  <p:embed/>
                </p:oleObj>
              </mc:Choice>
              <mc:Fallback>
                <p:oleObj name="Equation" r:id="rId11" imgW="20952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2187" y="3810000"/>
                        <a:ext cx="4993183" cy="1059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263698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78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675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8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8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80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"/>
                                        <p:tgtEl>
                                          <p:spTgt spid="780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8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780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48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80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3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80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0290" grpId="0" autoUpdateAnimBg="0"/>
      <p:bldP spid="780293" grpId="0" autoUpdateAnimBg="0"/>
      <p:bldP spid="780295" grpId="0" autoUpdateAnimBg="0"/>
      <p:bldP spid="780296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218" name="Text Box 2"/>
          <p:cNvSpPr txBox="1">
            <a:spLocks noChangeArrowheads="1"/>
          </p:cNvSpPr>
          <p:nvPr/>
        </p:nvSpPr>
        <p:spPr bwMode="auto">
          <a:xfrm>
            <a:off x="539750" y="228600"/>
            <a:ext cx="7126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buFont typeface="Arial" pitchFamily="34" charset="0"/>
              <a:buNone/>
            </a:pPr>
            <a:r>
              <a:rPr kumimoji="0" lang="zh-CN" altLang="en-US" sz="2400" b="1">
                <a:solidFill>
                  <a:srgbClr val="FF0000"/>
                </a:solidFill>
                <a:latin typeface="宋体" pitchFamily="2" charset="-122"/>
              </a:rPr>
              <a:t>四、方向导数与梯度</a:t>
            </a:r>
          </a:p>
        </p:txBody>
      </p:sp>
      <p:sp>
        <p:nvSpPr>
          <p:cNvPr id="777219" name="Text Box 3"/>
          <p:cNvSpPr txBox="1">
            <a:spLocks noChangeArrowheads="1"/>
          </p:cNvSpPr>
          <p:nvPr/>
        </p:nvSpPr>
        <p:spPr bwMode="auto">
          <a:xfrm>
            <a:off x="323850" y="739775"/>
            <a:ext cx="5329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buFont typeface="Arial" pitchFamily="34" charset="0"/>
              <a:buNone/>
            </a:pPr>
            <a:r>
              <a:rPr kumimoji="0" lang="zh-CN" altLang="en-US" sz="2400" b="1">
                <a:solidFill>
                  <a:srgbClr val="FF0000"/>
                </a:solidFill>
              </a:rPr>
              <a:t>（一） 基本内容小结</a:t>
            </a:r>
          </a:p>
        </p:txBody>
      </p:sp>
      <p:sp>
        <p:nvSpPr>
          <p:cNvPr id="777220" name="Text Box 4"/>
          <p:cNvSpPr txBox="1">
            <a:spLocks noChangeArrowheads="1"/>
          </p:cNvSpPr>
          <p:nvPr/>
        </p:nvSpPr>
        <p:spPr bwMode="auto">
          <a:xfrm>
            <a:off x="539750" y="1376363"/>
            <a:ext cx="4751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buFont typeface="Arial" pitchFamily="34" charset="0"/>
              <a:buNone/>
            </a:pPr>
            <a:r>
              <a:rPr kumimoji="0" lang="en-US" altLang="zh-CN" sz="2400" b="1">
                <a:solidFill>
                  <a:srgbClr val="FF0000"/>
                </a:solidFill>
              </a:rPr>
              <a:t>1</a:t>
            </a:r>
            <a:r>
              <a:rPr kumimoji="0" lang="zh-CN" altLang="en-US" sz="2400" b="1">
                <a:solidFill>
                  <a:srgbClr val="FF0000"/>
                </a:solidFill>
              </a:rPr>
              <a:t>、 方向导数</a:t>
            </a:r>
          </a:p>
        </p:txBody>
      </p:sp>
      <p:graphicFrame>
        <p:nvGraphicFramePr>
          <p:cNvPr id="7772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688172"/>
              </p:ext>
            </p:extLst>
          </p:nvPr>
        </p:nvGraphicFramePr>
        <p:xfrm>
          <a:off x="611188" y="1916113"/>
          <a:ext cx="106997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78" name="Equation" r:id="rId3" imgW="571320" imgH="215640" progId="Equation.DSMT4">
                  <p:embed/>
                </p:oleObj>
              </mc:Choice>
              <mc:Fallback>
                <p:oleObj name="Equation" r:id="rId3" imgW="5713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916113"/>
                        <a:ext cx="106997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72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61854"/>
              </p:ext>
            </p:extLst>
          </p:nvPr>
        </p:nvGraphicFramePr>
        <p:xfrm>
          <a:off x="1868488" y="1933575"/>
          <a:ext cx="69897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79" name="Equation" r:id="rId5" imgW="3733560" imgH="228600" progId="Equation.DSMT4">
                  <p:embed/>
                </p:oleObj>
              </mc:Choice>
              <mc:Fallback>
                <p:oleObj name="Equation" r:id="rId5" imgW="37335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8488" y="1933575"/>
                        <a:ext cx="6989762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722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7128839"/>
              </p:ext>
            </p:extLst>
          </p:nvPr>
        </p:nvGraphicFramePr>
        <p:xfrm>
          <a:off x="228600" y="2446338"/>
          <a:ext cx="25050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80" name="Equation" r:id="rId7" imgW="1282680" imgH="228600" progId="Equation.DSMT4">
                  <p:embed/>
                </p:oleObj>
              </mc:Choice>
              <mc:Fallback>
                <p:oleObj name="Equation" r:id="rId7" imgW="12826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446338"/>
                        <a:ext cx="250507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722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164979"/>
              </p:ext>
            </p:extLst>
          </p:nvPr>
        </p:nvGraphicFramePr>
        <p:xfrm>
          <a:off x="2879725" y="2468563"/>
          <a:ext cx="429895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81" name="Equation" r:id="rId9" imgW="2197080" imgH="215640" progId="Equation.DSMT4">
                  <p:embed/>
                </p:oleObj>
              </mc:Choice>
              <mc:Fallback>
                <p:oleObj name="Equation" r:id="rId9" imgW="21970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9725" y="2468563"/>
                        <a:ext cx="4298950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722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312229"/>
              </p:ext>
            </p:extLst>
          </p:nvPr>
        </p:nvGraphicFramePr>
        <p:xfrm>
          <a:off x="7442200" y="2508250"/>
          <a:ext cx="37147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82" name="Equation" r:id="rId11" imgW="190440" imgH="203040" progId="Equation.DSMT4">
                  <p:embed/>
                </p:oleObj>
              </mc:Choice>
              <mc:Fallback>
                <p:oleObj name="Equation" r:id="rId11" imgW="1904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2200" y="2508250"/>
                        <a:ext cx="371475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722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224476"/>
              </p:ext>
            </p:extLst>
          </p:nvPr>
        </p:nvGraphicFramePr>
        <p:xfrm>
          <a:off x="1011238" y="2997200"/>
          <a:ext cx="2606675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83" name="Equation" r:id="rId13" imgW="1333440" imgH="711000" progId="Equation.DSMT4">
                  <p:embed/>
                </p:oleObj>
              </mc:Choice>
              <mc:Fallback>
                <p:oleObj name="Equation" r:id="rId13" imgW="133344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238" y="2997200"/>
                        <a:ext cx="2606675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722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191237"/>
              </p:ext>
            </p:extLst>
          </p:nvPr>
        </p:nvGraphicFramePr>
        <p:xfrm>
          <a:off x="1104900" y="3429000"/>
          <a:ext cx="250666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84" name="Equation" r:id="rId15" imgW="1282680" imgH="228600" progId="Equation.DSMT4">
                  <p:embed/>
                </p:oleObj>
              </mc:Choice>
              <mc:Fallback>
                <p:oleObj name="Equation" r:id="rId15" imgW="12826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3429000"/>
                        <a:ext cx="2506663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722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939904"/>
              </p:ext>
            </p:extLst>
          </p:nvPr>
        </p:nvGraphicFramePr>
        <p:xfrm>
          <a:off x="1166813" y="3876675"/>
          <a:ext cx="238283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85" name="Equation" r:id="rId17" imgW="1218960" imgH="228600" progId="Equation.DSMT4">
                  <p:embed/>
                </p:oleObj>
              </mc:Choice>
              <mc:Fallback>
                <p:oleObj name="Equation" r:id="rId17" imgW="1218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13" y="3876675"/>
                        <a:ext cx="2382837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77229" name="Group 13"/>
          <p:cNvGrpSpPr>
            <a:grpSpLocks/>
          </p:cNvGrpSpPr>
          <p:nvPr/>
        </p:nvGrpSpPr>
        <p:grpSpPr bwMode="auto">
          <a:xfrm>
            <a:off x="5918200" y="2901950"/>
            <a:ext cx="2628900" cy="1714500"/>
            <a:chOff x="0" y="0"/>
            <a:chExt cx="1656" cy="1080"/>
          </a:xfrm>
        </p:grpSpPr>
        <p:sp>
          <p:nvSpPr>
            <p:cNvPr id="777230" name="Line 14"/>
            <p:cNvSpPr>
              <a:spLocks noChangeShapeType="1"/>
            </p:cNvSpPr>
            <p:nvPr/>
          </p:nvSpPr>
          <p:spPr bwMode="auto">
            <a:xfrm>
              <a:off x="340" y="749"/>
              <a:ext cx="129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777231" name="Line 15"/>
            <p:cNvSpPr>
              <a:spLocks noChangeShapeType="1"/>
            </p:cNvSpPr>
            <p:nvPr/>
          </p:nvSpPr>
          <p:spPr bwMode="auto">
            <a:xfrm flipH="1">
              <a:off x="0" y="749"/>
              <a:ext cx="340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777232" name="Line 16"/>
            <p:cNvSpPr>
              <a:spLocks noChangeShapeType="1"/>
            </p:cNvSpPr>
            <p:nvPr/>
          </p:nvSpPr>
          <p:spPr bwMode="auto">
            <a:xfrm flipV="1">
              <a:off x="340" y="0"/>
              <a:ext cx="0" cy="7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777233" name="Line 17"/>
            <p:cNvSpPr>
              <a:spLocks noChangeShapeType="1"/>
            </p:cNvSpPr>
            <p:nvPr/>
          </p:nvSpPr>
          <p:spPr bwMode="auto">
            <a:xfrm flipV="1">
              <a:off x="612" y="196"/>
              <a:ext cx="952" cy="34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FF0000"/>
                </a:solidFill>
              </a:endParaRPr>
            </a:p>
          </p:txBody>
        </p:sp>
        <p:graphicFrame>
          <p:nvGraphicFramePr>
            <p:cNvPr id="777234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5433287"/>
                </p:ext>
              </p:extLst>
            </p:nvPr>
          </p:nvGraphicFramePr>
          <p:xfrm>
            <a:off x="74" y="953"/>
            <a:ext cx="124" cy="1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86" name="Equation" r:id="rId19" imgW="126720" imgH="139680" progId="Equation.DSMT4">
                    <p:embed/>
                  </p:oleObj>
                </mc:Choice>
                <mc:Fallback>
                  <p:oleObj name="Equation" r:id="rId19" imgW="126720" imgH="139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" y="953"/>
                          <a:ext cx="124" cy="1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7235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37180279"/>
                </p:ext>
              </p:extLst>
            </p:nvPr>
          </p:nvGraphicFramePr>
          <p:xfrm>
            <a:off x="1496" y="749"/>
            <a:ext cx="136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87" name="Equation" r:id="rId21" imgW="139680" imgH="164880" progId="Equation.DSMT4">
                    <p:embed/>
                  </p:oleObj>
                </mc:Choice>
                <mc:Fallback>
                  <p:oleObj name="Equation" r:id="rId21" imgW="13968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6" y="749"/>
                          <a:ext cx="136" cy="1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7236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5627177"/>
                </p:ext>
              </p:extLst>
            </p:nvPr>
          </p:nvGraphicFramePr>
          <p:xfrm>
            <a:off x="346" y="6"/>
            <a:ext cx="125" cy="1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88" name="Equation" r:id="rId23" imgW="126720" imgH="126720" progId="Equation.DSMT4">
                    <p:embed/>
                  </p:oleObj>
                </mc:Choice>
                <mc:Fallback>
                  <p:oleObj name="Equation" r:id="rId23" imgW="126720" imgH="1267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" y="6"/>
                          <a:ext cx="125" cy="1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7237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9804387"/>
                </p:ext>
              </p:extLst>
            </p:nvPr>
          </p:nvGraphicFramePr>
          <p:xfrm>
            <a:off x="480" y="468"/>
            <a:ext cx="107" cy="1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89" name="Equation" r:id="rId25" imgW="164880" imgH="228600" progId="Equation.DSMT4">
                    <p:embed/>
                  </p:oleObj>
                </mc:Choice>
                <mc:Fallback>
                  <p:oleObj name="Equation" r:id="rId25" imgW="1648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468"/>
                          <a:ext cx="107" cy="1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7238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34382351"/>
                </p:ext>
              </p:extLst>
            </p:nvPr>
          </p:nvGraphicFramePr>
          <p:xfrm>
            <a:off x="1570" y="102"/>
            <a:ext cx="86" cy="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90" name="Equation" r:id="rId27" imgW="88560" imgH="177480" progId="Equation.DSMT4">
                    <p:embed/>
                  </p:oleObj>
                </mc:Choice>
                <mc:Fallback>
                  <p:oleObj name="Equation" r:id="rId27" imgW="8856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0" y="102"/>
                          <a:ext cx="86" cy="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7239" name="Object 23"/>
            <p:cNvGraphicFramePr>
              <a:graphicFrameLocks noChangeAspect="1"/>
            </p:cNvGraphicFramePr>
            <p:nvPr/>
          </p:nvGraphicFramePr>
          <p:xfrm>
            <a:off x="544" y="468"/>
            <a:ext cx="173" cy="1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91" r:id="rId29" imgW="76286" imgH="76286" progId="">
                    <p:embed/>
                  </p:oleObj>
                </mc:Choice>
                <mc:Fallback>
                  <p:oleObj r:id="rId29" imgW="76286" imgH="7628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4" y="468"/>
                          <a:ext cx="173" cy="1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7240" name="Object 24"/>
            <p:cNvGraphicFramePr>
              <a:graphicFrameLocks noChangeAspect="1"/>
            </p:cNvGraphicFramePr>
            <p:nvPr/>
          </p:nvGraphicFramePr>
          <p:xfrm>
            <a:off x="1255" y="196"/>
            <a:ext cx="173" cy="1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92" r:id="rId31" imgW="76286" imgH="76286" progId="">
                    <p:embed/>
                  </p:oleObj>
                </mc:Choice>
                <mc:Fallback>
                  <p:oleObj r:id="rId31" imgW="76286" imgH="7628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5" y="196"/>
                          <a:ext cx="173" cy="1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7241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04835452"/>
                </p:ext>
              </p:extLst>
            </p:nvPr>
          </p:nvGraphicFramePr>
          <p:xfrm>
            <a:off x="1364" y="264"/>
            <a:ext cx="99" cy="1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93" name="Equation" r:id="rId33" imgW="152280" imgH="164880" progId="Equation.DSMT4">
                    <p:embed/>
                  </p:oleObj>
                </mc:Choice>
                <mc:Fallback>
                  <p:oleObj name="Equation" r:id="rId33" imgW="15228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4" y="264"/>
                          <a:ext cx="99" cy="1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77242" name="Line 26"/>
            <p:cNvSpPr>
              <a:spLocks noChangeShapeType="1"/>
            </p:cNvSpPr>
            <p:nvPr/>
          </p:nvSpPr>
          <p:spPr bwMode="auto">
            <a:xfrm flipH="1">
              <a:off x="476" y="536"/>
              <a:ext cx="136" cy="13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777243" name="Line 27"/>
            <p:cNvSpPr>
              <a:spLocks noChangeShapeType="1"/>
            </p:cNvSpPr>
            <p:nvPr/>
          </p:nvSpPr>
          <p:spPr bwMode="auto">
            <a:xfrm>
              <a:off x="612" y="536"/>
              <a:ext cx="884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777244" name="Line 28"/>
            <p:cNvSpPr>
              <a:spLocks noChangeShapeType="1"/>
            </p:cNvSpPr>
            <p:nvPr/>
          </p:nvSpPr>
          <p:spPr bwMode="auto">
            <a:xfrm flipV="1">
              <a:off x="612" y="128"/>
              <a:ext cx="0" cy="40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777245" name="Line 29"/>
            <p:cNvSpPr>
              <a:spLocks noChangeShapeType="1"/>
            </p:cNvSpPr>
            <p:nvPr/>
          </p:nvSpPr>
          <p:spPr bwMode="auto">
            <a:xfrm>
              <a:off x="476" y="264"/>
              <a:ext cx="816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777246" name="Line 30"/>
            <p:cNvSpPr>
              <a:spLocks noChangeShapeType="1"/>
            </p:cNvSpPr>
            <p:nvPr/>
          </p:nvSpPr>
          <p:spPr bwMode="auto">
            <a:xfrm flipH="1" flipV="1">
              <a:off x="476" y="264"/>
              <a:ext cx="0" cy="40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777247" name="Line 31"/>
            <p:cNvSpPr>
              <a:spLocks noChangeShapeType="1"/>
            </p:cNvSpPr>
            <p:nvPr/>
          </p:nvSpPr>
          <p:spPr bwMode="auto">
            <a:xfrm>
              <a:off x="476" y="672"/>
              <a:ext cx="884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777248" name="Line 32"/>
            <p:cNvSpPr>
              <a:spLocks noChangeShapeType="1"/>
            </p:cNvSpPr>
            <p:nvPr/>
          </p:nvSpPr>
          <p:spPr bwMode="auto">
            <a:xfrm>
              <a:off x="1360" y="264"/>
              <a:ext cx="0" cy="40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777249" name="Line 33"/>
            <p:cNvSpPr>
              <a:spLocks noChangeShapeType="1"/>
            </p:cNvSpPr>
            <p:nvPr/>
          </p:nvSpPr>
          <p:spPr bwMode="auto">
            <a:xfrm flipH="1">
              <a:off x="476" y="128"/>
              <a:ext cx="136" cy="13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777250" name="Line 34"/>
            <p:cNvSpPr>
              <a:spLocks noChangeShapeType="1"/>
            </p:cNvSpPr>
            <p:nvPr/>
          </p:nvSpPr>
          <p:spPr bwMode="auto">
            <a:xfrm flipV="1">
              <a:off x="1496" y="128"/>
              <a:ext cx="0" cy="40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777251" name="Line 35"/>
            <p:cNvSpPr>
              <a:spLocks noChangeShapeType="1"/>
            </p:cNvSpPr>
            <p:nvPr/>
          </p:nvSpPr>
          <p:spPr bwMode="auto">
            <a:xfrm flipH="1">
              <a:off x="1360" y="128"/>
              <a:ext cx="136" cy="13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777252" name="Line 36"/>
            <p:cNvSpPr>
              <a:spLocks noChangeShapeType="1"/>
            </p:cNvSpPr>
            <p:nvPr/>
          </p:nvSpPr>
          <p:spPr bwMode="auto">
            <a:xfrm flipH="1">
              <a:off x="1360" y="536"/>
              <a:ext cx="136" cy="13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777253" name="Line 37"/>
            <p:cNvSpPr>
              <a:spLocks noChangeShapeType="1"/>
            </p:cNvSpPr>
            <p:nvPr/>
          </p:nvSpPr>
          <p:spPr bwMode="auto">
            <a:xfrm>
              <a:off x="612" y="128"/>
              <a:ext cx="884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FF0000"/>
                </a:solidFill>
              </a:endParaRPr>
            </a:p>
          </p:txBody>
        </p:sp>
        <p:graphicFrame>
          <p:nvGraphicFramePr>
            <p:cNvPr id="777254" name="Object 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8251419"/>
                </p:ext>
              </p:extLst>
            </p:nvPr>
          </p:nvGraphicFramePr>
          <p:xfrm>
            <a:off x="340" y="732"/>
            <a:ext cx="147" cy="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94" name="Equation" r:id="rId35" imgW="152280" imgH="177480" progId="Equation.DSMT4">
                    <p:embed/>
                  </p:oleObj>
                </mc:Choice>
                <mc:Fallback>
                  <p:oleObj name="Equation" r:id="rId35" imgW="15228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" y="732"/>
                          <a:ext cx="147" cy="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7255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11192204"/>
                </p:ext>
              </p:extLst>
            </p:nvPr>
          </p:nvGraphicFramePr>
          <p:xfrm>
            <a:off x="822" y="324"/>
            <a:ext cx="87" cy="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95" name="Equation" r:id="rId37" imgW="88560" imgH="152280" progId="Equation.DSMT4">
                    <p:embed/>
                  </p:oleObj>
                </mc:Choice>
                <mc:Fallback>
                  <p:oleObj name="Equation" r:id="rId37" imgW="88560" imgH="1522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2" y="324"/>
                          <a:ext cx="87" cy="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7256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22231309"/>
                </p:ext>
              </p:extLst>
            </p:nvPr>
          </p:nvGraphicFramePr>
          <p:xfrm>
            <a:off x="548" y="574"/>
            <a:ext cx="128" cy="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96" name="Equation" r:id="rId39" imgW="215640" imgH="177480" progId="Equation.DSMT4">
                    <p:embed/>
                  </p:oleObj>
                </mc:Choice>
                <mc:Fallback>
                  <p:oleObj name="Equation" r:id="rId39" imgW="21564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8" y="574"/>
                          <a:ext cx="128" cy="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7257" name="Object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0893631"/>
                </p:ext>
              </p:extLst>
            </p:nvPr>
          </p:nvGraphicFramePr>
          <p:xfrm>
            <a:off x="891" y="560"/>
            <a:ext cx="129" cy="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97" name="Equation" r:id="rId41" imgW="215640" imgH="203040" progId="Equation.DSMT4">
                    <p:embed/>
                  </p:oleObj>
                </mc:Choice>
                <mc:Fallback>
                  <p:oleObj name="Equation" r:id="rId41" imgW="21564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1" y="560"/>
                          <a:ext cx="129" cy="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7258" name="Object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3507429"/>
                </p:ext>
              </p:extLst>
            </p:nvPr>
          </p:nvGraphicFramePr>
          <p:xfrm>
            <a:off x="355" y="335"/>
            <a:ext cx="121" cy="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98" name="Equation" r:id="rId43" imgW="203040" imgH="164880" progId="Equation.DSMT4">
                    <p:embed/>
                  </p:oleObj>
                </mc:Choice>
                <mc:Fallback>
                  <p:oleObj name="Equation" r:id="rId43" imgW="20304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" y="335"/>
                          <a:ext cx="121" cy="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77259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342296"/>
              </p:ext>
            </p:extLst>
          </p:nvPr>
        </p:nvGraphicFramePr>
        <p:xfrm>
          <a:off x="120650" y="6234113"/>
          <a:ext cx="3846513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9" name="Equation" r:id="rId45" imgW="1968480" imgH="279360" progId="Equation.DSMT4">
                  <p:embed/>
                </p:oleObj>
              </mc:Choice>
              <mc:Fallback>
                <p:oleObj name="Equation" r:id="rId45" imgW="19684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50" y="6234113"/>
                        <a:ext cx="3846513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7261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897347"/>
              </p:ext>
            </p:extLst>
          </p:nvPr>
        </p:nvGraphicFramePr>
        <p:xfrm>
          <a:off x="1287463" y="4629150"/>
          <a:ext cx="2357437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0" name="Equation" r:id="rId47" imgW="1206360" imgH="393480" progId="Equation.DSMT4">
                  <p:embed/>
                </p:oleObj>
              </mc:Choice>
              <mc:Fallback>
                <p:oleObj name="Equation" r:id="rId47" imgW="12063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7463" y="4629150"/>
                        <a:ext cx="2357437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7262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492081"/>
              </p:ext>
            </p:extLst>
          </p:nvPr>
        </p:nvGraphicFramePr>
        <p:xfrm>
          <a:off x="1341438" y="5438775"/>
          <a:ext cx="6975475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1" name="Equation" r:id="rId49" imgW="3568680" imgH="393480" progId="Equation.DSMT4">
                  <p:embed/>
                </p:oleObj>
              </mc:Choice>
              <mc:Fallback>
                <p:oleObj name="Equation" r:id="rId49" imgW="35686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1438" y="5438775"/>
                        <a:ext cx="6975475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7263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569694"/>
              </p:ext>
            </p:extLst>
          </p:nvPr>
        </p:nvGraphicFramePr>
        <p:xfrm>
          <a:off x="455613" y="4575175"/>
          <a:ext cx="746125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2" name="Equation" r:id="rId51" imgW="380880" imgH="457200" progId="Equation.DSMT4">
                  <p:embed/>
                </p:oleObj>
              </mc:Choice>
              <mc:Fallback>
                <p:oleObj name="Equation" r:id="rId51" imgW="38088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613" y="4575175"/>
                        <a:ext cx="746125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500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7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77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77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777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777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777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777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77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777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777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777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777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777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0"/>
                                        <p:tgtEl>
                                          <p:spTgt spid="777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000"/>
                                        <p:tgtEl>
                                          <p:spTgt spid="777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777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218" grpId="0" autoUpdateAnimBg="0"/>
      <p:bldP spid="777219" grpId="0" autoUpdateAnimBg="0"/>
      <p:bldP spid="777220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233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044384"/>
              </p:ext>
            </p:extLst>
          </p:nvPr>
        </p:nvGraphicFramePr>
        <p:xfrm>
          <a:off x="641350" y="80963"/>
          <a:ext cx="314007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2" name="Equation" r:id="rId3" imgW="1676160" imgH="215640" progId="Equation.DSMT4">
                  <p:embed/>
                </p:oleObj>
              </mc:Choice>
              <mc:Fallback>
                <p:oleObj name="Equation" r:id="rId3" imgW="16761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350" y="80963"/>
                        <a:ext cx="314007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233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13520"/>
              </p:ext>
            </p:extLst>
          </p:nvPr>
        </p:nvGraphicFramePr>
        <p:xfrm>
          <a:off x="630238" y="592138"/>
          <a:ext cx="641350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3" name="Equation" r:id="rId5" imgW="342720" imgH="203040" progId="Equation.DSMT4">
                  <p:embed/>
                </p:oleObj>
              </mc:Choice>
              <mc:Fallback>
                <p:oleObj name="Equation" r:id="rId5" imgW="3427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238" y="592138"/>
                        <a:ext cx="641350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23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264140"/>
              </p:ext>
            </p:extLst>
          </p:nvPr>
        </p:nvGraphicFramePr>
        <p:xfrm>
          <a:off x="1481138" y="581025"/>
          <a:ext cx="55626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4" name="Equation" r:id="rId7" imgW="2971800" imgH="228600" progId="Equation.DSMT4">
                  <p:embed/>
                </p:oleObj>
              </mc:Choice>
              <mc:Fallback>
                <p:oleObj name="Equation" r:id="rId7" imgW="29718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1138" y="581025"/>
                        <a:ext cx="55626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234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22252"/>
              </p:ext>
            </p:extLst>
          </p:nvPr>
        </p:nvGraphicFramePr>
        <p:xfrm>
          <a:off x="353218" y="1052513"/>
          <a:ext cx="652303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5" name="Equation" r:id="rId9" imgW="3429000" imgH="228600" progId="Equation.DSMT4">
                  <p:embed/>
                </p:oleObj>
              </mc:Choice>
              <mc:Fallback>
                <p:oleObj name="Equation" r:id="rId9" imgW="3429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218" y="1052513"/>
                        <a:ext cx="6523038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23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667230"/>
              </p:ext>
            </p:extLst>
          </p:nvPr>
        </p:nvGraphicFramePr>
        <p:xfrm>
          <a:off x="6877050" y="1052513"/>
          <a:ext cx="3810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6" name="Equation" r:id="rId11" imgW="203040" imgH="190440" progId="Equation.DSMT4">
                  <p:embed/>
                </p:oleObj>
              </mc:Choice>
              <mc:Fallback>
                <p:oleObj name="Equation" r:id="rId11" imgW="20304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1052513"/>
                        <a:ext cx="38100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234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7415119"/>
              </p:ext>
            </p:extLst>
          </p:nvPr>
        </p:nvGraphicFramePr>
        <p:xfrm>
          <a:off x="987425" y="1495425"/>
          <a:ext cx="5589588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7" name="Equation" r:id="rId13" imgW="2857320" imgH="457200" progId="Equation.DSMT4">
                  <p:embed/>
                </p:oleObj>
              </mc:Choice>
              <mc:Fallback>
                <p:oleObj name="Equation" r:id="rId13" imgW="285732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425" y="1495425"/>
                        <a:ext cx="5589588" cy="83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234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006228"/>
              </p:ext>
            </p:extLst>
          </p:nvPr>
        </p:nvGraphicFramePr>
        <p:xfrm>
          <a:off x="303213" y="2457450"/>
          <a:ext cx="4678362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8" name="Equation" r:id="rId15" imgW="2387520" imgH="215640" progId="Equation.DSMT4">
                  <p:embed/>
                </p:oleObj>
              </mc:Choice>
              <mc:Fallback>
                <p:oleObj name="Equation" r:id="rId15" imgW="23875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3" y="2457450"/>
                        <a:ext cx="4678362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2345" name="Text Box 9"/>
          <p:cNvSpPr txBox="1">
            <a:spLocks noChangeArrowheads="1"/>
          </p:cNvSpPr>
          <p:nvPr/>
        </p:nvSpPr>
        <p:spPr bwMode="auto">
          <a:xfrm>
            <a:off x="541338" y="2928938"/>
            <a:ext cx="4751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buFont typeface="Arial" pitchFamily="34" charset="0"/>
              <a:buNone/>
            </a:pPr>
            <a:r>
              <a:rPr kumimoji="0" lang="en-US" altLang="zh-CN" sz="2400" b="1">
                <a:solidFill>
                  <a:srgbClr val="FF0000"/>
                </a:solidFill>
              </a:rPr>
              <a:t>2</a:t>
            </a:r>
            <a:r>
              <a:rPr kumimoji="0" lang="zh-CN" altLang="en-US" sz="2400" b="1">
                <a:solidFill>
                  <a:srgbClr val="FF0000"/>
                </a:solidFill>
              </a:rPr>
              <a:t>、 梯度</a:t>
            </a:r>
          </a:p>
        </p:txBody>
      </p:sp>
      <p:graphicFrame>
        <p:nvGraphicFramePr>
          <p:cNvPr id="78234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2709571"/>
              </p:ext>
            </p:extLst>
          </p:nvPr>
        </p:nvGraphicFramePr>
        <p:xfrm>
          <a:off x="635000" y="3468688"/>
          <a:ext cx="106997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9" name="Equation" r:id="rId17" imgW="571320" imgH="215640" progId="Equation.DSMT4">
                  <p:embed/>
                </p:oleObj>
              </mc:Choice>
              <mc:Fallback>
                <p:oleObj name="Equation" r:id="rId17" imgW="5713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0" y="3468688"/>
                        <a:ext cx="106997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234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415968"/>
              </p:ext>
            </p:extLst>
          </p:nvPr>
        </p:nvGraphicFramePr>
        <p:xfrm>
          <a:off x="2114550" y="3444875"/>
          <a:ext cx="639603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30" name="Equation" r:id="rId19" imgW="3416040" imgH="228600" progId="Equation.DSMT4">
                  <p:embed/>
                </p:oleObj>
              </mc:Choice>
              <mc:Fallback>
                <p:oleObj name="Equation" r:id="rId19" imgW="34160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4550" y="3444875"/>
                        <a:ext cx="6396038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234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15084"/>
              </p:ext>
            </p:extLst>
          </p:nvPr>
        </p:nvGraphicFramePr>
        <p:xfrm>
          <a:off x="119063" y="4125913"/>
          <a:ext cx="927100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31" name="Equation" r:id="rId21" imgW="495000" imgH="203040" progId="Equation.DSMT4">
                  <p:embed/>
                </p:oleObj>
              </mc:Choice>
              <mc:Fallback>
                <p:oleObj name="Equation" r:id="rId21" imgW="4950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3" y="4125913"/>
                        <a:ext cx="927100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234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282265"/>
              </p:ext>
            </p:extLst>
          </p:nvPr>
        </p:nvGraphicFramePr>
        <p:xfrm>
          <a:off x="1349375" y="3878263"/>
          <a:ext cx="425450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32" name="Equation" r:id="rId23" imgW="2273040" imgH="457200" progId="Equation.DSMT4">
                  <p:embed/>
                </p:oleObj>
              </mc:Choice>
              <mc:Fallback>
                <p:oleObj name="Equation" r:id="rId23" imgW="227304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75" y="3878263"/>
                        <a:ext cx="4254500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235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702872"/>
              </p:ext>
            </p:extLst>
          </p:nvPr>
        </p:nvGraphicFramePr>
        <p:xfrm>
          <a:off x="238125" y="4833938"/>
          <a:ext cx="551656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33" name="Equation" r:id="rId25" imgW="2946240" imgH="228600" progId="Equation.DSMT4">
                  <p:embed/>
                </p:oleObj>
              </mc:Choice>
              <mc:Fallback>
                <p:oleObj name="Equation" r:id="rId25" imgW="29462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" y="4833938"/>
                        <a:ext cx="5516563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235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752590"/>
              </p:ext>
            </p:extLst>
          </p:nvPr>
        </p:nvGraphicFramePr>
        <p:xfrm>
          <a:off x="660400" y="5305425"/>
          <a:ext cx="352901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34" name="Equation" r:id="rId27" imgW="1815840" imgH="215640" progId="Equation.DSMT4">
                  <p:embed/>
                </p:oleObj>
              </mc:Choice>
              <mc:Fallback>
                <p:oleObj name="Equation" r:id="rId27" imgW="18158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" y="5305425"/>
                        <a:ext cx="352901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235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724552"/>
              </p:ext>
            </p:extLst>
          </p:nvPr>
        </p:nvGraphicFramePr>
        <p:xfrm>
          <a:off x="736600" y="5816600"/>
          <a:ext cx="5589588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35" name="Equation" r:id="rId29" imgW="2857320" imgH="457200" progId="Equation.DSMT4">
                  <p:embed/>
                </p:oleObj>
              </mc:Choice>
              <mc:Fallback>
                <p:oleObj name="Equation" r:id="rId29" imgW="285732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600" y="5816600"/>
                        <a:ext cx="5589588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781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8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8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78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78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78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78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782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78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78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78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78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78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0"/>
                                        <p:tgtEl>
                                          <p:spTgt spid="782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0"/>
                                        <p:tgtEl>
                                          <p:spTgt spid="78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782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345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33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760448"/>
              </p:ext>
            </p:extLst>
          </p:nvPr>
        </p:nvGraphicFramePr>
        <p:xfrm>
          <a:off x="633413" y="418430"/>
          <a:ext cx="3529012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4" name="Equation" r:id="rId3" imgW="1815840" imgH="215640" progId="Equation.DSMT4">
                  <p:embed/>
                </p:oleObj>
              </mc:Choice>
              <mc:Fallback>
                <p:oleObj name="Equation" r:id="rId3" imgW="18158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413" y="418430"/>
                        <a:ext cx="3529012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336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3224083"/>
              </p:ext>
            </p:extLst>
          </p:nvPr>
        </p:nvGraphicFramePr>
        <p:xfrm>
          <a:off x="708025" y="929605"/>
          <a:ext cx="5591175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5" name="Equation" r:id="rId4" imgW="2857320" imgH="457200" progId="Equation.DSMT4">
                  <p:embed/>
                </p:oleObj>
              </mc:Choice>
              <mc:Fallback>
                <p:oleObj name="Equation" r:id="rId4" imgW="285732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" y="929605"/>
                        <a:ext cx="5591175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33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883593"/>
              </p:ext>
            </p:extLst>
          </p:nvPr>
        </p:nvGraphicFramePr>
        <p:xfrm>
          <a:off x="1428750" y="1794793"/>
          <a:ext cx="5216525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6" name="Equation" r:id="rId6" imgW="2666880" imgH="457200" progId="Equation.DSMT4">
                  <p:embed/>
                </p:oleObj>
              </mc:Choice>
              <mc:Fallback>
                <p:oleObj name="Equation" r:id="rId6" imgW="266688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0" y="1794793"/>
                        <a:ext cx="5216525" cy="830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33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138453"/>
              </p:ext>
            </p:extLst>
          </p:nvPr>
        </p:nvGraphicFramePr>
        <p:xfrm>
          <a:off x="6683375" y="1999580"/>
          <a:ext cx="16891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7" name="Equation" r:id="rId8" imgW="863280" imgH="279360" progId="Equation.DSMT4">
                  <p:embed/>
                </p:oleObj>
              </mc:Choice>
              <mc:Fallback>
                <p:oleObj name="Equation" r:id="rId8" imgW="8632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3375" y="1999580"/>
                        <a:ext cx="1689100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336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0531099"/>
              </p:ext>
            </p:extLst>
          </p:nvPr>
        </p:nvGraphicFramePr>
        <p:xfrm>
          <a:off x="1403350" y="2734593"/>
          <a:ext cx="2160588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8" name="Equation" r:id="rId10" imgW="1104840" imgH="304560" progId="Equation.DSMT4">
                  <p:embed/>
                </p:oleObj>
              </mc:Choice>
              <mc:Fallback>
                <p:oleObj name="Equation" r:id="rId10" imgW="110484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734593"/>
                        <a:ext cx="2160588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336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1735184"/>
              </p:ext>
            </p:extLst>
          </p:nvPr>
        </p:nvGraphicFramePr>
        <p:xfrm>
          <a:off x="3846513" y="2745705"/>
          <a:ext cx="355600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9" name="Equation" r:id="rId12" imgW="1815840" imgH="304560" progId="Equation.DSMT4">
                  <p:embed/>
                </p:oleObj>
              </mc:Choice>
              <mc:Fallback>
                <p:oleObj name="Equation" r:id="rId12" imgW="181584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6513" y="2745705"/>
                        <a:ext cx="3556000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336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8417182"/>
              </p:ext>
            </p:extLst>
          </p:nvPr>
        </p:nvGraphicFramePr>
        <p:xfrm>
          <a:off x="688975" y="3512468"/>
          <a:ext cx="769938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0" name="Equation" r:id="rId14" imgW="393480" imgH="203040" progId="Equation.DSMT4">
                  <p:embed/>
                </p:oleObj>
              </mc:Choice>
              <mc:Fallback>
                <p:oleObj name="Equation" r:id="rId14" imgW="393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975" y="3512468"/>
                        <a:ext cx="769938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336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182571"/>
              </p:ext>
            </p:extLst>
          </p:nvPr>
        </p:nvGraphicFramePr>
        <p:xfrm>
          <a:off x="1616075" y="3501355"/>
          <a:ext cx="223837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1" name="Equation" r:id="rId16" imgW="1143000" imgH="215640" progId="Equation.DSMT4">
                  <p:embed/>
                </p:oleObj>
              </mc:Choice>
              <mc:Fallback>
                <p:oleObj name="Equation" r:id="rId16" imgW="11430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6075" y="3501355"/>
                        <a:ext cx="2238375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337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0385307"/>
              </p:ext>
            </p:extLst>
          </p:nvPr>
        </p:nvGraphicFramePr>
        <p:xfrm>
          <a:off x="3906838" y="3512468"/>
          <a:ext cx="48514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2" name="Equation" r:id="rId18" imgW="2476440" imgH="203040" progId="Equation.DSMT4">
                  <p:embed/>
                </p:oleObj>
              </mc:Choice>
              <mc:Fallback>
                <p:oleObj name="Equation" r:id="rId18" imgW="24764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6838" y="3512468"/>
                        <a:ext cx="48514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337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972992"/>
              </p:ext>
            </p:extLst>
          </p:nvPr>
        </p:nvGraphicFramePr>
        <p:xfrm>
          <a:off x="147638" y="4041105"/>
          <a:ext cx="2487612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3" name="Equation" r:id="rId20" imgW="1269720" imgH="215640" progId="Equation.DSMT4">
                  <p:embed/>
                </p:oleObj>
              </mc:Choice>
              <mc:Fallback>
                <p:oleObj name="Equation" r:id="rId20" imgW="12697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8" y="4041105"/>
                        <a:ext cx="2487612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337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825982"/>
              </p:ext>
            </p:extLst>
          </p:nvPr>
        </p:nvGraphicFramePr>
        <p:xfrm>
          <a:off x="2744788" y="4056980"/>
          <a:ext cx="3795712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4" name="Equation" r:id="rId22" imgW="2044440" imgH="203040" progId="Equation.DSMT4">
                  <p:embed/>
                </p:oleObj>
              </mc:Choice>
              <mc:Fallback>
                <p:oleObj name="Equation" r:id="rId22" imgW="20444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4788" y="4056980"/>
                        <a:ext cx="3795712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3373" name="Text Box 13"/>
          <p:cNvSpPr txBox="1">
            <a:spLocks noChangeArrowheads="1"/>
          </p:cNvSpPr>
          <p:nvPr/>
        </p:nvSpPr>
        <p:spPr bwMode="auto">
          <a:xfrm>
            <a:off x="258763" y="4472905"/>
            <a:ext cx="5329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buFont typeface="Arial" pitchFamily="34" charset="0"/>
              <a:buNone/>
            </a:pPr>
            <a:r>
              <a:rPr kumimoji="0" lang="zh-CN" altLang="en-US" sz="2400" b="1">
                <a:solidFill>
                  <a:srgbClr val="FF0000"/>
                </a:solidFill>
              </a:rPr>
              <a:t>（二） 常见的题型分析</a:t>
            </a:r>
          </a:p>
        </p:txBody>
      </p:sp>
      <p:sp>
        <p:nvSpPr>
          <p:cNvPr id="783383" name="Text Box 23"/>
          <p:cNvSpPr txBox="1">
            <a:spLocks noChangeArrowheads="1"/>
          </p:cNvSpPr>
          <p:nvPr/>
        </p:nvSpPr>
        <p:spPr bwMode="auto">
          <a:xfrm>
            <a:off x="611188" y="5012655"/>
            <a:ext cx="8353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</a:rPr>
              <a:t>1</a:t>
            </a:r>
            <a:r>
              <a:rPr lang="zh-CN" altLang="en-US" sz="2400" b="1">
                <a:solidFill>
                  <a:srgbClr val="FF0000"/>
                </a:solidFill>
              </a:rPr>
              <a:t>、求函数在定点沿指定射线方向的方向导数</a:t>
            </a:r>
            <a:r>
              <a:rPr lang="en-US" altLang="zh-CN" sz="2400" b="1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83384" name="Text Box 24"/>
          <p:cNvSpPr txBox="1">
            <a:spLocks noChangeArrowheads="1"/>
          </p:cNvSpPr>
          <p:nvPr/>
        </p:nvSpPr>
        <p:spPr bwMode="auto">
          <a:xfrm>
            <a:off x="611188" y="5492080"/>
            <a:ext cx="8353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</a:rPr>
              <a:t>2</a:t>
            </a:r>
            <a:r>
              <a:rPr lang="zh-CN" altLang="en-US" sz="2400" b="1">
                <a:solidFill>
                  <a:srgbClr val="FF0000"/>
                </a:solidFill>
              </a:rPr>
              <a:t>、求函数在定点处的最大方向导数（梯度方向）</a:t>
            </a:r>
            <a:r>
              <a:rPr lang="en-US" altLang="zh-CN" sz="2400" b="1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608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8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8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78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783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78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78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78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78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78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783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"/>
                                        <p:tgtEl>
                                          <p:spTgt spid="783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"/>
                                        <p:tgtEl>
                                          <p:spTgt spid="783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3373" grpId="0" autoUpdateAnimBg="0"/>
      <p:bldP spid="783383" grpId="0" autoUpdateAnimBg="0"/>
      <p:bldP spid="783384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386" name="Text Box 2"/>
          <p:cNvSpPr txBox="1">
            <a:spLocks noChangeArrowheads="1"/>
          </p:cNvSpPr>
          <p:nvPr/>
        </p:nvSpPr>
        <p:spPr bwMode="auto">
          <a:xfrm>
            <a:off x="539750" y="228600"/>
            <a:ext cx="8207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</a:rPr>
              <a:t>五、多元函数的极值与最值</a:t>
            </a:r>
          </a:p>
        </p:txBody>
      </p:sp>
      <p:sp>
        <p:nvSpPr>
          <p:cNvPr id="784387" name="Text Box 3"/>
          <p:cNvSpPr txBox="1">
            <a:spLocks noChangeArrowheads="1"/>
          </p:cNvSpPr>
          <p:nvPr/>
        </p:nvSpPr>
        <p:spPr bwMode="auto">
          <a:xfrm>
            <a:off x="323850" y="765175"/>
            <a:ext cx="5329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（一） 基本内容小结</a:t>
            </a:r>
          </a:p>
        </p:txBody>
      </p:sp>
      <p:sp>
        <p:nvSpPr>
          <p:cNvPr id="784388" name="Text Box 4"/>
          <p:cNvSpPr txBox="1">
            <a:spLocks noChangeArrowheads="1"/>
          </p:cNvSpPr>
          <p:nvPr/>
        </p:nvSpPr>
        <p:spPr bwMode="auto">
          <a:xfrm>
            <a:off x="684213" y="1268413"/>
            <a:ext cx="5329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>
                <a:solidFill>
                  <a:srgbClr val="FF0000"/>
                </a:solidFill>
              </a:rPr>
              <a:t>1. </a:t>
            </a:r>
            <a:r>
              <a:rPr lang="zh-CN" altLang="en-US" sz="2400" b="1">
                <a:solidFill>
                  <a:srgbClr val="FF0000"/>
                </a:solidFill>
              </a:rPr>
              <a:t>无条件极值</a:t>
            </a:r>
          </a:p>
        </p:txBody>
      </p:sp>
      <p:graphicFrame>
        <p:nvGraphicFramePr>
          <p:cNvPr id="78440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957388"/>
              </p:ext>
            </p:extLst>
          </p:nvPr>
        </p:nvGraphicFramePr>
        <p:xfrm>
          <a:off x="619125" y="1773238"/>
          <a:ext cx="9747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27" name="Equation" r:id="rId3" imgW="495000" imgH="215640" progId="Equation.DSMT4">
                  <p:embed/>
                </p:oleObj>
              </mc:Choice>
              <mc:Fallback>
                <p:oleObj name="Equation" r:id="rId3" imgW="4950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25" y="1773238"/>
                        <a:ext cx="9747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440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465397"/>
              </p:ext>
            </p:extLst>
          </p:nvPr>
        </p:nvGraphicFramePr>
        <p:xfrm>
          <a:off x="638175" y="2260600"/>
          <a:ext cx="6762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28" name="Equation" r:id="rId5" imgW="342720" imgH="203040" progId="Equation.DSMT4">
                  <p:embed/>
                </p:oleObj>
              </mc:Choice>
              <mc:Fallback>
                <p:oleObj name="Equation" r:id="rId5" imgW="3427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175" y="2260600"/>
                        <a:ext cx="67627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440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3023657"/>
              </p:ext>
            </p:extLst>
          </p:nvPr>
        </p:nvGraphicFramePr>
        <p:xfrm>
          <a:off x="1663700" y="2241550"/>
          <a:ext cx="537527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29" name="Equation" r:id="rId7" imgW="2831760" imgH="241200" progId="Equation.DSMT4">
                  <p:embed/>
                </p:oleObj>
              </mc:Choice>
              <mc:Fallback>
                <p:oleObj name="Equation" r:id="rId7" imgW="28317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3700" y="2241550"/>
                        <a:ext cx="5375275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4403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606198"/>
              </p:ext>
            </p:extLst>
          </p:nvPr>
        </p:nvGraphicFramePr>
        <p:xfrm>
          <a:off x="7077075" y="2241550"/>
          <a:ext cx="150177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30" name="Equation" r:id="rId9" imgW="761760" imgH="215640" progId="Equation.DSMT4">
                  <p:embed/>
                </p:oleObj>
              </mc:Choice>
              <mc:Fallback>
                <p:oleObj name="Equation" r:id="rId9" imgW="7617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7075" y="2241550"/>
                        <a:ext cx="150177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4404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682905"/>
              </p:ext>
            </p:extLst>
          </p:nvPr>
        </p:nvGraphicFramePr>
        <p:xfrm>
          <a:off x="96838" y="2663825"/>
          <a:ext cx="1001712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31" name="Equation" r:id="rId11" imgW="507960" imgH="203040" progId="Equation.DSMT4">
                  <p:embed/>
                </p:oleObj>
              </mc:Choice>
              <mc:Fallback>
                <p:oleObj name="Equation" r:id="rId11" imgW="5079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8" y="2663825"/>
                        <a:ext cx="1001712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4405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467590"/>
              </p:ext>
            </p:extLst>
          </p:nvPr>
        </p:nvGraphicFramePr>
        <p:xfrm>
          <a:off x="650875" y="3141663"/>
          <a:ext cx="400685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32" name="Equation" r:id="rId13" imgW="2197080" imgH="215640" progId="Equation.DSMT4">
                  <p:embed/>
                </p:oleObj>
              </mc:Choice>
              <mc:Fallback>
                <p:oleObj name="Equation" r:id="rId13" imgW="21970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875" y="3141663"/>
                        <a:ext cx="4006850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4406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8448683"/>
              </p:ext>
            </p:extLst>
          </p:nvPr>
        </p:nvGraphicFramePr>
        <p:xfrm>
          <a:off x="642938" y="3584575"/>
          <a:ext cx="6762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33" name="Equation" r:id="rId15" imgW="342720" imgH="203040" progId="Equation.DSMT4">
                  <p:embed/>
                </p:oleObj>
              </mc:Choice>
              <mc:Fallback>
                <p:oleObj name="Equation" r:id="rId15" imgW="3427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" y="3584575"/>
                        <a:ext cx="67627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4407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5428904"/>
              </p:ext>
            </p:extLst>
          </p:nvPr>
        </p:nvGraphicFramePr>
        <p:xfrm>
          <a:off x="1512888" y="3562350"/>
          <a:ext cx="4605337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34" name="Equation" r:id="rId17" imgW="2336760" imgH="228600" progId="Equation.DSMT4">
                  <p:embed/>
                </p:oleObj>
              </mc:Choice>
              <mc:Fallback>
                <p:oleObj name="Equation" r:id="rId17" imgW="23367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888" y="3562350"/>
                        <a:ext cx="4605337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4408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7379561"/>
              </p:ext>
            </p:extLst>
          </p:nvPr>
        </p:nvGraphicFramePr>
        <p:xfrm>
          <a:off x="6267450" y="3562350"/>
          <a:ext cx="2732088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35" name="Equation" r:id="rId19" imgW="1422360" imgH="228600" progId="Equation.DSMT4">
                  <p:embed/>
                </p:oleObj>
              </mc:Choice>
              <mc:Fallback>
                <p:oleObj name="Equation" r:id="rId19" imgW="1422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7450" y="3562350"/>
                        <a:ext cx="2732088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4409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239954"/>
              </p:ext>
            </p:extLst>
          </p:nvPr>
        </p:nvGraphicFramePr>
        <p:xfrm>
          <a:off x="119063" y="3968750"/>
          <a:ext cx="38576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36" name="Equation" r:id="rId21" imgW="2031840" imgH="241200" progId="Equation.DSMT4">
                  <p:embed/>
                </p:oleObj>
              </mc:Choice>
              <mc:Fallback>
                <p:oleObj name="Equation" r:id="rId21" imgW="20318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3" y="3968750"/>
                        <a:ext cx="3857625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4410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266116"/>
              </p:ext>
            </p:extLst>
          </p:nvPr>
        </p:nvGraphicFramePr>
        <p:xfrm>
          <a:off x="1685925" y="4508500"/>
          <a:ext cx="6240463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37" name="Equation" r:id="rId23" imgW="2997000" imgH="215640" progId="Equation.DSMT4">
                  <p:embed/>
                </p:oleObj>
              </mc:Choice>
              <mc:Fallback>
                <p:oleObj name="Equation" r:id="rId23" imgW="29970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5925" y="4508500"/>
                        <a:ext cx="6240463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4411" name="Text Box 27"/>
          <p:cNvSpPr txBox="1">
            <a:spLocks noChangeArrowheads="1"/>
          </p:cNvSpPr>
          <p:nvPr/>
        </p:nvSpPr>
        <p:spPr bwMode="auto">
          <a:xfrm>
            <a:off x="611188" y="4437063"/>
            <a:ext cx="1655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ea typeface="隶书" pitchFamily="49" charset="-122"/>
              </a:rPr>
              <a:t>注意</a:t>
            </a:r>
            <a:r>
              <a:rPr lang="zh-CN" altLang="en-US" sz="2400" b="1">
                <a:solidFill>
                  <a:srgbClr val="FF0000"/>
                </a:solidFill>
                <a:ea typeface="隶书" pitchFamily="49" charset="-122"/>
                <a:cs typeface="Times New Roman" pitchFamily="18" charset="0"/>
              </a:rPr>
              <a:t>：</a:t>
            </a:r>
          </a:p>
        </p:txBody>
      </p:sp>
      <p:sp useBgFill="1">
        <p:nvSpPr>
          <p:cNvPr id="784412" name="AutoShape 28"/>
          <p:cNvSpPr>
            <a:spLocks noChangeArrowheads="1"/>
          </p:cNvSpPr>
          <p:nvPr/>
        </p:nvSpPr>
        <p:spPr bwMode="auto">
          <a:xfrm>
            <a:off x="1981200" y="5589588"/>
            <a:ext cx="1439863" cy="431800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kumimoji="0" lang="zh-CN" altLang="en-US" b="1">
                <a:solidFill>
                  <a:srgbClr val="FF0000"/>
                </a:solidFill>
                <a:ea typeface="华文楷体" pitchFamily="2" charset="-122"/>
              </a:rPr>
              <a:t>驻点</a:t>
            </a:r>
          </a:p>
        </p:txBody>
      </p:sp>
      <p:sp useBgFill="1">
        <p:nvSpPr>
          <p:cNvPr id="784413" name="AutoShape 29"/>
          <p:cNvSpPr>
            <a:spLocks noChangeArrowheads="1"/>
          </p:cNvSpPr>
          <p:nvPr/>
        </p:nvSpPr>
        <p:spPr bwMode="auto">
          <a:xfrm>
            <a:off x="4573588" y="5589588"/>
            <a:ext cx="1439862" cy="431800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kumimoji="0" lang="zh-CN" altLang="en-US" b="1">
                <a:solidFill>
                  <a:srgbClr val="FF0000"/>
                </a:solidFill>
                <a:ea typeface="华文楷体" pitchFamily="2" charset="-122"/>
              </a:rPr>
              <a:t>极值点</a:t>
            </a:r>
          </a:p>
        </p:txBody>
      </p:sp>
      <p:sp>
        <p:nvSpPr>
          <p:cNvPr id="784414" name="Line 30"/>
          <p:cNvSpPr>
            <a:spLocks noChangeShapeType="1"/>
          </p:cNvSpPr>
          <p:nvPr/>
        </p:nvSpPr>
        <p:spPr bwMode="auto">
          <a:xfrm>
            <a:off x="3565525" y="5851525"/>
            <a:ext cx="936625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784415" name="Line 31"/>
          <p:cNvSpPr>
            <a:spLocks noChangeShapeType="1"/>
          </p:cNvSpPr>
          <p:nvPr/>
        </p:nvSpPr>
        <p:spPr bwMode="auto">
          <a:xfrm>
            <a:off x="3565525" y="5707063"/>
            <a:ext cx="936625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784416" name="Line 32"/>
          <p:cNvSpPr>
            <a:spLocks noChangeShapeType="1"/>
          </p:cNvSpPr>
          <p:nvPr/>
        </p:nvSpPr>
        <p:spPr bwMode="auto">
          <a:xfrm>
            <a:off x="3925888" y="5780088"/>
            <a:ext cx="144462" cy="144462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784417" name="Text Box 33"/>
          <p:cNvSpPr txBox="1">
            <a:spLocks noChangeArrowheads="1"/>
          </p:cNvSpPr>
          <p:nvPr/>
        </p:nvSpPr>
        <p:spPr bwMode="auto">
          <a:xfrm>
            <a:off x="485056" y="5564188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ea typeface="华文楷体" pitchFamily="2" charset="-122"/>
              </a:rPr>
              <a:t>即</a:t>
            </a:r>
          </a:p>
        </p:txBody>
      </p:sp>
      <p:graphicFrame>
        <p:nvGraphicFramePr>
          <p:cNvPr id="784418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85804"/>
              </p:ext>
            </p:extLst>
          </p:nvPr>
        </p:nvGraphicFramePr>
        <p:xfrm>
          <a:off x="7908925" y="4495800"/>
          <a:ext cx="10572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38" name="Equation" r:id="rId24" imgW="507960" imgH="203040" progId="Equation.DSMT4">
                  <p:embed/>
                </p:oleObj>
              </mc:Choice>
              <mc:Fallback>
                <p:oleObj name="Equation" r:id="rId24" imgW="5079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8925" y="4495800"/>
                        <a:ext cx="105727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441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118661"/>
              </p:ext>
            </p:extLst>
          </p:nvPr>
        </p:nvGraphicFramePr>
        <p:xfrm>
          <a:off x="254645" y="5026025"/>
          <a:ext cx="35972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39" name="Equation" r:id="rId26" imgW="1726920" imgH="203040" progId="Equation.DSMT4">
                  <p:embed/>
                </p:oleObj>
              </mc:Choice>
              <mc:Fallback>
                <p:oleObj name="Equation" r:id="rId26" imgW="17269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645" y="5026025"/>
                        <a:ext cx="359727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529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8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84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84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78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784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784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78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784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784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0"/>
                                        <p:tgtEl>
                                          <p:spTgt spid="784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0"/>
                                        <p:tgtEl>
                                          <p:spTgt spid="784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784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0"/>
                                        <p:tgtEl>
                                          <p:spTgt spid="784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000"/>
                                        <p:tgtEl>
                                          <p:spTgt spid="784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0"/>
                                        <p:tgtEl>
                                          <p:spTgt spid="784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0"/>
                                        <p:tgtEl>
                                          <p:spTgt spid="784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0"/>
                                        <p:tgtEl>
                                          <p:spTgt spid="784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000"/>
                                        <p:tgtEl>
                                          <p:spTgt spid="784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84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84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84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84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9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784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84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784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4386" grpId="0"/>
      <p:bldP spid="784387" grpId="0" autoUpdateAnimBg="0"/>
      <p:bldP spid="784388" grpId="0" autoUpdateAnimBg="0"/>
      <p:bldP spid="784411" grpId="0"/>
      <p:bldP spid="784412" grpId="0" animBg="1"/>
      <p:bldP spid="784413" grpId="0" animBg="1"/>
      <p:bldP spid="784414" grpId="0" animBg="1"/>
      <p:bldP spid="784415" grpId="0" animBg="1"/>
      <p:bldP spid="784416" grpId="0" animBg="1"/>
      <p:bldP spid="7844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542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710892"/>
              </p:ext>
            </p:extLst>
          </p:nvPr>
        </p:nvGraphicFramePr>
        <p:xfrm>
          <a:off x="647700" y="80963"/>
          <a:ext cx="4176713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41" name="Equation" r:id="rId3" imgW="2197080" imgH="215640" progId="Equation.DSMT4">
                  <p:embed/>
                </p:oleObj>
              </mc:Choice>
              <mc:Fallback>
                <p:oleObj name="Equation" r:id="rId3" imgW="21970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80963"/>
                        <a:ext cx="4176713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5427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865515"/>
              </p:ext>
            </p:extLst>
          </p:nvPr>
        </p:nvGraphicFramePr>
        <p:xfrm>
          <a:off x="669925" y="549275"/>
          <a:ext cx="6762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42" name="Equation" r:id="rId5" imgW="342720" imgH="203040" progId="Equation.DSMT4">
                  <p:embed/>
                </p:oleObj>
              </mc:Choice>
              <mc:Fallback>
                <p:oleObj name="Equation" r:id="rId5" imgW="3427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925" y="549275"/>
                        <a:ext cx="67627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5428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6340023"/>
              </p:ext>
            </p:extLst>
          </p:nvPr>
        </p:nvGraphicFramePr>
        <p:xfrm>
          <a:off x="1636713" y="538163"/>
          <a:ext cx="661987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43" name="Equation" r:id="rId7" imgW="3657600" imgH="228600" progId="Equation.DSMT4">
                  <p:embed/>
                </p:oleObj>
              </mc:Choice>
              <mc:Fallback>
                <p:oleObj name="Equation" r:id="rId7" imgW="3657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6713" y="538163"/>
                        <a:ext cx="6619875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5429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289591"/>
              </p:ext>
            </p:extLst>
          </p:nvPr>
        </p:nvGraphicFramePr>
        <p:xfrm>
          <a:off x="8445500" y="549275"/>
          <a:ext cx="3683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44" name="Equation" r:id="rId9" imgW="203040" imgH="190440" progId="Equation.DSMT4">
                  <p:embed/>
                </p:oleObj>
              </mc:Choice>
              <mc:Fallback>
                <p:oleObj name="Equation" r:id="rId9" imgW="20304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5500" y="549275"/>
                        <a:ext cx="3683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5430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293779"/>
              </p:ext>
            </p:extLst>
          </p:nvPr>
        </p:nvGraphicFramePr>
        <p:xfrm>
          <a:off x="31750" y="981075"/>
          <a:ext cx="31718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45" name="Equation" r:id="rId11" imgW="1752480" imgH="241200" progId="Equation.DSMT4">
                  <p:embed/>
                </p:oleObj>
              </mc:Choice>
              <mc:Fallback>
                <p:oleObj name="Equation" r:id="rId11" imgW="17524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" y="981075"/>
                        <a:ext cx="3171825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5431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318281"/>
              </p:ext>
            </p:extLst>
          </p:nvPr>
        </p:nvGraphicFramePr>
        <p:xfrm>
          <a:off x="3398838" y="981075"/>
          <a:ext cx="5354637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46" name="Equation" r:id="rId13" imgW="2958840" imgH="241200" progId="Equation.DSMT4">
                  <p:embed/>
                </p:oleObj>
              </mc:Choice>
              <mc:Fallback>
                <p:oleObj name="Equation" r:id="rId13" imgW="29588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838" y="981075"/>
                        <a:ext cx="5354637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5432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0516580"/>
              </p:ext>
            </p:extLst>
          </p:nvPr>
        </p:nvGraphicFramePr>
        <p:xfrm>
          <a:off x="782935" y="1473200"/>
          <a:ext cx="62071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47" name="Equation" r:id="rId15" imgW="342720" imgH="203040" progId="Equation.DSMT4">
                  <p:embed/>
                </p:oleObj>
              </mc:Choice>
              <mc:Fallback>
                <p:oleObj name="Equation" r:id="rId15" imgW="3427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935" y="1473200"/>
                        <a:ext cx="620713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5433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731506"/>
              </p:ext>
            </p:extLst>
          </p:nvPr>
        </p:nvGraphicFramePr>
        <p:xfrm>
          <a:off x="755650" y="1858963"/>
          <a:ext cx="19304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48" name="Equation" r:id="rId17" imgW="1066680" imgH="228600" progId="Equation.DSMT4">
                  <p:embed/>
                </p:oleObj>
              </mc:Choice>
              <mc:Fallback>
                <p:oleObj name="Equation" r:id="rId17" imgW="10666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858963"/>
                        <a:ext cx="19304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5434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998501"/>
              </p:ext>
            </p:extLst>
          </p:nvPr>
        </p:nvGraphicFramePr>
        <p:xfrm>
          <a:off x="2789238" y="1857375"/>
          <a:ext cx="3101975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49" name="Equation" r:id="rId19" imgW="1714320" imgH="228600" progId="Equation.DSMT4">
                  <p:embed/>
                </p:oleObj>
              </mc:Choice>
              <mc:Fallback>
                <p:oleObj name="Equation" r:id="rId19" imgW="17143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9238" y="1857375"/>
                        <a:ext cx="3101975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5435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575649"/>
              </p:ext>
            </p:extLst>
          </p:nvPr>
        </p:nvGraphicFramePr>
        <p:xfrm>
          <a:off x="5980113" y="1639888"/>
          <a:ext cx="665162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0" name="Equation" r:id="rId21" imgW="368280" imgH="457200" progId="Equation.DSMT4">
                  <p:embed/>
                </p:oleObj>
              </mc:Choice>
              <mc:Fallback>
                <p:oleObj name="Equation" r:id="rId21" imgW="36828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0113" y="1639888"/>
                        <a:ext cx="665162" cy="836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5436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869004"/>
              </p:ext>
            </p:extLst>
          </p:nvPr>
        </p:nvGraphicFramePr>
        <p:xfrm>
          <a:off x="6427788" y="1595438"/>
          <a:ext cx="193040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1" name="Equation" r:id="rId23" imgW="1066680" imgH="215640" progId="Equation.DSMT4">
                  <p:embed/>
                </p:oleObj>
              </mc:Choice>
              <mc:Fallback>
                <p:oleObj name="Equation" r:id="rId23" imgW="10666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7788" y="1595438"/>
                        <a:ext cx="1930400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5437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32411"/>
              </p:ext>
            </p:extLst>
          </p:nvPr>
        </p:nvGraphicFramePr>
        <p:xfrm>
          <a:off x="6438900" y="2098675"/>
          <a:ext cx="190817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2" name="Equation" r:id="rId25" imgW="1054080" imgH="215640" progId="Equation.DSMT4">
                  <p:embed/>
                </p:oleObj>
              </mc:Choice>
              <mc:Fallback>
                <p:oleObj name="Equation" r:id="rId25" imgW="10540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8900" y="2098675"/>
                        <a:ext cx="190817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5438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149392"/>
              </p:ext>
            </p:extLst>
          </p:nvPr>
        </p:nvGraphicFramePr>
        <p:xfrm>
          <a:off x="704850" y="2290763"/>
          <a:ext cx="19748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3" name="Equation" r:id="rId27" imgW="1091880" imgH="228600" progId="Equation.DSMT4">
                  <p:embed/>
                </p:oleObj>
              </mc:Choice>
              <mc:Fallback>
                <p:oleObj name="Equation" r:id="rId27" imgW="1091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2290763"/>
                        <a:ext cx="197485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5439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083451"/>
              </p:ext>
            </p:extLst>
          </p:nvPr>
        </p:nvGraphicFramePr>
        <p:xfrm>
          <a:off x="2800350" y="2289175"/>
          <a:ext cx="2803525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4" name="Equation" r:id="rId29" imgW="1549080" imgH="228600" progId="Equation.DSMT4">
                  <p:embed/>
                </p:oleObj>
              </mc:Choice>
              <mc:Fallback>
                <p:oleObj name="Equation" r:id="rId29" imgW="15490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2289175"/>
                        <a:ext cx="2803525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5440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648699"/>
              </p:ext>
            </p:extLst>
          </p:nvPr>
        </p:nvGraphicFramePr>
        <p:xfrm>
          <a:off x="704850" y="2709863"/>
          <a:ext cx="19748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5" name="Equation" r:id="rId31" imgW="1091880" imgH="228600" progId="Equation.DSMT4">
                  <p:embed/>
                </p:oleObj>
              </mc:Choice>
              <mc:Fallback>
                <p:oleObj name="Equation" r:id="rId31" imgW="1091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2709863"/>
                        <a:ext cx="197485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5441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28813"/>
              </p:ext>
            </p:extLst>
          </p:nvPr>
        </p:nvGraphicFramePr>
        <p:xfrm>
          <a:off x="2824163" y="2719388"/>
          <a:ext cx="1516062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6" name="Equation" r:id="rId33" imgW="838080" imgH="215640" progId="Equation.DSMT4">
                  <p:embed/>
                </p:oleObj>
              </mc:Choice>
              <mc:Fallback>
                <p:oleObj name="Equation" r:id="rId33" imgW="8380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4163" y="2719388"/>
                        <a:ext cx="1516062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5442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922515"/>
              </p:ext>
            </p:extLst>
          </p:nvPr>
        </p:nvGraphicFramePr>
        <p:xfrm>
          <a:off x="4386263" y="2709863"/>
          <a:ext cx="44354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7" name="Equation" r:id="rId35" imgW="2450880" imgH="215640" progId="Equation.DSMT4">
                  <p:embed/>
                </p:oleObj>
              </mc:Choice>
              <mc:Fallback>
                <p:oleObj name="Equation" r:id="rId35" imgW="24508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6263" y="2709863"/>
                        <a:ext cx="443547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5443" name="Text Box 35"/>
          <p:cNvSpPr txBox="1">
            <a:spLocks noChangeArrowheads="1"/>
          </p:cNvSpPr>
          <p:nvPr/>
        </p:nvSpPr>
        <p:spPr bwMode="auto">
          <a:xfrm>
            <a:off x="539750" y="3187700"/>
            <a:ext cx="5329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>
                <a:solidFill>
                  <a:srgbClr val="FF0000"/>
                </a:solidFill>
              </a:rPr>
              <a:t>2. </a:t>
            </a:r>
            <a:r>
              <a:rPr lang="zh-CN" altLang="en-US" sz="2400" b="1">
                <a:solidFill>
                  <a:srgbClr val="FF0000"/>
                </a:solidFill>
              </a:rPr>
              <a:t>条件极值</a:t>
            </a:r>
          </a:p>
        </p:txBody>
      </p:sp>
      <p:graphicFrame>
        <p:nvGraphicFramePr>
          <p:cNvPr id="785444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5710958"/>
              </p:ext>
            </p:extLst>
          </p:nvPr>
        </p:nvGraphicFramePr>
        <p:xfrm>
          <a:off x="720725" y="3681413"/>
          <a:ext cx="647700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8" name="Equation" r:id="rId37" imgW="3377880" imgH="215640" progId="Equation.DSMT4">
                  <p:embed/>
                </p:oleObj>
              </mc:Choice>
              <mc:Fallback>
                <p:oleObj name="Equation" r:id="rId37" imgW="33778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725" y="3681413"/>
                        <a:ext cx="6477000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5445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787141"/>
              </p:ext>
            </p:extLst>
          </p:nvPr>
        </p:nvGraphicFramePr>
        <p:xfrm>
          <a:off x="633413" y="4137025"/>
          <a:ext cx="212248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9" name="Equation" r:id="rId39" imgW="1168200" imgH="203040" progId="Equation.DSMT4">
                  <p:embed/>
                </p:oleObj>
              </mc:Choice>
              <mc:Fallback>
                <p:oleObj name="Equation" r:id="rId39" imgW="11682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413" y="4137025"/>
                        <a:ext cx="2122487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5446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2692288"/>
              </p:ext>
            </p:extLst>
          </p:nvPr>
        </p:nvGraphicFramePr>
        <p:xfrm>
          <a:off x="741363" y="4545013"/>
          <a:ext cx="24733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60" name="Equation" r:id="rId41" imgW="1358640" imgH="215640" progId="Equation.DSMT4">
                  <p:embed/>
                </p:oleObj>
              </mc:Choice>
              <mc:Fallback>
                <p:oleObj name="Equation" r:id="rId41" imgW="13586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3" y="4545013"/>
                        <a:ext cx="24733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5447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391385"/>
              </p:ext>
            </p:extLst>
          </p:nvPr>
        </p:nvGraphicFramePr>
        <p:xfrm>
          <a:off x="3425825" y="4556125"/>
          <a:ext cx="33528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61" name="Equation" r:id="rId43" imgW="1841400" imgH="203040" progId="Equation.DSMT4">
                  <p:embed/>
                </p:oleObj>
              </mc:Choice>
              <mc:Fallback>
                <p:oleObj name="Equation" r:id="rId43" imgW="1841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5825" y="4556125"/>
                        <a:ext cx="33528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5448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7206793"/>
              </p:ext>
            </p:extLst>
          </p:nvPr>
        </p:nvGraphicFramePr>
        <p:xfrm>
          <a:off x="719138" y="4978400"/>
          <a:ext cx="1433512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62" name="Equation" r:id="rId45" imgW="787320" imgH="215640" progId="Equation.DSMT4">
                  <p:embed/>
                </p:oleObj>
              </mc:Choice>
              <mc:Fallback>
                <p:oleObj name="Equation" r:id="rId45" imgW="7873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8" y="4978400"/>
                        <a:ext cx="1433512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5449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6132152"/>
              </p:ext>
            </p:extLst>
          </p:nvPr>
        </p:nvGraphicFramePr>
        <p:xfrm>
          <a:off x="2252712" y="5085184"/>
          <a:ext cx="3327400" cy="1300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63" name="Equation" r:id="rId47" imgW="1828800" imgH="711000" progId="Equation.DSMT4">
                  <p:embed/>
                </p:oleObj>
              </mc:Choice>
              <mc:Fallback>
                <p:oleObj name="Equation" r:id="rId47" imgW="182880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2712" y="5085184"/>
                        <a:ext cx="3327400" cy="1300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864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85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85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85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785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785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785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785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785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785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785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0"/>
                                        <p:tgtEl>
                                          <p:spTgt spid="785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8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0"/>
                                        <p:tgtEl>
                                          <p:spTgt spid="785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000"/>
                                        <p:tgtEl>
                                          <p:spTgt spid="785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0"/>
                                        <p:tgtEl>
                                          <p:spTgt spid="785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785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0"/>
                                        <p:tgtEl>
                                          <p:spTgt spid="785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0"/>
                                        <p:tgtEl>
                                          <p:spTgt spid="785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000"/>
                                        <p:tgtEl>
                                          <p:spTgt spid="785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000"/>
                                        <p:tgtEl>
                                          <p:spTgt spid="785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2000"/>
                                        <p:tgtEl>
                                          <p:spTgt spid="785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000"/>
                                        <p:tgtEl>
                                          <p:spTgt spid="785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2000"/>
                                        <p:tgtEl>
                                          <p:spTgt spid="785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000"/>
                                        <p:tgtEl>
                                          <p:spTgt spid="785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2000"/>
                                        <p:tgtEl>
                                          <p:spTgt spid="785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5443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6449" name="Group 17"/>
          <p:cNvGrpSpPr>
            <a:grpSpLocks/>
          </p:cNvGrpSpPr>
          <p:nvPr/>
        </p:nvGrpSpPr>
        <p:grpSpPr bwMode="auto">
          <a:xfrm>
            <a:off x="617538" y="44450"/>
            <a:ext cx="6564313" cy="3100388"/>
            <a:chOff x="389" y="28"/>
            <a:chExt cx="4135" cy="1953"/>
          </a:xfrm>
        </p:grpSpPr>
        <p:graphicFrame>
          <p:nvGraphicFramePr>
            <p:cNvPr id="786435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22790549"/>
                </p:ext>
              </p:extLst>
            </p:nvPr>
          </p:nvGraphicFramePr>
          <p:xfrm>
            <a:off x="444" y="28"/>
            <a:ext cx="4080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62" name="Equation" r:id="rId3" imgW="3377880" imgH="215640" progId="Equation.DSMT4">
                    <p:embed/>
                  </p:oleObj>
                </mc:Choice>
                <mc:Fallback>
                  <p:oleObj name="Equation" r:id="rId3" imgW="337788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" y="28"/>
                          <a:ext cx="4080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6436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3846228"/>
                </p:ext>
              </p:extLst>
            </p:nvPr>
          </p:nvGraphicFramePr>
          <p:xfrm>
            <a:off x="389" y="315"/>
            <a:ext cx="1337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63" name="Equation" r:id="rId5" imgW="1168200" imgH="203040" progId="Equation.DSMT4">
                    <p:embed/>
                  </p:oleObj>
                </mc:Choice>
                <mc:Fallback>
                  <p:oleObj name="Equation" r:id="rId5" imgW="116820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" y="315"/>
                          <a:ext cx="1337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6437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05991339"/>
                </p:ext>
              </p:extLst>
            </p:nvPr>
          </p:nvGraphicFramePr>
          <p:xfrm>
            <a:off x="457" y="572"/>
            <a:ext cx="1558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64" name="Equation" r:id="rId7" imgW="1358640" imgH="215640" progId="Equation.DSMT4">
                    <p:embed/>
                  </p:oleObj>
                </mc:Choice>
                <mc:Fallback>
                  <p:oleObj name="Equation" r:id="rId7" imgW="135864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" y="572"/>
                          <a:ext cx="1558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6438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0109631"/>
                </p:ext>
              </p:extLst>
            </p:nvPr>
          </p:nvGraphicFramePr>
          <p:xfrm>
            <a:off x="2141" y="579"/>
            <a:ext cx="2126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65" name="Equation" r:id="rId9" imgW="1854000" imgH="203040" progId="Equation.DSMT4">
                    <p:embed/>
                  </p:oleObj>
                </mc:Choice>
                <mc:Fallback>
                  <p:oleObj name="Equation" r:id="rId9" imgW="185400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1" y="579"/>
                          <a:ext cx="2126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6439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45798073"/>
                </p:ext>
              </p:extLst>
            </p:nvPr>
          </p:nvGraphicFramePr>
          <p:xfrm>
            <a:off x="443" y="845"/>
            <a:ext cx="903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66" name="Equation" r:id="rId11" imgW="787320" imgH="215640" progId="Equation.DSMT4">
                    <p:embed/>
                  </p:oleObj>
                </mc:Choice>
                <mc:Fallback>
                  <p:oleObj name="Equation" r:id="rId11" imgW="78732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3" y="845"/>
                          <a:ext cx="903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6440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19026279"/>
                </p:ext>
              </p:extLst>
            </p:nvPr>
          </p:nvGraphicFramePr>
          <p:xfrm>
            <a:off x="1356" y="1162"/>
            <a:ext cx="2111" cy="8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67" name="Equation" r:id="rId13" imgW="1841400" imgH="711000" progId="Equation.DSMT4">
                    <p:embed/>
                  </p:oleObj>
                </mc:Choice>
                <mc:Fallback>
                  <p:oleObj name="Equation" r:id="rId13" imgW="1841400" imgH="7110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6" y="1162"/>
                          <a:ext cx="2111" cy="8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8644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8306253"/>
              </p:ext>
            </p:extLst>
          </p:nvPr>
        </p:nvGraphicFramePr>
        <p:xfrm>
          <a:off x="762000" y="3176588"/>
          <a:ext cx="4957763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68" name="Equation" r:id="rId15" imgW="2654280" imgH="215640" progId="Equation.DSMT4">
                  <p:embed/>
                </p:oleObj>
              </mc:Choice>
              <mc:Fallback>
                <p:oleObj name="Equation" r:id="rId15" imgW="26542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176588"/>
                        <a:ext cx="4957763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644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18720"/>
              </p:ext>
            </p:extLst>
          </p:nvPr>
        </p:nvGraphicFramePr>
        <p:xfrm>
          <a:off x="5919788" y="3200400"/>
          <a:ext cx="177958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69" name="Equation" r:id="rId17" imgW="977760" imgH="203040" progId="Equation.DSMT4">
                  <p:embed/>
                </p:oleObj>
              </mc:Choice>
              <mc:Fallback>
                <p:oleObj name="Equation" r:id="rId17" imgW="9777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9788" y="3200400"/>
                        <a:ext cx="1779587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644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1974025"/>
              </p:ext>
            </p:extLst>
          </p:nvPr>
        </p:nvGraphicFramePr>
        <p:xfrm>
          <a:off x="654050" y="3679825"/>
          <a:ext cx="4525963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0" name="Equation" r:id="rId19" imgW="2425680" imgH="215640" progId="Equation.DSMT4">
                  <p:embed/>
                </p:oleObj>
              </mc:Choice>
              <mc:Fallback>
                <p:oleObj name="Equation" r:id="rId19" imgW="24256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050" y="3679825"/>
                        <a:ext cx="4525963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644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9650835"/>
              </p:ext>
            </p:extLst>
          </p:nvPr>
        </p:nvGraphicFramePr>
        <p:xfrm>
          <a:off x="666750" y="4149725"/>
          <a:ext cx="445770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1" name="Equation" r:id="rId21" imgW="2323800" imgH="215640" progId="Equation.DSMT4">
                  <p:embed/>
                </p:oleObj>
              </mc:Choice>
              <mc:Fallback>
                <p:oleObj name="Equation" r:id="rId21" imgW="23238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" y="4149725"/>
                        <a:ext cx="4457700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644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48237"/>
              </p:ext>
            </p:extLst>
          </p:nvPr>
        </p:nvGraphicFramePr>
        <p:xfrm>
          <a:off x="5260975" y="4173538"/>
          <a:ext cx="228758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2" name="Equation" r:id="rId23" imgW="1257120" imgH="203040" progId="Equation.DSMT4">
                  <p:embed/>
                </p:oleObj>
              </mc:Choice>
              <mc:Fallback>
                <p:oleObj name="Equation" r:id="rId23" imgW="12571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0975" y="4173538"/>
                        <a:ext cx="2287588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644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790362"/>
              </p:ext>
            </p:extLst>
          </p:nvPr>
        </p:nvGraphicFramePr>
        <p:xfrm>
          <a:off x="1423988" y="4652963"/>
          <a:ext cx="584835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3" name="Equation" r:id="rId25" imgW="3213000" imgH="203040" progId="Equation.DSMT4">
                  <p:embed/>
                </p:oleObj>
              </mc:Choice>
              <mc:Fallback>
                <p:oleObj name="Equation" r:id="rId25" imgW="32130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3988" y="4652963"/>
                        <a:ext cx="584835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644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866904"/>
              </p:ext>
            </p:extLst>
          </p:nvPr>
        </p:nvGraphicFramePr>
        <p:xfrm>
          <a:off x="294531" y="5121275"/>
          <a:ext cx="29813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4" name="Equation" r:id="rId27" imgW="1638000" imgH="215640" progId="Equation.DSMT4">
                  <p:embed/>
                </p:oleObj>
              </mc:Choice>
              <mc:Fallback>
                <p:oleObj name="Equation" r:id="rId27" imgW="16380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531" y="5121275"/>
                        <a:ext cx="29813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6448" name="Text Box 16"/>
          <p:cNvSpPr txBox="1">
            <a:spLocks noChangeArrowheads="1"/>
          </p:cNvSpPr>
          <p:nvPr/>
        </p:nvSpPr>
        <p:spPr bwMode="auto">
          <a:xfrm>
            <a:off x="341313" y="5635625"/>
            <a:ext cx="5329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（二） 常见的题型分析</a:t>
            </a:r>
          </a:p>
        </p:txBody>
      </p:sp>
      <p:sp>
        <p:nvSpPr>
          <p:cNvPr id="786450" name="Text Box 18"/>
          <p:cNvSpPr txBox="1">
            <a:spLocks noChangeArrowheads="1"/>
          </p:cNvSpPr>
          <p:nvPr/>
        </p:nvSpPr>
        <p:spPr bwMode="auto">
          <a:xfrm>
            <a:off x="539750" y="6165850"/>
            <a:ext cx="5329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>
                <a:solidFill>
                  <a:srgbClr val="FF0000"/>
                </a:solidFill>
              </a:rPr>
              <a:t>1. </a:t>
            </a:r>
            <a:r>
              <a:rPr lang="zh-CN" altLang="en-US" sz="2400" b="1">
                <a:solidFill>
                  <a:srgbClr val="FF0000"/>
                </a:solidFill>
              </a:rPr>
              <a:t>无条件极值问题</a:t>
            </a:r>
          </a:p>
        </p:txBody>
      </p:sp>
    </p:spTree>
    <p:extLst>
      <p:ext uri="{BB962C8B-B14F-4D97-AF65-F5344CB8AC3E}">
        <p14:creationId xmlns:p14="http://schemas.microsoft.com/office/powerpoint/2010/main" val="411904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86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86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786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786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786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786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786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786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786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786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6448" grpId="0"/>
      <p:bldP spid="786450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38" name="Text Box 2"/>
          <p:cNvSpPr txBox="1">
            <a:spLocks noChangeArrowheads="1"/>
          </p:cNvSpPr>
          <p:nvPr/>
        </p:nvSpPr>
        <p:spPr bwMode="auto">
          <a:xfrm>
            <a:off x="611188" y="55563"/>
            <a:ext cx="5329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/>
              <a:t>3</a:t>
            </a:r>
            <a:r>
              <a:rPr lang="zh-CN" altLang="en-US" sz="2400"/>
              <a:t>、 二元函数的偏导数与全微分</a:t>
            </a:r>
          </a:p>
        </p:txBody>
      </p:sp>
      <p:graphicFrame>
        <p:nvGraphicFramePr>
          <p:cNvPr id="75673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8379996"/>
              </p:ext>
            </p:extLst>
          </p:nvPr>
        </p:nvGraphicFramePr>
        <p:xfrm>
          <a:off x="623888" y="549275"/>
          <a:ext cx="1900237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8" name="Equation" r:id="rId3" imgW="965160" imgH="215640" progId="Equation.DSMT4">
                  <p:embed/>
                </p:oleObj>
              </mc:Choice>
              <mc:Fallback>
                <p:oleObj name="Equation" r:id="rId3" imgW="9651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888" y="549275"/>
                        <a:ext cx="1900237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67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229426"/>
              </p:ext>
            </p:extLst>
          </p:nvPr>
        </p:nvGraphicFramePr>
        <p:xfrm>
          <a:off x="1824038" y="4087813"/>
          <a:ext cx="59277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9" name="Equation" r:id="rId5" imgW="3111480" imgH="203040" progId="Equation.DSMT4">
                  <p:embed/>
                </p:oleObj>
              </mc:Choice>
              <mc:Fallback>
                <p:oleObj name="Equation" r:id="rId5" imgW="3111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4038" y="4087813"/>
                        <a:ext cx="59277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674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2938629"/>
              </p:ext>
            </p:extLst>
          </p:nvPr>
        </p:nvGraphicFramePr>
        <p:xfrm>
          <a:off x="1512888" y="969963"/>
          <a:ext cx="5878512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0" name="Equation" r:id="rId7" imgW="3060360" imgH="228600" progId="Equation.DSMT4">
                  <p:embed/>
                </p:oleObj>
              </mc:Choice>
              <mc:Fallback>
                <p:oleObj name="Equation" r:id="rId7" imgW="3060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888" y="969963"/>
                        <a:ext cx="5878512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67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7435179"/>
              </p:ext>
            </p:extLst>
          </p:nvPr>
        </p:nvGraphicFramePr>
        <p:xfrm>
          <a:off x="7605713" y="992188"/>
          <a:ext cx="6604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1" name="Equation" r:id="rId9" imgW="342720" imgH="203040" progId="Equation.DSMT4">
                  <p:embed/>
                </p:oleObj>
              </mc:Choice>
              <mc:Fallback>
                <p:oleObj name="Equation" r:id="rId9" imgW="3427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5713" y="992188"/>
                        <a:ext cx="6604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674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693821"/>
              </p:ext>
            </p:extLst>
          </p:nvPr>
        </p:nvGraphicFramePr>
        <p:xfrm>
          <a:off x="1908175" y="1412875"/>
          <a:ext cx="3560763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2" name="Equation" r:id="rId11" imgW="1854000" imgH="393480" progId="Equation.DSMT4">
                  <p:embed/>
                </p:oleObj>
              </mc:Choice>
              <mc:Fallback>
                <p:oleObj name="Equation" r:id="rId11" imgW="18540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1412875"/>
                        <a:ext cx="3560763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674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0233440"/>
              </p:ext>
            </p:extLst>
          </p:nvPr>
        </p:nvGraphicFramePr>
        <p:xfrm>
          <a:off x="153988" y="2133600"/>
          <a:ext cx="7334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3" name="Equation" r:id="rId13" imgW="380880" imgH="215640" progId="Equation.DSMT4">
                  <p:embed/>
                </p:oleObj>
              </mc:Choice>
              <mc:Fallback>
                <p:oleObj name="Equation" r:id="rId13" imgW="3808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88" y="2133600"/>
                        <a:ext cx="7334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674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064023"/>
              </p:ext>
            </p:extLst>
          </p:nvPr>
        </p:nvGraphicFramePr>
        <p:xfrm>
          <a:off x="947738" y="2060575"/>
          <a:ext cx="3690937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4" name="Equation" r:id="rId15" imgW="1917360" imgH="215640" progId="Equation.DSMT4">
                  <p:embed/>
                </p:oleObj>
              </mc:Choice>
              <mc:Fallback>
                <p:oleObj name="Equation" r:id="rId15" imgW="19173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738" y="2060575"/>
                        <a:ext cx="3690937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674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97084"/>
              </p:ext>
            </p:extLst>
          </p:nvPr>
        </p:nvGraphicFramePr>
        <p:xfrm>
          <a:off x="4765675" y="2122488"/>
          <a:ext cx="329882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5" name="Equation" r:id="rId17" imgW="1714320" imgH="228600" progId="Equation.DSMT4">
                  <p:embed/>
                </p:oleObj>
              </mc:Choice>
              <mc:Fallback>
                <p:oleObj name="Equation" r:id="rId17" imgW="17143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5675" y="2122488"/>
                        <a:ext cx="3298825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674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707944"/>
              </p:ext>
            </p:extLst>
          </p:nvPr>
        </p:nvGraphicFramePr>
        <p:xfrm>
          <a:off x="8147050" y="2144713"/>
          <a:ext cx="6604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" name="Equation" r:id="rId19" imgW="342720" imgH="203040" progId="Equation.DSMT4">
                  <p:embed/>
                </p:oleObj>
              </mc:Choice>
              <mc:Fallback>
                <p:oleObj name="Equation" r:id="rId19" imgW="3427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7050" y="2144713"/>
                        <a:ext cx="6604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674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3570134"/>
              </p:ext>
            </p:extLst>
          </p:nvPr>
        </p:nvGraphicFramePr>
        <p:xfrm>
          <a:off x="228600" y="2554288"/>
          <a:ext cx="3444875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7" name="Equation" r:id="rId21" imgW="1790640" imgH="482400" progId="Equation.DSMT4">
                  <p:embed/>
                </p:oleObj>
              </mc:Choice>
              <mc:Fallback>
                <p:oleObj name="Equation" r:id="rId21" imgW="17906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554288"/>
                        <a:ext cx="3444875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674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896910"/>
              </p:ext>
            </p:extLst>
          </p:nvPr>
        </p:nvGraphicFramePr>
        <p:xfrm>
          <a:off x="815975" y="3476625"/>
          <a:ext cx="190658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8" name="Equation" r:id="rId23" imgW="965160" imgH="203040" progId="Equation.DSMT4">
                  <p:embed/>
                </p:oleObj>
              </mc:Choice>
              <mc:Fallback>
                <p:oleObj name="Equation" r:id="rId23" imgW="9651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975" y="3476625"/>
                        <a:ext cx="1906588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675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462418"/>
              </p:ext>
            </p:extLst>
          </p:nvPr>
        </p:nvGraphicFramePr>
        <p:xfrm>
          <a:off x="3192463" y="3309938"/>
          <a:ext cx="4975225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9" name="Equation" r:id="rId25" imgW="2590560" imgH="419040" progId="Equation.DSMT4">
                  <p:embed/>
                </p:oleObj>
              </mc:Choice>
              <mc:Fallback>
                <p:oleObj name="Equation" r:id="rId25" imgW="25905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2463" y="3309938"/>
                        <a:ext cx="4975225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675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7547718"/>
              </p:ext>
            </p:extLst>
          </p:nvPr>
        </p:nvGraphicFramePr>
        <p:xfrm>
          <a:off x="817563" y="4087813"/>
          <a:ext cx="77628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0" name="Equation" r:id="rId27" imgW="393480" imgH="203040" progId="Equation.DSMT4">
                  <p:embed/>
                </p:oleObj>
              </mc:Choice>
              <mc:Fallback>
                <p:oleObj name="Equation" r:id="rId27" imgW="393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563" y="4087813"/>
                        <a:ext cx="776287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675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3739701"/>
              </p:ext>
            </p:extLst>
          </p:nvPr>
        </p:nvGraphicFramePr>
        <p:xfrm>
          <a:off x="623888" y="992188"/>
          <a:ext cx="6762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1" name="Equation" r:id="rId29" imgW="342720" imgH="203040" progId="Equation.DSMT4">
                  <p:embed/>
                </p:oleObj>
              </mc:Choice>
              <mc:Fallback>
                <p:oleObj name="Equation" r:id="rId29" imgW="3427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888" y="992188"/>
                        <a:ext cx="67627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675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2637900"/>
              </p:ext>
            </p:extLst>
          </p:nvPr>
        </p:nvGraphicFramePr>
        <p:xfrm>
          <a:off x="7824788" y="4076700"/>
          <a:ext cx="9525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2" name="Equation" r:id="rId31" imgW="482400" imgH="203040" progId="Equation.DSMT4">
                  <p:embed/>
                </p:oleObj>
              </mc:Choice>
              <mc:Fallback>
                <p:oleObj name="Equation" r:id="rId31" imgW="482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4788" y="4076700"/>
                        <a:ext cx="9525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675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450906"/>
              </p:ext>
            </p:extLst>
          </p:nvPr>
        </p:nvGraphicFramePr>
        <p:xfrm>
          <a:off x="269875" y="4519613"/>
          <a:ext cx="477996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3" name="Equation" r:id="rId33" imgW="2489040" imgH="203040" progId="Equation.DSMT4">
                  <p:embed/>
                </p:oleObj>
              </mc:Choice>
              <mc:Fallback>
                <p:oleObj name="Equation" r:id="rId33" imgW="24890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" y="4519613"/>
                        <a:ext cx="4779963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6761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350871"/>
              </p:ext>
            </p:extLst>
          </p:nvPr>
        </p:nvGraphicFramePr>
        <p:xfrm>
          <a:off x="795338" y="5005388"/>
          <a:ext cx="2078037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4" name="Equation" r:id="rId35" imgW="1143000" imgH="215640" progId="Equation.DSMT4">
                  <p:embed/>
                </p:oleObj>
              </mc:Choice>
              <mc:Fallback>
                <p:oleObj name="Equation" r:id="rId35" imgW="11430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005388"/>
                        <a:ext cx="2078037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6762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040212"/>
              </p:ext>
            </p:extLst>
          </p:nvPr>
        </p:nvGraphicFramePr>
        <p:xfrm>
          <a:off x="628650" y="5438775"/>
          <a:ext cx="6858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5" name="Equation" r:id="rId37" imgW="342720" imgH="203040" progId="Equation.DSMT4">
                  <p:embed/>
                </p:oleObj>
              </mc:Choice>
              <mc:Fallback>
                <p:oleObj name="Equation" r:id="rId37" imgW="3427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5438775"/>
                        <a:ext cx="6858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6763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8608968"/>
              </p:ext>
            </p:extLst>
          </p:nvPr>
        </p:nvGraphicFramePr>
        <p:xfrm>
          <a:off x="1590675" y="5427663"/>
          <a:ext cx="52387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" name="Equation" r:id="rId39" imgW="2679480" imgH="215640" progId="Equation.DSMT4">
                  <p:embed/>
                </p:oleObj>
              </mc:Choice>
              <mc:Fallback>
                <p:oleObj name="Equation" r:id="rId39" imgW="26794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675" y="5427663"/>
                        <a:ext cx="523875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6764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1047419"/>
              </p:ext>
            </p:extLst>
          </p:nvPr>
        </p:nvGraphicFramePr>
        <p:xfrm>
          <a:off x="6834188" y="5487988"/>
          <a:ext cx="1839912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" name="Equation" r:id="rId41" imgW="939600" imgH="203040" progId="Equation.DSMT4">
                  <p:embed/>
                </p:oleObj>
              </mc:Choice>
              <mc:Fallback>
                <p:oleObj name="Equation" r:id="rId41" imgW="9396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4188" y="5487988"/>
                        <a:ext cx="1839912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6765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755208"/>
              </p:ext>
            </p:extLst>
          </p:nvPr>
        </p:nvGraphicFramePr>
        <p:xfrm>
          <a:off x="182563" y="5859463"/>
          <a:ext cx="35496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" name="Equation" r:id="rId43" imgW="1815840" imgH="215640" progId="Equation.DSMT4">
                  <p:embed/>
                </p:oleObj>
              </mc:Choice>
              <mc:Fallback>
                <p:oleObj name="Equation" r:id="rId43" imgW="18158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63" y="5859463"/>
                        <a:ext cx="354965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6766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812364"/>
              </p:ext>
            </p:extLst>
          </p:nvPr>
        </p:nvGraphicFramePr>
        <p:xfrm>
          <a:off x="2201863" y="6291263"/>
          <a:ext cx="28336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" name="Equation" r:id="rId45" imgW="1447560" imgH="203040" progId="Equation.DSMT4">
                  <p:embed/>
                </p:oleObj>
              </mc:Choice>
              <mc:Fallback>
                <p:oleObj name="Equation" r:id="rId45" imgW="14475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1863" y="6291263"/>
                        <a:ext cx="2833687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806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56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56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75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756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756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756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756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756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756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756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756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756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0"/>
                                        <p:tgtEl>
                                          <p:spTgt spid="756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0"/>
                                        <p:tgtEl>
                                          <p:spTgt spid="756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756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000"/>
                                        <p:tgtEl>
                                          <p:spTgt spid="756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000"/>
                                        <p:tgtEl>
                                          <p:spTgt spid="756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000"/>
                                        <p:tgtEl>
                                          <p:spTgt spid="756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58" name="Text Box 2"/>
          <p:cNvSpPr txBox="1">
            <a:spLocks noChangeArrowheads="1"/>
          </p:cNvSpPr>
          <p:nvPr/>
        </p:nvSpPr>
        <p:spPr bwMode="auto">
          <a:xfrm>
            <a:off x="395288" y="92075"/>
            <a:ext cx="5329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（三） 常见的题型分析</a:t>
            </a:r>
          </a:p>
        </p:txBody>
      </p:sp>
      <p:sp>
        <p:nvSpPr>
          <p:cNvPr id="787459" name="Text Box 3"/>
          <p:cNvSpPr txBox="1">
            <a:spLocks noChangeArrowheads="1"/>
          </p:cNvSpPr>
          <p:nvPr/>
        </p:nvSpPr>
        <p:spPr bwMode="auto">
          <a:xfrm>
            <a:off x="539750" y="595313"/>
            <a:ext cx="5329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>
                <a:solidFill>
                  <a:srgbClr val="FF0000"/>
                </a:solidFill>
              </a:rPr>
              <a:t>1. </a:t>
            </a:r>
            <a:r>
              <a:rPr lang="zh-CN" altLang="en-US" sz="2400" b="1">
                <a:solidFill>
                  <a:srgbClr val="FF0000"/>
                </a:solidFill>
              </a:rPr>
              <a:t>无条件极值问题</a:t>
            </a:r>
          </a:p>
        </p:txBody>
      </p:sp>
      <p:graphicFrame>
        <p:nvGraphicFramePr>
          <p:cNvPr id="78746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55120"/>
              </p:ext>
            </p:extLst>
          </p:nvPr>
        </p:nvGraphicFramePr>
        <p:xfrm>
          <a:off x="649288" y="1074738"/>
          <a:ext cx="15652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2" name="Equation" r:id="rId3" imgW="812520" imgH="203040" progId="Equation.DSMT4">
                  <p:embed/>
                </p:oleObj>
              </mc:Choice>
              <mc:Fallback>
                <p:oleObj name="Equation" r:id="rId3" imgW="8125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88" y="1074738"/>
                        <a:ext cx="156527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746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8602753"/>
              </p:ext>
            </p:extLst>
          </p:nvPr>
        </p:nvGraphicFramePr>
        <p:xfrm>
          <a:off x="2413000" y="1090613"/>
          <a:ext cx="4375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3" name="Equation" r:id="rId5" imgW="2273040" imgH="215640" progId="Equation.DSMT4">
                  <p:embed/>
                </p:oleObj>
              </mc:Choice>
              <mc:Fallback>
                <p:oleObj name="Equation" r:id="rId5" imgW="22730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0" y="1090613"/>
                        <a:ext cx="43751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746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88119"/>
              </p:ext>
            </p:extLst>
          </p:nvPr>
        </p:nvGraphicFramePr>
        <p:xfrm>
          <a:off x="754063" y="1547813"/>
          <a:ext cx="3468687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4" name="Equation" r:id="rId7" imgW="1803240" imgH="241200" progId="Equation.DSMT4">
                  <p:embed/>
                </p:oleObj>
              </mc:Choice>
              <mc:Fallback>
                <p:oleObj name="Equation" r:id="rId7" imgW="18032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063" y="1547813"/>
                        <a:ext cx="3468687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746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6294660"/>
              </p:ext>
            </p:extLst>
          </p:nvPr>
        </p:nvGraphicFramePr>
        <p:xfrm>
          <a:off x="4452938" y="1547813"/>
          <a:ext cx="2173287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5" name="Equation" r:id="rId9" imgW="1130040" imgH="203040" progId="Equation.DSMT4">
                  <p:embed/>
                </p:oleObj>
              </mc:Choice>
              <mc:Fallback>
                <p:oleObj name="Equation" r:id="rId9" imgW="11300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2938" y="1547813"/>
                        <a:ext cx="2173287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746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585852"/>
              </p:ext>
            </p:extLst>
          </p:nvPr>
        </p:nvGraphicFramePr>
        <p:xfrm>
          <a:off x="758825" y="2038350"/>
          <a:ext cx="3884613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6" name="Equation" r:id="rId11" imgW="2019240" imgH="241200" progId="Equation.DSMT4">
                  <p:embed/>
                </p:oleObj>
              </mc:Choice>
              <mc:Fallback>
                <p:oleObj name="Equation" r:id="rId11" imgW="20192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825" y="2038350"/>
                        <a:ext cx="3884613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746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597120"/>
              </p:ext>
            </p:extLst>
          </p:nvPr>
        </p:nvGraphicFramePr>
        <p:xfrm>
          <a:off x="685800" y="2533650"/>
          <a:ext cx="2782888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7" name="Equation" r:id="rId13" imgW="1447560" imgH="228600" progId="Equation.DSMT4">
                  <p:embed/>
                </p:oleObj>
              </mc:Choice>
              <mc:Fallback>
                <p:oleObj name="Equation" r:id="rId13" imgW="14475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533650"/>
                        <a:ext cx="2782888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746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303622"/>
              </p:ext>
            </p:extLst>
          </p:nvPr>
        </p:nvGraphicFramePr>
        <p:xfrm>
          <a:off x="3662363" y="2544763"/>
          <a:ext cx="3884612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8" name="Equation" r:id="rId15" imgW="2019240" imgH="241200" progId="Equation.DSMT4">
                  <p:embed/>
                </p:oleObj>
              </mc:Choice>
              <mc:Fallback>
                <p:oleObj name="Equation" r:id="rId15" imgW="20192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2363" y="2544763"/>
                        <a:ext cx="3884612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746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664997"/>
              </p:ext>
            </p:extLst>
          </p:nvPr>
        </p:nvGraphicFramePr>
        <p:xfrm>
          <a:off x="157163" y="2976563"/>
          <a:ext cx="1831975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9" name="Equation" r:id="rId17" imgW="952200" imgH="241200" progId="Equation.DSMT4">
                  <p:embed/>
                </p:oleObj>
              </mc:Choice>
              <mc:Fallback>
                <p:oleObj name="Equation" r:id="rId17" imgW="952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3" y="2976563"/>
                        <a:ext cx="1831975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746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718935"/>
              </p:ext>
            </p:extLst>
          </p:nvPr>
        </p:nvGraphicFramePr>
        <p:xfrm>
          <a:off x="684213" y="3489325"/>
          <a:ext cx="5273675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0" name="Equation" r:id="rId19" imgW="2743200" imgH="241200" progId="Equation.DSMT4">
                  <p:embed/>
                </p:oleObj>
              </mc:Choice>
              <mc:Fallback>
                <p:oleObj name="Equation" r:id="rId19" imgW="2743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489325"/>
                        <a:ext cx="5273675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746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403973"/>
              </p:ext>
            </p:extLst>
          </p:nvPr>
        </p:nvGraphicFramePr>
        <p:xfrm>
          <a:off x="6054725" y="3535363"/>
          <a:ext cx="2905125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1" name="Equation" r:id="rId21" imgW="1587240" imgH="203040" progId="Equation.DSMT4">
                  <p:embed/>
                </p:oleObj>
              </mc:Choice>
              <mc:Fallback>
                <p:oleObj name="Equation" r:id="rId21" imgW="15872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4725" y="3535363"/>
                        <a:ext cx="2905125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7486" name="Text Box 30"/>
          <p:cNvSpPr txBox="1">
            <a:spLocks noChangeArrowheads="1"/>
          </p:cNvSpPr>
          <p:nvPr/>
        </p:nvSpPr>
        <p:spPr bwMode="auto">
          <a:xfrm>
            <a:off x="514350" y="4005263"/>
            <a:ext cx="5329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>
                <a:solidFill>
                  <a:srgbClr val="FF0000"/>
                </a:solidFill>
              </a:rPr>
              <a:t>2. </a:t>
            </a:r>
            <a:r>
              <a:rPr lang="zh-CN" altLang="en-US" sz="2400" b="1">
                <a:solidFill>
                  <a:srgbClr val="FF0000"/>
                </a:solidFill>
              </a:rPr>
              <a:t>条件极值</a:t>
            </a:r>
            <a:r>
              <a:rPr lang="en-US" altLang="zh-CN" sz="2400" b="1">
                <a:solidFill>
                  <a:srgbClr val="FF0000"/>
                </a:solidFill>
              </a:rPr>
              <a:t>(</a:t>
            </a:r>
            <a:r>
              <a:rPr lang="zh-CN" altLang="en-US" sz="2400" b="1">
                <a:solidFill>
                  <a:srgbClr val="FF0000"/>
                </a:solidFill>
              </a:rPr>
              <a:t>最值</a:t>
            </a:r>
            <a:r>
              <a:rPr lang="en-US" altLang="zh-CN" sz="2400" b="1">
                <a:solidFill>
                  <a:srgbClr val="FF0000"/>
                </a:solidFill>
              </a:rPr>
              <a:t>)</a:t>
            </a:r>
            <a:r>
              <a:rPr lang="zh-CN" altLang="en-US" sz="2400" b="1">
                <a:solidFill>
                  <a:srgbClr val="FF0000"/>
                </a:solidFill>
              </a:rPr>
              <a:t>问题</a:t>
            </a:r>
          </a:p>
        </p:txBody>
      </p:sp>
      <p:graphicFrame>
        <p:nvGraphicFramePr>
          <p:cNvPr id="787487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394267"/>
              </p:ext>
            </p:extLst>
          </p:nvPr>
        </p:nvGraphicFramePr>
        <p:xfrm>
          <a:off x="623888" y="4568825"/>
          <a:ext cx="15652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2" name="Equation" r:id="rId23" imgW="812520" imgH="203040" progId="Equation.DSMT4">
                  <p:embed/>
                </p:oleObj>
              </mc:Choice>
              <mc:Fallback>
                <p:oleObj name="Equation" r:id="rId23" imgW="8125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888" y="4568825"/>
                        <a:ext cx="156527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7488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4057514"/>
              </p:ext>
            </p:extLst>
          </p:nvPr>
        </p:nvGraphicFramePr>
        <p:xfrm>
          <a:off x="2401888" y="4559300"/>
          <a:ext cx="44481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3" name="Equation" r:id="rId25" imgW="2311200" imgH="215640" progId="Equation.DSMT4">
                  <p:embed/>
                </p:oleObj>
              </mc:Choice>
              <mc:Fallback>
                <p:oleObj name="Equation" r:id="rId25" imgW="23112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1888" y="4559300"/>
                        <a:ext cx="444817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7489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597564"/>
              </p:ext>
            </p:extLst>
          </p:nvPr>
        </p:nvGraphicFramePr>
        <p:xfrm>
          <a:off x="6899275" y="4572000"/>
          <a:ext cx="1833563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4" name="Equation" r:id="rId27" imgW="952200" imgH="203040" progId="Equation.DSMT4">
                  <p:embed/>
                </p:oleObj>
              </mc:Choice>
              <mc:Fallback>
                <p:oleObj name="Equation" r:id="rId27" imgW="9522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5" y="4572000"/>
                        <a:ext cx="1833563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7490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7548386"/>
              </p:ext>
            </p:extLst>
          </p:nvPr>
        </p:nvGraphicFramePr>
        <p:xfrm>
          <a:off x="47625" y="5051425"/>
          <a:ext cx="131921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5" name="Equation" r:id="rId29" imgW="685800" imgH="215640" progId="Equation.DSMT4">
                  <p:embed/>
                </p:oleObj>
              </mc:Choice>
              <mc:Fallback>
                <p:oleObj name="Equation" r:id="rId29" imgW="6858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" y="5051425"/>
                        <a:ext cx="1319213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7491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7500582"/>
              </p:ext>
            </p:extLst>
          </p:nvPr>
        </p:nvGraphicFramePr>
        <p:xfrm>
          <a:off x="1522413" y="5075238"/>
          <a:ext cx="3492500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6" name="Equation" r:id="rId31" imgW="1892160" imgH="203040" progId="Equation.DSMT4">
                  <p:embed/>
                </p:oleObj>
              </mc:Choice>
              <mc:Fallback>
                <p:oleObj name="Equation" r:id="rId31" imgW="18921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2413" y="5075238"/>
                        <a:ext cx="3492500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7492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1405426"/>
              </p:ext>
            </p:extLst>
          </p:nvPr>
        </p:nvGraphicFramePr>
        <p:xfrm>
          <a:off x="5099050" y="5084763"/>
          <a:ext cx="3378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7" name="Equation" r:id="rId33" imgW="1828800" imgH="215640" progId="Equation.DSMT4">
                  <p:embed/>
                </p:oleObj>
              </mc:Choice>
              <mc:Fallback>
                <p:oleObj name="Equation" r:id="rId33" imgW="18288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9050" y="5084763"/>
                        <a:ext cx="33782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7493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885839"/>
              </p:ext>
            </p:extLst>
          </p:nvPr>
        </p:nvGraphicFramePr>
        <p:xfrm>
          <a:off x="622300" y="5600700"/>
          <a:ext cx="366713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8" name="Equation" r:id="rId35" imgW="190440" imgH="203040" progId="Equation.DSMT4">
                  <p:embed/>
                </p:oleObj>
              </mc:Choice>
              <mc:Fallback>
                <p:oleObj name="Equation" r:id="rId35" imgW="1904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" y="5600700"/>
                        <a:ext cx="366713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7494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955896"/>
              </p:ext>
            </p:extLst>
          </p:nvPr>
        </p:nvGraphicFramePr>
        <p:xfrm>
          <a:off x="1260475" y="5589588"/>
          <a:ext cx="57150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9" name="Equation" r:id="rId37" imgW="2971800" imgH="228600" progId="Equation.DSMT4">
                  <p:embed/>
                </p:oleObj>
              </mc:Choice>
              <mc:Fallback>
                <p:oleObj name="Equation" r:id="rId37" imgW="29718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475" y="5589588"/>
                        <a:ext cx="57150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7495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620015"/>
              </p:ext>
            </p:extLst>
          </p:nvPr>
        </p:nvGraphicFramePr>
        <p:xfrm>
          <a:off x="7129463" y="5649913"/>
          <a:ext cx="1516062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0" name="Equation" r:id="rId39" imgW="787320" imgH="203040" progId="Equation.DSMT4">
                  <p:embed/>
                </p:oleObj>
              </mc:Choice>
              <mc:Fallback>
                <p:oleObj name="Equation" r:id="rId39" imgW="7873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9463" y="5649913"/>
                        <a:ext cx="1516062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7496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5243989"/>
              </p:ext>
            </p:extLst>
          </p:nvPr>
        </p:nvGraphicFramePr>
        <p:xfrm>
          <a:off x="20638" y="6083300"/>
          <a:ext cx="2755900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1" name="Equation" r:id="rId41" imgW="1434960" imgH="203040" progId="Equation.DSMT4">
                  <p:embed/>
                </p:oleObj>
              </mc:Choice>
              <mc:Fallback>
                <p:oleObj name="Equation" r:id="rId41" imgW="14349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8" y="6083300"/>
                        <a:ext cx="2755900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341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87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87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87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787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787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787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787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787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787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787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0"/>
                                        <p:tgtEl>
                                          <p:spTgt spid="787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000"/>
                                        <p:tgtEl>
                                          <p:spTgt spid="787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0"/>
                                        <p:tgtEl>
                                          <p:spTgt spid="787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000"/>
                                        <p:tgtEl>
                                          <p:spTgt spid="787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787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000"/>
                                        <p:tgtEl>
                                          <p:spTgt spid="787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000"/>
                                        <p:tgtEl>
                                          <p:spTgt spid="787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000"/>
                                        <p:tgtEl>
                                          <p:spTgt spid="787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000"/>
                                        <p:tgtEl>
                                          <p:spTgt spid="787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000"/>
                                        <p:tgtEl>
                                          <p:spTgt spid="787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000"/>
                                        <p:tgtEl>
                                          <p:spTgt spid="787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486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03" name="Group 67"/>
          <p:cNvGrpSpPr>
            <a:grpSpLocks/>
          </p:cNvGrpSpPr>
          <p:nvPr/>
        </p:nvGrpSpPr>
        <p:grpSpPr bwMode="auto">
          <a:xfrm>
            <a:off x="6227763" y="2528888"/>
            <a:ext cx="1841500" cy="2654300"/>
            <a:chOff x="1634" y="618"/>
            <a:chExt cx="1160" cy="1672"/>
          </a:xfrm>
        </p:grpSpPr>
        <p:pic>
          <p:nvPicPr>
            <p:cNvPr id="65604" name="Picture 6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4" y="901"/>
              <a:ext cx="1125" cy="1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65605" name="Object 69"/>
            <p:cNvGraphicFramePr>
              <a:graphicFrameLocks noChangeAspect="1"/>
            </p:cNvGraphicFramePr>
            <p:nvPr/>
          </p:nvGraphicFramePr>
          <p:xfrm>
            <a:off x="1720" y="2083"/>
            <a:ext cx="20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34" name="Equation" r:id="rId4" imgW="139680" imgH="139680" progId="Equation.DSMT4">
                    <p:embed/>
                  </p:oleObj>
                </mc:Choice>
                <mc:Fallback>
                  <p:oleObj name="Equation" r:id="rId4" imgW="139680" imgH="139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0" y="2083"/>
                          <a:ext cx="207" cy="20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606" name="Object 70"/>
            <p:cNvGraphicFramePr>
              <a:graphicFrameLocks noChangeAspect="1"/>
            </p:cNvGraphicFramePr>
            <p:nvPr/>
          </p:nvGraphicFramePr>
          <p:xfrm>
            <a:off x="2608" y="1985"/>
            <a:ext cx="186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35" name="Equation" r:id="rId6" imgW="139680" imgH="164880" progId="Equation.DSMT4">
                    <p:embed/>
                  </p:oleObj>
                </mc:Choice>
                <mc:Fallback>
                  <p:oleObj name="Equation" r:id="rId6" imgW="13968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8" y="1985"/>
                          <a:ext cx="186" cy="22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607" name="Object 71"/>
            <p:cNvGraphicFramePr>
              <a:graphicFrameLocks noChangeAspect="1"/>
            </p:cNvGraphicFramePr>
            <p:nvPr/>
          </p:nvGraphicFramePr>
          <p:xfrm>
            <a:off x="1973" y="618"/>
            <a:ext cx="166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36" name="Equation" r:id="rId8" imgW="114120" imgH="139680" progId="Equation.DSMT4">
                    <p:embed/>
                  </p:oleObj>
                </mc:Choice>
                <mc:Fallback>
                  <p:oleObj name="Equation" r:id="rId8" imgW="114120" imgH="139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3" y="618"/>
                          <a:ext cx="166" cy="20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608" name="Line 72"/>
            <p:cNvSpPr>
              <a:spLocks noChangeShapeType="1"/>
            </p:cNvSpPr>
            <p:nvPr/>
          </p:nvSpPr>
          <p:spPr bwMode="auto">
            <a:xfrm flipH="1">
              <a:off x="1882" y="1983"/>
              <a:ext cx="280" cy="26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65609" name="Line 73"/>
            <p:cNvSpPr>
              <a:spLocks noChangeShapeType="1"/>
            </p:cNvSpPr>
            <p:nvPr/>
          </p:nvSpPr>
          <p:spPr bwMode="auto">
            <a:xfrm flipV="1">
              <a:off x="2170" y="1307"/>
              <a:ext cx="0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65610" name="Line 74"/>
            <p:cNvSpPr>
              <a:spLocks noChangeShapeType="1"/>
            </p:cNvSpPr>
            <p:nvPr/>
          </p:nvSpPr>
          <p:spPr bwMode="auto">
            <a:xfrm>
              <a:off x="2162" y="1983"/>
              <a:ext cx="5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65611" name="Line 75"/>
            <p:cNvSpPr>
              <a:spLocks noChangeShapeType="1"/>
            </p:cNvSpPr>
            <p:nvPr/>
          </p:nvSpPr>
          <p:spPr bwMode="auto">
            <a:xfrm flipV="1">
              <a:off x="2170" y="679"/>
              <a:ext cx="0" cy="63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65540" name="Text Box 4"/>
          <p:cNvSpPr txBox="1">
            <a:spLocks noChangeArrowheads="1"/>
          </p:cNvSpPr>
          <p:nvPr/>
        </p:nvSpPr>
        <p:spPr bwMode="auto">
          <a:xfrm>
            <a:off x="219075" y="1341438"/>
            <a:ext cx="24114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(1)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区域</a:t>
            </a:r>
          </a:p>
        </p:txBody>
      </p:sp>
      <p:sp>
        <p:nvSpPr>
          <p:cNvPr id="65541" name="Text Box 5"/>
          <p:cNvSpPr txBox="1">
            <a:spLocks noChangeArrowheads="1"/>
          </p:cNvSpPr>
          <p:nvPr/>
        </p:nvSpPr>
        <p:spPr bwMode="auto">
          <a:xfrm>
            <a:off x="677863" y="1852613"/>
            <a:ext cx="152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400" b="1">
                <a:solidFill>
                  <a:schemeClr val="tx2"/>
                </a:solidFill>
                <a:latin typeface="Times New Roman" pitchFamily="18" charset="0"/>
                <a:ea typeface="新宋体-18030" charset="-122"/>
              </a:rPr>
              <a:t> </a:t>
            </a:r>
            <a:r>
              <a:rPr kumimoji="1" lang="zh-CN" altLang="en-US" sz="2400" b="1">
                <a:latin typeface="Times New Roman" pitchFamily="18" charset="0"/>
                <a:ea typeface="新宋体-18030" charset="-122"/>
              </a:rPr>
              <a:t>邻域 </a:t>
            </a:r>
            <a:r>
              <a:rPr kumimoji="1" lang="en-US" altLang="zh-CN" sz="2400" b="1">
                <a:latin typeface="Times New Roman" pitchFamily="18" charset="0"/>
                <a:ea typeface="新宋体-18030" charset="-122"/>
              </a:rPr>
              <a:t>:</a:t>
            </a:r>
          </a:p>
        </p:txBody>
      </p:sp>
      <p:graphicFrame>
        <p:nvGraphicFramePr>
          <p:cNvPr id="655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674924"/>
              </p:ext>
            </p:extLst>
          </p:nvPr>
        </p:nvGraphicFramePr>
        <p:xfrm>
          <a:off x="1982788" y="1889125"/>
          <a:ext cx="129540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37" name="Equation" r:id="rId10" imgW="596880" imgH="228600" progId="Equation.DSMT4">
                  <p:embed/>
                </p:oleObj>
              </mc:Choice>
              <mc:Fallback>
                <p:oleObj name="Equation" r:id="rId10" imgW="596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2788" y="1889125"/>
                        <a:ext cx="1295400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1524891"/>
              </p:ext>
            </p:extLst>
          </p:nvPr>
        </p:nvGraphicFramePr>
        <p:xfrm>
          <a:off x="3349625" y="1758950"/>
          <a:ext cx="1225550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38" name="Equation" r:id="rId12" imgW="545760" imgH="291960" progId="Equation.DSMT4">
                  <p:embed/>
                </p:oleObj>
              </mc:Choice>
              <mc:Fallback>
                <p:oleObj name="Equation" r:id="rId12" imgW="54576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25" y="1758950"/>
                        <a:ext cx="1225550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4" name="Text Box 8"/>
          <p:cNvSpPr txBox="1">
            <a:spLocks noChangeArrowheads="1"/>
          </p:cNvSpPr>
          <p:nvPr/>
        </p:nvSpPr>
        <p:spPr bwMode="auto">
          <a:xfrm>
            <a:off x="677863" y="2393950"/>
            <a:ext cx="1371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400" b="1">
                <a:solidFill>
                  <a:schemeClr val="tx2"/>
                </a:solidFill>
                <a:latin typeface="Times New Roman" pitchFamily="18" charset="0"/>
                <a:ea typeface="新宋体-18030" charset="-122"/>
              </a:rPr>
              <a:t> </a:t>
            </a:r>
            <a:r>
              <a:rPr kumimoji="1" lang="zh-CN" altLang="en-US" sz="2400" b="1">
                <a:latin typeface="Times New Roman" pitchFamily="18" charset="0"/>
                <a:ea typeface="新宋体-18030" charset="-122"/>
              </a:rPr>
              <a:t>区域</a:t>
            </a:r>
          </a:p>
        </p:txBody>
      </p:sp>
      <p:sp>
        <p:nvSpPr>
          <p:cNvPr id="65545" name="Line 9"/>
          <p:cNvSpPr>
            <a:spLocks noChangeShapeType="1"/>
          </p:cNvSpPr>
          <p:nvPr/>
        </p:nvSpPr>
        <p:spPr bwMode="auto">
          <a:xfrm>
            <a:off x="1838325" y="2676525"/>
            <a:ext cx="849313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65546" name="Text Box 10"/>
          <p:cNvSpPr txBox="1">
            <a:spLocks noChangeArrowheads="1"/>
          </p:cNvSpPr>
          <p:nvPr/>
        </p:nvSpPr>
        <p:spPr bwMode="auto">
          <a:xfrm>
            <a:off x="2701925" y="2393950"/>
            <a:ext cx="20970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  <a:ea typeface="新宋体-18030" charset="-122"/>
              </a:rPr>
              <a:t>连通的开集</a:t>
            </a:r>
          </a:p>
        </p:txBody>
      </p:sp>
      <p:sp>
        <p:nvSpPr>
          <p:cNvPr id="65547" name="Text Box 11"/>
          <p:cNvSpPr txBox="1">
            <a:spLocks noChangeArrowheads="1"/>
          </p:cNvSpPr>
          <p:nvPr/>
        </p:nvSpPr>
        <p:spPr bwMode="auto">
          <a:xfrm>
            <a:off x="677863" y="2976563"/>
            <a:ext cx="736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400" b="1">
                <a:solidFill>
                  <a:schemeClr val="tx2"/>
                </a:solidFill>
                <a:latin typeface="Times New Roman" pitchFamily="18" charset="0"/>
                <a:ea typeface="新宋体-18030" charset="-122"/>
              </a:rPr>
              <a:t> </a:t>
            </a:r>
            <a:r>
              <a:rPr kumimoji="1" lang="en-US" altLang="zh-CN" sz="2400" b="1">
                <a:latin typeface="Times New Roman" pitchFamily="18" charset="0"/>
                <a:ea typeface="新宋体-18030" charset="-122"/>
              </a:rPr>
              <a:t> </a:t>
            </a:r>
          </a:p>
        </p:txBody>
      </p:sp>
      <p:graphicFrame>
        <p:nvGraphicFramePr>
          <p:cNvPr id="6554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4836405"/>
              </p:ext>
            </p:extLst>
          </p:nvPr>
        </p:nvGraphicFramePr>
        <p:xfrm>
          <a:off x="1004888" y="2967038"/>
          <a:ext cx="1233487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39" name="Equation" r:id="rId14" imgW="507960" imgH="203040" progId="Equation.DSMT4">
                  <p:embed/>
                </p:oleObj>
              </mc:Choice>
              <mc:Fallback>
                <p:oleObj name="Equation" r:id="rId14" imgW="5079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2967038"/>
                        <a:ext cx="1233487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9" name="Text Box 13"/>
          <p:cNvSpPr txBox="1">
            <a:spLocks noChangeArrowheads="1"/>
          </p:cNvSpPr>
          <p:nvPr/>
        </p:nvSpPr>
        <p:spPr bwMode="auto">
          <a:xfrm>
            <a:off x="219075" y="3776663"/>
            <a:ext cx="35639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(2)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多元函数概念</a:t>
            </a:r>
          </a:p>
        </p:txBody>
      </p:sp>
      <p:sp>
        <p:nvSpPr>
          <p:cNvPr id="65550" name="Text Box 14"/>
          <p:cNvSpPr txBox="1">
            <a:spLocks noChangeArrowheads="1"/>
          </p:cNvSpPr>
          <p:nvPr/>
        </p:nvSpPr>
        <p:spPr bwMode="auto">
          <a:xfrm>
            <a:off x="469900" y="4310063"/>
            <a:ext cx="18002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i="1">
                <a:latin typeface="Times New Roman" pitchFamily="18" charset="0"/>
                <a:ea typeface="新宋体-18030" charset="-122"/>
              </a:rPr>
              <a:t>n</a:t>
            </a:r>
            <a:r>
              <a:rPr kumimoji="1" lang="en-US" altLang="zh-CN" sz="2400" b="1">
                <a:latin typeface="Times New Roman" pitchFamily="18" charset="0"/>
                <a:ea typeface="新宋体-18030" charset="-122"/>
              </a:rPr>
              <a:t> </a:t>
            </a:r>
            <a:r>
              <a:rPr kumimoji="1" lang="zh-CN" altLang="en-US" sz="2400" b="1">
                <a:latin typeface="Times New Roman" pitchFamily="18" charset="0"/>
                <a:ea typeface="新宋体-18030" charset="-122"/>
              </a:rPr>
              <a:t>元函数</a:t>
            </a:r>
          </a:p>
        </p:txBody>
      </p:sp>
      <p:graphicFrame>
        <p:nvGraphicFramePr>
          <p:cNvPr id="6555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067638"/>
              </p:ext>
            </p:extLst>
          </p:nvPr>
        </p:nvGraphicFramePr>
        <p:xfrm>
          <a:off x="3348038" y="4327525"/>
          <a:ext cx="2735262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40" name="Equation" r:id="rId16" imgW="1143000" imgH="228600" progId="Equation.DSMT4">
                  <p:embed/>
                </p:oleObj>
              </mc:Choice>
              <mc:Fallback>
                <p:oleObj name="Equation" r:id="rId16" imgW="1143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4327525"/>
                        <a:ext cx="2735262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52" name="Text Box 16"/>
          <p:cNvSpPr txBox="1">
            <a:spLocks noChangeArrowheads="1"/>
          </p:cNvSpPr>
          <p:nvPr/>
        </p:nvSpPr>
        <p:spPr bwMode="auto">
          <a:xfrm>
            <a:off x="322263" y="5743575"/>
            <a:ext cx="10858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  <a:ea typeface="新宋体-18030" charset="-122"/>
              </a:rPr>
              <a:t>常用</a:t>
            </a:r>
          </a:p>
        </p:txBody>
      </p:sp>
      <p:sp>
        <p:nvSpPr>
          <p:cNvPr id="65553" name="AutoShape 17"/>
          <p:cNvSpPr>
            <a:spLocks/>
          </p:cNvSpPr>
          <p:nvPr/>
        </p:nvSpPr>
        <p:spPr bwMode="auto">
          <a:xfrm>
            <a:off x="1179513" y="5522913"/>
            <a:ext cx="163512" cy="982662"/>
          </a:xfrm>
          <a:prstGeom prst="leftBrace">
            <a:avLst>
              <a:gd name="adj1" fmla="val 50081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65554" name="Text Box 18"/>
          <p:cNvSpPr txBox="1">
            <a:spLocks noChangeArrowheads="1"/>
          </p:cNvSpPr>
          <p:nvPr/>
        </p:nvSpPr>
        <p:spPr bwMode="auto">
          <a:xfrm>
            <a:off x="1258888" y="5438775"/>
            <a:ext cx="18891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  <a:ea typeface="新宋体-18030" charset="-122"/>
              </a:rPr>
              <a:t>二元函数</a:t>
            </a:r>
          </a:p>
        </p:txBody>
      </p:sp>
      <p:sp>
        <p:nvSpPr>
          <p:cNvPr id="65555" name="Text Box 19"/>
          <p:cNvSpPr txBox="1">
            <a:spLocks noChangeArrowheads="1"/>
          </p:cNvSpPr>
          <p:nvPr/>
        </p:nvSpPr>
        <p:spPr bwMode="auto">
          <a:xfrm>
            <a:off x="4427538" y="5445125"/>
            <a:ext cx="38433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新宋体-18030" charset="-122"/>
              </a:rPr>
              <a:t>(</a:t>
            </a:r>
            <a:r>
              <a:rPr kumimoji="1" lang="zh-CN" altLang="en-US" sz="2400" b="1">
                <a:latin typeface="Times New Roman" pitchFamily="18" charset="0"/>
                <a:ea typeface="新宋体-18030" charset="-122"/>
              </a:rPr>
              <a:t>图形一般为空间曲面</a:t>
            </a:r>
            <a:r>
              <a:rPr kumimoji="1" lang="en-US" altLang="zh-CN" sz="2400" b="1">
                <a:latin typeface="Times New Roman" pitchFamily="18" charset="0"/>
                <a:ea typeface="新宋体-18030" charset="-122"/>
              </a:rPr>
              <a:t>)</a:t>
            </a:r>
          </a:p>
        </p:txBody>
      </p:sp>
      <p:sp>
        <p:nvSpPr>
          <p:cNvPr id="65556" name="Text Box 20"/>
          <p:cNvSpPr txBox="1">
            <a:spLocks noChangeArrowheads="1"/>
          </p:cNvSpPr>
          <p:nvPr/>
        </p:nvSpPr>
        <p:spPr bwMode="auto">
          <a:xfrm>
            <a:off x="1293813" y="6049963"/>
            <a:ext cx="1828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  <a:ea typeface="新宋体-18030" charset="-122"/>
              </a:rPr>
              <a:t>三元函数</a:t>
            </a:r>
          </a:p>
        </p:txBody>
      </p:sp>
      <p:graphicFrame>
        <p:nvGraphicFramePr>
          <p:cNvPr id="65557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932470"/>
              </p:ext>
            </p:extLst>
          </p:nvPr>
        </p:nvGraphicFramePr>
        <p:xfrm>
          <a:off x="1884363" y="4892675"/>
          <a:ext cx="1008062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41" name="Equation" r:id="rId18" imgW="431640" imgH="164880" progId="Equation.DSMT4">
                  <p:embed/>
                </p:oleObj>
              </mc:Choice>
              <mc:Fallback>
                <p:oleObj name="Equation" r:id="rId18" imgW="43164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4363" y="4892675"/>
                        <a:ext cx="1008062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58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948475"/>
              </p:ext>
            </p:extLst>
          </p:nvPr>
        </p:nvGraphicFramePr>
        <p:xfrm>
          <a:off x="1978025" y="4349750"/>
          <a:ext cx="1439863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42" name="Equation" r:id="rId20" imgW="622080" imgH="203040" progId="Equation.DSMT4">
                  <p:embed/>
                </p:oleObj>
              </mc:Choice>
              <mc:Fallback>
                <p:oleObj name="Equation" r:id="rId20" imgW="6220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8025" y="4349750"/>
                        <a:ext cx="1439863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59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095780"/>
              </p:ext>
            </p:extLst>
          </p:nvPr>
        </p:nvGraphicFramePr>
        <p:xfrm>
          <a:off x="2770188" y="4870450"/>
          <a:ext cx="80486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43" name="Equation" r:id="rId22" imgW="355320" imgH="177480" progId="Equation.DSMT4">
                  <p:embed/>
                </p:oleObj>
              </mc:Choice>
              <mc:Fallback>
                <p:oleObj name="Equation" r:id="rId22" imgW="3553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4870450"/>
                        <a:ext cx="804862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560" name="Group 24"/>
          <p:cNvGrpSpPr>
            <a:grpSpLocks/>
          </p:cNvGrpSpPr>
          <p:nvPr/>
        </p:nvGrpSpPr>
        <p:grpSpPr bwMode="auto">
          <a:xfrm>
            <a:off x="5580063" y="441325"/>
            <a:ext cx="2462212" cy="2057400"/>
            <a:chOff x="3696" y="663"/>
            <a:chExt cx="1551" cy="1296"/>
          </a:xfrm>
        </p:grpSpPr>
        <p:sp>
          <p:nvSpPr>
            <p:cNvPr id="65561" name="Oval 25"/>
            <p:cNvSpPr>
              <a:spLocks noChangeArrowheads="1"/>
            </p:cNvSpPr>
            <p:nvPr/>
          </p:nvSpPr>
          <p:spPr bwMode="auto">
            <a:xfrm>
              <a:off x="4032" y="817"/>
              <a:ext cx="1056" cy="1056"/>
            </a:xfrm>
            <a:prstGeom prst="ellipse">
              <a:avLst/>
            </a:prstGeom>
            <a:solidFill>
              <a:srgbClr val="FF99CC"/>
            </a:solidFill>
            <a:ln w="190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/>
            </a:p>
          </p:txBody>
        </p:sp>
        <p:grpSp>
          <p:nvGrpSpPr>
            <p:cNvPr id="65562" name="Group 26"/>
            <p:cNvGrpSpPr>
              <a:grpSpLocks/>
            </p:cNvGrpSpPr>
            <p:nvPr/>
          </p:nvGrpSpPr>
          <p:grpSpPr bwMode="auto">
            <a:xfrm>
              <a:off x="3696" y="663"/>
              <a:ext cx="1551" cy="1296"/>
              <a:chOff x="3873" y="1392"/>
              <a:chExt cx="1551" cy="1296"/>
            </a:xfrm>
          </p:grpSpPr>
          <p:sp>
            <p:nvSpPr>
              <p:cNvPr id="65563" name="Line 27"/>
              <p:cNvSpPr>
                <a:spLocks noChangeShapeType="1"/>
              </p:cNvSpPr>
              <p:nvPr/>
            </p:nvSpPr>
            <p:spPr bwMode="auto">
              <a:xfrm>
                <a:off x="3873" y="2256"/>
                <a:ext cx="15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5564" name="Line 28"/>
              <p:cNvSpPr>
                <a:spLocks noChangeShapeType="1"/>
              </p:cNvSpPr>
              <p:nvPr/>
            </p:nvSpPr>
            <p:spPr bwMode="auto">
              <a:xfrm flipV="1">
                <a:off x="4161" y="1392"/>
                <a:ext cx="0" cy="12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graphicFrame>
            <p:nvGraphicFramePr>
              <p:cNvPr id="65565" name="Object 29"/>
              <p:cNvGraphicFramePr>
                <a:graphicFrameLocks noChangeAspect="1"/>
              </p:cNvGraphicFramePr>
              <p:nvPr/>
            </p:nvGraphicFramePr>
            <p:xfrm>
              <a:off x="5265" y="2352"/>
              <a:ext cx="159" cy="1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4944" name="Equation" r:id="rId24" imgW="253800" imgH="241200" progId="Equation.3">
                      <p:embed/>
                    </p:oleObj>
                  </mc:Choice>
                  <mc:Fallback>
                    <p:oleObj name="Equation" r:id="rId24" imgW="253800" imgH="241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65" y="2352"/>
                            <a:ext cx="159" cy="15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5566" name="Object 30"/>
              <p:cNvGraphicFramePr>
                <a:graphicFrameLocks noChangeAspect="1"/>
              </p:cNvGraphicFramePr>
              <p:nvPr/>
            </p:nvGraphicFramePr>
            <p:xfrm>
              <a:off x="4176" y="1392"/>
              <a:ext cx="159" cy="1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4945" name="Equation" r:id="rId26" imgW="253800" imgH="317160" progId="Equation.3">
                      <p:embed/>
                    </p:oleObj>
                  </mc:Choice>
                  <mc:Fallback>
                    <p:oleObj name="Equation" r:id="rId26" imgW="253800" imgH="31716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6" y="1392"/>
                            <a:ext cx="159" cy="1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5567" name="Object 31"/>
              <p:cNvGraphicFramePr>
                <a:graphicFrameLocks noChangeAspect="1"/>
              </p:cNvGraphicFramePr>
              <p:nvPr/>
            </p:nvGraphicFramePr>
            <p:xfrm>
              <a:off x="4017" y="2441"/>
              <a:ext cx="135" cy="1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4946" name="Equation" r:id="rId28" imgW="215640" imgH="241200" progId="Equation.3">
                      <p:embed/>
                    </p:oleObj>
                  </mc:Choice>
                  <mc:Fallback>
                    <p:oleObj name="Equation" r:id="rId28" imgW="215640" imgH="241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17" y="2441"/>
                            <a:ext cx="135" cy="15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5568" name="Object 32"/>
            <p:cNvGraphicFramePr>
              <a:graphicFrameLocks noChangeAspect="1"/>
            </p:cNvGraphicFramePr>
            <p:nvPr/>
          </p:nvGraphicFramePr>
          <p:xfrm>
            <a:off x="4261" y="1047"/>
            <a:ext cx="228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47" name="Equation" r:id="rId30" imgW="266400" imgH="342720" progId="Equation.3">
                    <p:embed/>
                  </p:oleObj>
                </mc:Choice>
                <mc:Fallback>
                  <p:oleObj name="Equation" r:id="rId30" imgW="266400" imgH="342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1" y="1047"/>
                          <a:ext cx="228" cy="2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5569" name="Group 33"/>
            <p:cNvGrpSpPr>
              <a:grpSpLocks/>
            </p:cNvGrpSpPr>
            <p:nvPr/>
          </p:nvGrpSpPr>
          <p:grpSpPr bwMode="auto">
            <a:xfrm>
              <a:off x="4526" y="1249"/>
              <a:ext cx="314" cy="288"/>
              <a:chOff x="4703" y="1978"/>
              <a:chExt cx="314" cy="288"/>
            </a:xfrm>
          </p:grpSpPr>
          <p:graphicFrame>
            <p:nvGraphicFramePr>
              <p:cNvPr id="65570" name="Object 34"/>
              <p:cNvGraphicFramePr>
                <a:graphicFrameLocks noChangeAspect="1"/>
              </p:cNvGraphicFramePr>
              <p:nvPr/>
            </p:nvGraphicFramePr>
            <p:xfrm>
              <a:off x="4703" y="2074"/>
              <a:ext cx="64" cy="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4948" name="Equation" r:id="rId32" imgW="190440" imgH="190440" progId="Equation.3">
                      <p:embed/>
                    </p:oleObj>
                  </mc:Choice>
                  <mc:Fallback>
                    <p:oleObj name="Equation" r:id="rId32" imgW="190440" imgH="1904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03" y="2074"/>
                            <a:ext cx="64" cy="6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5571" name="Object 35"/>
              <p:cNvGraphicFramePr>
                <a:graphicFrameLocks noChangeAspect="1"/>
              </p:cNvGraphicFramePr>
              <p:nvPr/>
            </p:nvGraphicFramePr>
            <p:xfrm>
              <a:off x="4785" y="1978"/>
              <a:ext cx="232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4949" name="Equation" r:id="rId34" imgW="368280" imgH="457200" progId="Equation.3">
                      <p:embed/>
                    </p:oleObj>
                  </mc:Choice>
                  <mc:Fallback>
                    <p:oleObj name="Equation" r:id="rId34" imgW="368280" imgH="457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85" y="1978"/>
                            <a:ext cx="232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5572" name="Line 36"/>
            <p:cNvSpPr>
              <a:spLocks noChangeShapeType="1"/>
            </p:cNvSpPr>
            <p:nvPr/>
          </p:nvSpPr>
          <p:spPr bwMode="auto">
            <a:xfrm flipH="1">
              <a:off x="4032" y="1381"/>
              <a:ext cx="528" cy="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graphicFrame>
        <p:nvGraphicFramePr>
          <p:cNvPr id="65573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665647"/>
              </p:ext>
            </p:extLst>
          </p:nvPr>
        </p:nvGraphicFramePr>
        <p:xfrm>
          <a:off x="2771775" y="5480050"/>
          <a:ext cx="172878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50" name="Equation" r:id="rId36" imgW="749160" imgH="203040" progId="Equation.DSMT4">
                  <p:embed/>
                </p:oleObj>
              </mc:Choice>
              <mc:Fallback>
                <p:oleObj name="Equation" r:id="rId36" imgW="7491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5480050"/>
                        <a:ext cx="1728788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74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6889932"/>
              </p:ext>
            </p:extLst>
          </p:nvPr>
        </p:nvGraphicFramePr>
        <p:xfrm>
          <a:off x="2762250" y="6119813"/>
          <a:ext cx="194468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51" name="Equation" r:id="rId38" imgW="888840" imgH="203040" progId="Equation.DSMT4">
                  <p:embed/>
                </p:oleObj>
              </mc:Choice>
              <mc:Fallback>
                <p:oleObj name="Equation" r:id="rId38" imgW="8888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50" y="6119813"/>
                        <a:ext cx="1944688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75" name="Rectangle 39"/>
          <p:cNvSpPr>
            <a:spLocks noChangeArrowheads="1"/>
          </p:cNvSpPr>
          <p:nvPr/>
        </p:nvSpPr>
        <p:spPr bwMode="auto">
          <a:xfrm>
            <a:off x="107950" y="115888"/>
            <a:ext cx="3048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66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宋体-18030" charset="-122"/>
              </a:rPr>
              <a:t>一、基本概念</a:t>
            </a:r>
          </a:p>
        </p:txBody>
      </p:sp>
      <p:sp>
        <p:nvSpPr>
          <p:cNvPr id="65576" name="Text Box 40"/>
          <p:cNvSpPr txBox="1">
            <a:spLocks noChangeArrowheads="1"/>
          </p:cNvSpPr>
          <p:nvPr/>
        </p:nvSpPr>
        <p:spPr bwMode="auto">
          <a:xfrm>
            <a:off x="114300" y="785813"/>
            <a:ext cx="35242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1. 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多元函数</a:t>
            </a:r>
          </a:p>
        </p:txBody>
      </p:sp>
      <p:sp>
        <p:nvSpPr>
          <p:cNvPr id="65577" name="Text Box 41"/>
          <p:cNvSpPr txBox="1">
            <a:spLocks noChangeArrowheads="1"/>
          </p:cNvSpPr>
          <p:nvPr/>
        </p:nvSpPr>
        <p:spPr bwMode="auto">
          <a:xfrm>
            <a:off x="3133725" y="3768725"/>
            <a:ext cx="33099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宋体-18030" charset="-122"/>
              </a:rPr>
              <a:t>定义域及对应规律</a:t>
            </a:r>
          </a:p>
        </p:txBody>
      </p:sp>
      <p:graphicFrame>
        <p:nvGraphicFramePr>
          <p:cNvPr id="65579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105047"/>
              </p:ext>
            </p:extLst>
          </p:nvPr>
        </p:nvGraphicFramePr>
        <p:xfrm>
          <a:off x="2257425" y="2897188"/>
          <a:ext cx="368458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52" name="Equation" r:id="rId40" imgW="1473120" imgH="253800" progId="Equation.DSMT4">
                  <p:embed/>
                </p:oleObj>
              </mc:Choice>
              <mc:Fallback>
                <p:oleObj name="Equation" r:id="rId40" imgW="14731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7425" y="2897188"/>
                        <a:ext cx="3684588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602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195736"/>
              </p:ext>
            </p:extLst>
          </p:nvPr>
        </p:nvGraphicFramePr>
        <p:xfrm>
          <a:off x="7524750" y="3860800"/>
          <a:ext cx="1476375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53" name="Equation" r:id="rId42" imgW="850680" imgH="279360" progId="Equation.DSMT4">
                  <p:embed/>
                </p:oleObj>
              </mc:Choice>
              <mc:Fallback>
                <p:oleObj name="Equation" r:id="rId42" imgW="8506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3860800"/>
                        <a:ext cx="1476375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612" name="Text Box 76"/>
          <p:cNvSpPr txBox="1">
            <a:spLocks noChangeArrowheads="1"/>
          </p:cNvSpPr>
          <p:nvPr/>
        </p:nvSpPr>
        <p:spPr bwMode="auto">
          <a:xfrm>
            <a:off x="4735513" y="6083300"/>
            <a:ext cx="23034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新宋体-18030" charset="-122"/>
              </a:rPr>
              <a:t>(</a:t>
            </a:r>
            <a:r>
              <a:rPr kumimoji="1" lang="zh-CN" altLang="en-US" sz="2400" b="1">
                <a:latin typeface="Times New Roman" pitchFamily="18" charset="0"/>
                <a:ea typeface="新宋体-18030" charset="-122"/>
              </a:rPr>
              <a:t>无几何直观</a:t>
            </a:r>
            <a:r>
              <a:rPr kumimoji="1" lang="en-US" altLang="zh-CN" sz="2400" b="1">
                <a:latin typeface="Times New Roman" pitchFamily="18" charset="0"/>
                <a:ea typeface="新宋体-18030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439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5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5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5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5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5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5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5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5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5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5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5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5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5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65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5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5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5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5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5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6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6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0" grpId="0" autoUpdateAnimBg="0"/>
      <p:bldP spid="65541" grpId="0" autoUpdateAnimBg="0"/>
      <p:bldP spid="65544" grpId="0" autoUpdateAnimBg="0"/>
      <p:bldP spid="65545" grpId="0" animBg="1"/>
      <p:bldP spid="65546" grpId="0" autoUpdateAnimBg="0"/>
      <p:bldP spid="65547" grpId="0" autoUpdateAnimBg="0"/>
      <p:bldP spid="65549" grpId="0" autoUpdateAnimBg="0"/>
      <p:bldP spid="65550" grpId="0" autoUpdateAnimBg="0"/>
      <p:bldP spid="65552" grpId="0" autoUpdateAnimBg="0"/>
      <p:bldP spid="65553" grpId="0" animBg="1"/>
      <p:bldP spid="65554" grpId="0" autoUpdateAnimBg="0"/>
      <p:bldP spid="65555" grpId="0" autoUpdateAnimBg="0"/>
      <p:bldP spid="65556" grpId="0" autoUpdateAnimBg="0"/>
      <p:bldP spid="65576" grpId="0" build="p" autoUpdateAnimBg="0"/>
      <p:bldP spid="65577" grpId="0" build="p" autoUpdateAnimBg="0"/>
      <p:bldP spid="65612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44" name="Oval 36"/>
          <p:cNvSpPr>
            <a:spLocks noChangeArrowheads="1"/>
          </p:cNvSpPr>
          <p:nvPr/>
        </p:nvSpPr>
        <p:spPr bwMode="auto">
          <a:xfrm>
            <a:off x="6499225" y="2246313"/>
            <a:ext cx="1366838" cy="1295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68612" name="Text Box 4"/>
          <p:cNvSpPr txBox="1">
            <a:spLocks noChangeArrowheads="1"/>
          </p:cNvSpPr>
          <p:nvPr/>
        </p:nvSpPr>
        <p:spPr bwMode="auto">
          <a:xfrm>
            <a:off x="200025" y="1666875"/>
            <a:ext cx="7429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解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:</a:t>
            </a:r>
          </a:p>
        </p:txBody>
      </p:sp>
      <p:graphicFrame>
        <p:nvGraphicFramePr>
          <p:cNvPr id="686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842436"/>
              </p:ext>
            </p:extLst>
          </p:nvPr>
        </p:nvGraphicFramePr>
        <p:xfrm>
          <a:off x="942975" y="1421607"/>
          <a:ext cx="2204516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95" name="Equation" r:id="rId3" imgW="1002960" imgH="558720" progId="Equation.DSMT4">
                  <p:embed/>
                </p:oleObj>
              </mc:Choice>
              <mc:Fallback>
                <p:oleObj name="Equation" r:id="rId3" imgW="100296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975" y="1421607"/>
                        <a:ext cx="2204516" cy="1204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189335"/>
              </p:ext>
            </p:extLst>
          </p:nvPr>
        </p:nvGraphicFramePr>
        <p:xfrm>
          <a:off x="3707904" y="1609427"/>
          <a:ext cx="2065286" cy="1017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96" name="Equation" r:id="rId5" imgW="1015920" imgH="507960" progId="Equation.DSMT4">
                  <p:embed/>
                </p:oleObj>
              </mc:Choice>
              <mc:Fallback>
                <p:oleObj name="Equation" r:id="rId5" imgW="101592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04" y="1609427"/>
                        <a:ext cx="2065286" cy="10170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0832071"/>
              </p:ext>
            </p:extLst>
          </p:nvPr>
        </p:nvGraphicFramePr>
        <p:xfrm>
          <a:off x="3203848" y="1794378"/>
          <a:ext cx="313531" cy="330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97" name="Equation" r:id="rId7" imgW="190440" imgH="152280" progId="Equation.DSMT4">
                  <p:embed/>
                </p:oleObj>
              </mc:Choice>
              <mc:Fallback>
                <p:oleObj name="Equation" r:id="rId7" imgW="190440" imgH="152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1794378"/>
                        <a:ext cx="313531" cy="3307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8616" name="Group 8"/>
          <p:cNvGrpSpPr>
            <a:grpSpLocks/>
          </p:cNvGrpSpPr>
          <p:nvPr/>
        </p:nvGrpSpPr>
        <p:grpSpPr bwMode="auto">
          <a:xfrm>
            <a:off x="250825" y="312739"/>
            <a:ext cx="6866701" cy="884238"/>
            <a:chOff x="54" y="1540"/>
            <a:chExt cx="4158" cy="557"/>
          </a:xfrm>
        </p:grpSpPr>
        <p:sp>
          <p:nvSpPr>
            <p:cNvPr id="68617" name="Text Box 9"/>
            <p:cNvSpPr txBox="1">
              <a:spLocks noChangeArrowheads="1"/>
            </p:cNvSpPr>
            <p:nvPr/>
          </p:nvSpPr>
          <p:spPr bwMode="auto">
            <a:xfrm>
              <a:off x="54" y="1623"/>
              <a:ext cx="15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FF0066"/>
                  </a:solidFill>
                  <a:latin typeface="Times New Roman" pitchFamily="18" charset="0"/>
                  <a:ea typeface="新宋体-18030" charset="-122"/>
                </a:rPr>
                <a:t>例</a:t>
              </a:r>
              <a:r>
                <a:rPr kumimoji="1" lang="en-US" altLang="zh-CN" sz="2400" b="1">
                  <a:solidFill>
                    <a:srgbClr val="FF0066"/>
                  </a:solidFill>
                  <a:latin typeface="Times New Roman" pitchFamily="18" charset="0"/>
                  <a:ea typeface="新宋体-18030" charset="-122"/>
                </a:rPr>
                <a:t>1.</a:t>
              </a:r>
              <a:r>
                <a:rPr kumimoji="1" lang="en-US" altLang="zh-CN" sz="2400" b="1">
                  <a:latin typeface="Times New Roman" pitchFamily="18" charset="0"/>
                  <a:ea typeface="新宋体-18030" charset="-122"/>
                </a:rPr>
                <a:t>  </a:t>
              </a:r>
              <a:r>
                <a:rPr kumimoji="1" lang="zh-CN" altLang="en-US" sz="2400" b="1">
                  <a:latin typeface="Times New Roman" pitchFamily="18" charset="0"/>
                  <a:ea typeface="新宋体-18030" charset="-122"/>
                </a:rPr>
                <a:t>求</a:t>
              </a:r>
            </a:p>
          </p:txBody>
        </p:sp>
        <p:graphicFrame>
          <p:nvGraphicFramePr>
            <p:cNvPr id="68618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55870712"/>
                </p:ext>
              </p:extLst>
            </p:nvPr>
          </p:nvGraphicFramePr>
          <p:xfrm>
            <a:off x="727" y="1540"/>
            <a:ext cx="2268" cy="5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98" name="Equation" r:id="rId9" imgW="1752480" imgH="495000" progId="Equation.DSMT4">
                    <p:embed/>
                  </p:oleObj>
                </mc:Choice>
                <mc:Fallback>
                  <p:oleObj name="Equation" r:id="rId9" imgW="1752480" imgH="4950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7" y="1540"/>
                          <a:ext cx="2268" cy="5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8619" name="Rectangle 11"/>
            <p:cNvSpPr>
              <a:spLocks noChangeArrowheads="1"/>
            </p:cNvSpPr>
            <p:nvPr/>
          </p:nvSpPr>
          <p:spPr bwMode="auto">
            <a:xfrm>
              <a:off x="2976" y="1624"/>
              <a:ext cx="12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 dirty="0">
                  <a:latin typeface="Times New Roman" pitchFamily="18" charset="0"/>
                  <a:ea typeface="新宋体-18030" charset="-122"/>
                </a:rPr>
                <a:t>的定义域．</a:t>
              </a:r>
            </a:p>
          </p:txBody>
        </p:sp>
      </p:grpSp>
      <p:sp>
        <p:nvSpPr>
          <p:cNvPr id="68620" name="AutoShape 12"/>
          <p:cNvSpPr>
            <a:spLocks noChangeArrowheads="1"/>
          </p:cNvSpPr>
          <p:nvPr/>
        </p:nvSpPr>
        <p:spPr bwMode="auto">
          <a:xfrm>
            <a:off x="6137275" y="1936750"/>
            <a:ext cx="2097088" cy="1905000"/>
          </a:xfrm>
          <a:custGeom>
            <a:avLst/>
            <a:gdLst>
              <a:gd name="G0" fmla="+- 3913 0 0"/>
              <a:gd name="G1" fmla="+- 21600 0 3913"/>
              <a:gd name="G2" fmla="+- 21600 0 3913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913" y="10800"/>
                </a:moveTo>
                <a:cubicBezTo>
                  <a:pt x="3913" y="14604"/>
                  <a:pt x="6996" y="17687"/>
                  <a:pt x="10800" y="17687"/>
                </a:cubicBezTo>
                <a:cubicBezTo>
                  <a:pt x="14604" y="17687"/>
                  <a:pt x="17687" y="14604"/>
                  <a:pt x="17687" y="10800"/>
                </a:cubicBezTo>
                <a:cubicBezTo>
                  <a:pt x="17687" y="6996"/>
                  <a:pt x="14604" y="3913"/>
                  <a:pt x="10800" y="3913"/>
                </a:cubicBezTo>
                <a:cubicBezTo>
                  <a:pt x="6996" y="3913"/>
                  <a:pt x="3913" y="6996"/>
                  <a:pt x="3913" y="10800"/>
                </a:cubicBezTo>
                <a:close/>
              </a:path>
            </a:pathLst>
          </a:cu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grpSp>
        <p:nvGrpSpPr>
          <p:cNvPr id="68621" name="Group 13"/>
          <p:cNvGrpSpPr>
            <a:grpSpLocks/>
          </p:cNvGrpSpPr>
          <p:nvPr/>
        </p:nvGrpSpPr>
        <p:grpSpPr bwMode="auto">
          <a:xfrm>
            <a:off x="5724524" y="1341438"/>
            <a:ext cx="3311387" cy="2805112"/>
            <a:chOff x="3692" y="2457"/>
            <a:chExt cx="1925" cy="1767"/>
          </a:xfrm>
        </p:grpSpPr>
        <p:sp>
          <p:nvSpPr>
            <p:cNvPr id="68622" name="Line 14"/>
            <p:cNvSpPr>
              <a:spLocks noChangeShapeType="1"/>
            </p:cNvSpPr>
            <p:nvPr/>
          </p:nvSpPr>
          <p:spPr bwMode="auto">
            <a:xfrm>
              <a:off x="3692" y="3456"/>
              <a:ext cx="192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68623" name="Line 15"/>
            <p:cNvSpPr>
              <a:spLocks noChangeShapeType="1"/>
            </p:cNvSpPr>
            <p:nvPr/>
          </p:nvSpPr>
          <p:spPr bwMode="auto">
            <a:xfrm flipV="1">
              <a:off x="4556" y="2592"/>
              <a:ext cx="0" cy="16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68624" name="Text Box 16"/>
            <p:cNvSpPr txBox="1">
              <a:spLocks noChangeArrowheads="1"/>
            </p:cNvSpPr>
            <p:nvPr/>
          </p:nvSpPr>
          <p:spPr bwMode="auto">
            <a:xfrm>
              <a:off x="5420" y="3121"/>
              <a:ext cx="19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400" b="1" i="1">
                  <a:latin typeface="Times New Roman" pitchFamily="18" charset="0"/>
                  <a:ea typeface="新宋体-18030" charset="-122"/>
                </a:rPr>
                <a:t>x</a:t>
              </a:r>
            </a:p>
          </p:txBody>
        </p:sp>
        <p:sp>
          <p:nvSpPr>
            <p:cNvPr id="68625" name="Text Box 17"/>
            <p:cNvSpPr txBox="1">
              <a:spLocks noChangeArrowheads="1"/>
            </p:cNvSpPr>
            <p:nvPr/>
          </p:nvSpPr>
          <p:spPr bwMode="auto">
            <a:xfrm>
              <a:off x="4364" y="3360"/>
              <a:ext cx="3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400" b="1" i="1">
                  <a:latin typeface="Times New Roman" pitchFamily="18" charset="0"/>
                  <a:ea typeface="新宋体-18030" charset="-122"/>
                </a:rPr>
                <a:t>o</a:t>
              </a:r>
            </a:p>
          </p:txBody>
        </p:sp>
        <p:sp>
          <p:nvSpPr>
            <p:cNvPr id="68626" name="Text Box 18"/>
            <p:cNvSpPr txBox="1">
              <a:spLocks noChangeArrowheads="1"/>
            </p:cNvSpPr>
            <p:nvPr/>
          </p:nvSpPr>
          <p:spPr bwMode="auto">
            <a:xfrm>
              <a:off x="4560" y="2457"/>
              <a:ext cx="28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400" b="1" i="1">
                  <a:latin typeface="Times New Roman" pitchFamily="18" charset="0"/>
                  <a:ea typeface="新宋体-18030" charset="-122"/>
                </a:rPr>
                <a:t>y</a:t>
              </a:r>
            </a:p>
          </p:txBody>
        </p:sp>
      </p:grpSp>
      <p:pic>
        <p:nvPicPr>
          <p:cNvPr id="68627" name="Picture 19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25" y="2271713"/>
            <a:ext cx="70167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628" name="Rectangle 20"/>
          <p:cNvSpPr>
            <a:spLocks noChangeArrowheads="1"/>
          </p:cNvSpPr>
          <p:nvPr/>
        </p:nvSpPr>
        <p:spPr bwMode="auto">
          <a:xfrm>
            <a:off x="695325" y="2749550"/>
            <a:ext cx="31369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  <a:ea typeface="新宋体-18030" charset="-122"/>
              </a:rPr>
              <a:t>所求定义域为</a:t>
            </a:r>
            <a:r>
              <a:rPr kumimoji="1" lang="en-US" altLang="zh-CN" sz="2400" b="1">
                <a:latin typeface="Times New Roman" pitchFamily="18" charset="0"/>
                <a:ea typeface="新宋体-18030" charset="-122"/>
              </a:rPr>
              <a:t>:</a:t>
            </a:r>
          </a:p>
        </p:txBody>
      </p:sp>
      <p:graphicFrame>
        <p:nvGraphicFramePr>
          <p:cNvPr id="68629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353445"/>
              </p:ext>
            </p:extLst>
          </p:nvPr>
        </p:nvGraphicFramePr>
        <p:xfrm>
          <a:off x="755986" y="3287231"/>
          <a:ext cx="4968538" cy="534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99" name="Equation" r:id="rId12" imgW="2184120" imgH="228600" progId="Equation.DSMT4">
                  <p:embed/>
                </p:oleObj>
              </mc:Choice>
              <mc:Fallback>
                <p:oleObj name="Equation" r:id="rId12" imgW="21841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986" y="3287231"/>
                        <a:ext cx="4968538" cy="5341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30" name="Freeform 22"/>
          <p:cNvSpPr>
            <a:spLocks/>
          </p:cNvSpPr>
          <p:nvPr/>
        </p:nvSpPr>
        <p:spPr bwMode="auto">
          <a:xfrm>
            <a:off x="7202488" y="2089150"/>
            <a:ext cx="1403350" cy="1676400"/>
          </a:xfrm>
          <a:custGeom>
            <a:avLst/>
            <a:gdLst>
              <a:gd name="T0" fmla="*/ 816 w 816"/>
              <a:gd name="T1" fmla="*/ 0 h 1056"/>
              <a:gd name="T2" fmla="*/ 192 w 816"/>
              <a:gd name="T3" fmla="*/ 288 h 1056"/>
              <a:gd name="T4" fmla="*/ 0 w 816"/>
              <a:gd name="T5" fmla="*/ 528 h 1056"/>
              <a:gd name="T6" fmla="*/ 192 w 816"/>
              <a:gd name="T7" fmla="*/ 768 h 1056"/>
              <a:gd name="T8" fmla="*/ 816 w 816"/>
              <a:gd name="T9" fmla="*/ 1056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6" h="1056">
                <a:moveTo>
                  <a:pt x="816" y="0"/>
                </a:moveTo>
                <a:cubicBezTo>
                  <a:pt x="572" y="100"/>
                  <a:pt x="328" y="200"/>
                  <a:pt x="192" y="288"/>
                </a:cubicBezTo>
                <a:cubicBezTo>
                  <a:pt x="56" y="376"/>
                  <a:pt x="0" y="448"/>
                  <a:pt x="0" y="528"/>
                </a:cubicBezTo>
                <a:cubicBezTo>
                  <a:pt x="0" y="608"/>
                  <a:pt x="56" y="680"/>
                  <a:pt x="192" y="768"/>
                </a:cubicBezTo>
                <a:cubicBezTo>
                  <a:pt x="328" y="856"/>
                  <a:pt x="572" y="956"/>
                  <a:pt x="816" y="1056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400"/>
          </a:p>
        </p:txBody>
      </p:sp>
      <p:graphicFrame>
        <p:nvGraphicFramePr>
          <p:cNvPr id="68631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299098"/>
              </p:ext>
            </p:extLst>
          </p:nvPr>
        </p:nvGraphicFramePr>
        <p:xfrm>
          <a:off x="8243888" y="2895600"/>
          <a:ext cx="277812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00" name="Equation" r:id="rId14" imgW="126720" imgH="164880" progId="Equation.DSMT4">
                  <p:embed/>
                </p:oleObj>
              </mc:Choice>
              <mc:Fallback>
                <p:oleObj name="Equation" r:id="rId14" imgW="1267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3888" y="2895600"/>
                        <a:ext cx="277812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32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083648"/>
              </p:ext>
            </p:extLst>
          </p:nvPr>
        </p:nvGraphicFramePr>
        <p:xfrm>
          <a:off x="7381875" y="2751138"/>
          <a:ext cx="503238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01" name="Equation" r:id="rId16" imgW="241200" imgH="215640" progId="Equation.DSMT4">
                  <p:embed/>
                </p:oleObj>
              </mc:Choice>
              <mc:Fallback>
                <p:oleObj name="Equation" r:id="rId16" imgW="2412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75" y="2751138"/>
                        <a:ext cx="503238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8641" name="Group 33"/>
          <p:cNvGrpSpPr>
            <a:grpSpLocks/>
          </p:cNvGrpSpPr>
          <p:nvPr/>
        </p:nvGrpSpPr>
        <p:grpSpPr bwMode="auto">
          <a:xfrm>
            <a:off x="173038" y="4086225"/>
            <a:ext cx="8431213" cy="998538"/>
            <a:chOff x="109" y="2665"/>
            <a:chExt cx="5311" cy="629"/>
          </a:xfrm>
        </p:grpSpPr>
        <p:sp>
          <p:nvSpPr>
            <p:cNvPr id="68633" name="Text Box 25"/>
            <p:cNvSpPr txBox="1">
              <a:spLocks noChangeArrowheads="1"/>
            </p:cNvSpPr>
            <p:nvPr/>
          </p:nvSpPr>
          <p:spPr bwMode="auto">
            <a:xfrm>
              <a:off x="109" y="2804"/>
              <a:ext cx="49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FF0066"/>
                  </a:solidFill>
                  <a:latin typeface="Times New Roman" pitchFamily="18" charset="0"/>
                  <a:ea typeface="新宋体-18030" charset="-122"/>
                </a:rPr>
                <a:t>例</a:t>
              </a:r>
              <a:r>
                <a:rPr kumimoji="1" lang="en-US" altLang="zh-CN" sz="2400" b="1">
                  <a:solidFill>
                    <a:srgbClr val="FF0066"/>
                  </a:solidFill>
                  <a:latin typeface="Times New Roman" pitchFamily="18" charset="0"/>
                  <a:ea typeface="新宋体-18030" charset="-122"/>
                </a:rPr>
                <a:t>2</a:t>
              </a:r>
              <a:r>
                <a:rPr kumimoji="1" lang="en-US" altLang="zh-CN" sz="2400" b="1">
                  <a:solidFill>
                    <a:srgbClr val="FF3399"/>
                  </a:solidFill>
                  <a:latin typeface="Times New Roman" pitchFamily="18" charset="0"/>
                  <a:ea typeface="新宋体-18030" charset="-122"/>
                </a:rPr>
                <a:t>.</a:t>
              </a:r>
              <a:r>
                <a:rPr kumimoji="1" lang="zh-CN" altLang="en-US" sz="2400" b="1">
                  <a:latin typeface="Times New Roman" pitchFamily="18" charset="0"/>
                  <a:ea typeface="新宋体-18030" charset="-122"/>
                </a:rPr>
                <a:t>设</a:t>
              </a:r>
            </a:p>
          </p:txBody>
        </p:sp>
        <p:graphicFrame>
          <p:nvGraphicFramePr>
            <p:cNvPr id="68634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3888698"/>
                </p:ext>
              </p:extLst>
            </p:nvPr>
          </p:nvGraphicFramePr>
          <p:xfrm>
            <a:off x="748" y="2665"/>
            <a:ext cx="4672" cy="6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902" name="Equation" r:id="rId18" imgW="2933640" imgH="406080" progId="Equation.DSMT4">
                    <p:embed/>
                  </p:oleObj>
                </mc:Choice>
                <mc:Fallback>
                  <p:oleObj name="Equation" r:id="rId18" imgW="2933640" imgH="4060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8" y="2665"/>
                          <a:ext cx="4672" cy="6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8635" name="Text Box 27"/>
          <p:cNvSpPr txBox="1">
            <a:spLocks noChangeArrowheads="1"/>
          </p:cNvSpPr>
          <p:nvPr/>
        </p:nvSpPr>
        <p:spPr bwMode="auto">
          <a:xfrm>
            <a:off x="250825" y="5229225"/>
            <a:ext cx="22621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解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:</a:t>
            </a:r>
          </a:p>
        </p:txBody>
      </p:sp>
      <p:graphicFrame>
        <p:nvGraphicFramePr>
          <p:cNvPr id="68636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030943"/>
              </p:ext>
            </p:extLst>
          </p:nvPr>
        </p:nvGraphicFramePr>
        <p:xfrm>
          <a:off x="820738" y="4986338"/>
          <a:ext cx="1535112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03" name="Equation" r:id="rId20" imgW="647640" imgH="406080" progId="Equation.DSMT4">
                  <p:embed/>
                </p:oleObj>
              </mc:Choice>
              <mc:Fallback>
                <p:oleObj name="Equation" r:id="rId20" imgW="64764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738" y="4986338"/>
                        <a:ext cx="1535112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37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669908"/>
              </p:ext>
            </p:extLst>
          </p:nvPr>
        </p:nvGraphicFramePr>
        <p:xfrm>
          <a:off x="2212975" y="4956175"/>
          <a:ext cx="1627188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04" name="Equation" r:id="rId22" imgW="711000" imgH="444240" progId="Equation.DSMT4">
                  <p:embed/>
                </p:oleObj>
              </mc:Choice>
              <mc:Fallback>
                <p:oleObj name="Equation" r:id="rId22" imgW="7110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2975" y="4956175"/>
                        <a:ext cx="1627188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38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7081307"/>
              </p:ext>
            </p:extLst>
          </p:nvPr>
        </p:nvGraphicFramePr>
        <p:xfrm>
          <a:off x="3795713" y="5259388"/>
          <a:ext cx="45243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05" name="Equation" r:id="rId24" imgW="164880" imgH="177480" progId="Equation.DSMT4">
                  <p:embed/>
                </p:oleObj>
              </mc:Choice>
              <mc:Fallback>
                <p:oleObj name="Equation" r:id="rId24" imgW="1648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5713" y="5259388"/>
                        <a:ext cx="452437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39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7888647"/>
              </p:ext>
            </p:extLst>
          </p:nvPr>
        </p:nvGraphicFramePr>
        <p:xfrm>
          <a:off x="798513" y="5959475"/>
          <a:ext cx="30226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06" name="Equation" r:id="rId26" imgW="1104840" imgH="203040" progId="Equation.DSMT4">
                  <p:embed/>
                </p:oleObj>
              </mc:Choice>
              <mc:Fallback>
                <p:oleObj name="Equation" r:id="rId26" imgW="11048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513" y="5959475"/>
                        <a:ext cx="30226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40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965561"/>
              </p:ext>
            </p:extLst>
          </p:nvPr>
        </p:nvGraphicFramePr>
        <p:xfrm>
          <a:off x="3721100" y="5849938"/>
          <a:ext cx="3475038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07" name="Equation" r:id="rId28" imgW="1269720" imgH="253800" progId="Equation.DSMT4">
                  <p:embed/>
                </p:oleObj>
              </mc:Choice>
              <mc:Fallback>
                <p:oleObj name="Equation" r:id="rId28" imgW="12697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1100" y="5849938"/>
                        <a:ext cx="3475038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152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86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8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8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8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8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8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8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8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8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8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8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8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8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44" grpId="0" animBg="1"/>
      <p:bldP spid="68612" grpId="0" build="p" autoUpdateAnimBg="0"/>
      <p:bldP spid="68620" grpId="0" animBg="1"/>
      <p:bldP spid="68628" grpId="0" build="p" autoUpdateAnimBg="0"/>
      <p:bldP spid="68630" grpId="0" animBg="1"/>
      <p:bldP spid="6863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B5A5F-3F9E-433C-949F-2D389505AE8D}" type="slidenum">
              <a:rPr lang="en-US" altLang="zh-CN"/>
              <a:pPr/>
              <a:t>33</a:t>
            </a:fld>
            <a:endParaRPr lang="en-US" altLang="zh-CN"/>
          </a:p>
        </p:txBody>
      </p:sp>
      <p:sp>
        <p:nvSpPr>
          <p:cNvPr id="119977" name="Text Box 169"/>
          <p:cNvSpPr txBox="1">
            <a:spLocks noChangeArrowheads="1"/>
          </p:cNvSpPr>
          <p:nvPr/>
        </p:nvSpPr>
        <p:spPr bwMode="auto">
          <a:xfrm>
            <a:off x="255588" y="3082925"/>
            <a:ext cx="3048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则称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常数</a:t>
            </a:r>
            <a:r>
              <a:rPr kumimoji="1" lang="en-US" altLang="zh-CN" sz="2800" b="1" i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A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为函数</a:t>
            </a:r>
          </a:p>
        </p:txBody>
      </p:sp>
      <p:grpSp>
        <p:nvGrpSpPr>
          <p:cNvPr id="119929" name="Group 121"/>
          <p:cNvGrpSpPr>
            <a:grpSpLocks/>
          </p:cNvGrpSpPr>
          <p:nvPr/>
        </p:nvGrpSpPr>
        <p:grpSpPr bwMode="auto">
          <a:xfrm>
            <a:off x="179388" y="708025"/>
            <a:ext cx="8964612" cy="2879725"/>
            <a:chOff x="128" y="663"/>
            <a:chExt cx="5519" cy="1814"/>
          </a:xfrm>
        </p:grpSpPr>
        <p:sp>
          <p:nvSpPr>
            <p:cNvPr id="119863" name="Text Box 55"/>
            <p:cNvSpPr txBox="1">
              <a:spLocks noChangeArrowheads="1"/>
            </p:cNvSpPr>
            <p:nvPr/>
          </p:nvSpPr>
          <p:spPr bwMode="auto">
            <a:xfrm>
              <a:off x="249" y="663"/>
              <a:ext cx="13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描述性定义</a:t>
              </a:r>
            </a:p>
          </p:txBody>
        </p:sp>
        <p:grpSp>
          <p:nvGrpSpPr>
            <p:cNvPr id="119864" name="Group 56"/>
            <p:cNvGrpSpPr>
              <a:grpSpLocks/>
            </p:cNvGrpSpPr>
            <p:nvPr/>
          </p:nvGrpSpPr>
          <p:grpSpPr bwMode="auto">
            <a:xfrm>
              <a:off x="431" y="980"/>
              <a:ext cx="2466" cy="327"/>
              <a:chOff x="431" y="2659"/>
              <a:chExt cx="2466" cy="327"/>
            </a:xfrm>
          </p:grpSpPr>
          <p:graphicFrame>
            <p:nvGraphicFramePr>
              <p:cNvPr id="119865" name="Object 57"/>
              <p:cNvGraphicFramePr>
                <a:graphicFrameLocks noChangeAspect="1"/>
              </p:cNvGraphicFramePr>
              <p:nvPr/>
            </p:nvGraphicFramePr>
            <p:xfrm>
              <a:off x="1865" y="2713"/>
              <a:ext cx="1032" cy="2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6986" name="Equation" r:id="rId3" imgW="774360" imgH="203040" progId="Equation.DSMT4">
                      <p:embed/>
                    </p:oleObj>
                  </mc:Choice>
                  <mc:Fallback>
                    <p:oleObj name="Equation" r:id="rId3" imgW="774360" imgH="20304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65" y="2713"/>
                            <a:ext cx="1032" cy="27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9866" name="Text Box 58"/>
              <p:cNvSpPr txBox="1">
                <a:spLocks noChangeArrowheads="1"/>
              </p:cNvSpPr>
              <p:nvPr/>
            </p:nvSpPr>
            <p:spPr bwMode="auto">
              <a:xfrm>
                <a:off x="431" y="2659"/>
                <a:ext cx="1542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2800" b="1">
                    <a:latin typeface="Times New Roman" pitchFamily="18" charset="0"/>
                    <a:ea typeface="新宋体-18030" charset="-122"/>
                  </a:rPr>
                  <a:t>对于二元函数</a:t>
                </a:r>
              </a:p>
            </p:txBody>
          </p:sp>
        </p:grpSp>
        <p:grpSp>
          <p:nvGrpSpPr>
            <p:cNvPr id="119867" name="Group 59"/>
            <p:cNvGrpSpPr>
              <a:grpSpLocks/>
            </p:cNvGrpSpPr>
            <p:nvPr/>
          </p:nvGrpSpPr>
          <p:grpSpPr bwMode="auto">
            <a:xfrm>
              <a:off x="2925" y="1008"/>
              <a:ext cx="2657" cy="342"/>
              <a:chOff x="2925" y="2687"/>
              <a:chExt cx="2657" cy="342"/>
            </a:xfrm>
          </p:grpSpPr>
          <p:graphicFrame>
            <p:nvGraphicFramePr>
              <p:cNvPr id="119868" name="Object 60"/>
              <p:cNvGraphicFramePr>
                <a:graphicFrameLocks noChangeAspect="1"/>
              </p:cNvGraphicFramePr>
              <p:nvPr/>
            </p:nvGraphicFramePr>
            <p:xfrm>
              <a:off x="2925" y="2687"/>
              <a:ext cx="817" cy="3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6987" name="Equation" r:id="rId5" imgW="660240" imgH="228600" progId="Equation.DSMT4">
                      <p:embed/>
                    </p:oleObj>
                  </mc:Choice>
                  <mc:Fallback>
                    <p:oleObj name="Equation" r:id="rId5" imgW="66024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25" y="2687"/>
                            <a:ext cx="817" cy="34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9869" name="Text Box 61"/>
              <p:cNvSpPr txBox="1">
                <a:spLocks noChangeArrowheads="1"/>
              </p:cNvSpPr>
              <p:nvPr/>
            </p:nvSpPr>
            <p:spPr bwMode="auto">
              <a:xfrm>
                <a:off x="3651" y="2698"/>
                <a:ext cx="193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800" b="1">
                    <a:latin typeface="Times New Roman" pitchFamily="18" charset="0"/>
                    <a:ea typeface="新宋体-18030" charset="-122"/>
                  </a:rPr>
                  <a:t>是定义域</a:t>
                </a:r>
                <a:r>
                  <a:rPr kumimoji="1" lang="en-US" altLang="zh-CN" sz="2800" b="1" i="1">
                    <a:latin typeface="Times New Roman" pitchFamily="18" charset="0"/>
                    <a:ea typeface="新宋体-18030" charset="-122"/>
                  </a:rPr>
                  <a:t>D</a:t>
                </a:r>
                <a:r>
                  <a:rPr kumimoji="1" lang="zh-CN" altLang="en-US" sz="2800" b="1">
                    <a:latin typeface="Times New Roman" pitchFamily="18" charset="0"/>
                    <a:ea typeface="新宋体-18030" charset="-122"/>
                  </a:rPr>
                  <a:t>的聚点</a:t>
                </a:r>
              </a:p>
            </p:txBody>
          </p:sp>
        </p:grpSp>
        <p:graphicFrame>
          <p:nvGraphicFramePr>
            <p:cNvPr id="119871" name="Object 63"/>
            <p:cNvGraphicFramePr>
              <a:graphicFrameLocks noChangeAspect="1"/>
            </p:cNvGraphicFramePr>
            <p:nvPr/>
          </p:nvGraphicFramePr>
          <p:xfrm>
            <a:off x="128" y="1364"/>
            <a:ext cx="2298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988" name="Equation" r:id="rId7" imgW="1676160" imgH="228600" progId="Equation.DSMT4">
                    <p:embed/>
                  </p:oleObj>
                </mc:Choice>
                <mc:Fallback>
                  <p:oleObj name="Equation" r:id="rId7" imgW="167616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" y="1364"/>
                          <a:ext cx="2298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9874" name="Text Box 66"/>
            <p:cNvSpPr txBox="1">
              <a:spLocks noChangeArrowheads="1"/>
            </p:cNvSpPr>
            <p:nvPr/>
          </p:nvSpPr>
          <p:spPr bwMode="auto">
            <a:xfrm>
              <a:off x="2336" y="1343"/>
              <a:ext cx="331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对应的函数值             无限接近</a:t>
              </a:r>
            </a:p>
          </p:txBody>
        </p:sp>
        <p:graphicFrame>
          <p:nvGraphicFramePr>
            <p:cNvPr id="119875" name="Object 67"/>
            <p:cNvGraphicFramePr>
              <a:graphicFrameLocks noChangeAspect="1"/>
            </p:cNvGraphicFramePr>
            <p:nvPr/>
          </p:nvGraphicFramePr>
          <p:xfrm>
            <a:off x="3742" y="1344"/>
            <a:ext cx="726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989" name="Equation" r:id="rId9" imgW="520560" imgH="203040" progId="Equation.DSMT4">
                    <p:embed/>
                  </p:oleObj>
                </mc:Choice>
                <mc:Fallback>
                  <p:oleObj name="Equation" r:id="rId9" imgW="52056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2" y="1344"/>
                          <a:ext cx="726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9876" name="Text Box 68"/>
            <p:cNvSpPr txBox="1">
              <a:spLocks noChangeArrowheads="1"/>
            </p:cNvSpPr>
            <p:nvPr/>
          </p:nvSpPr>
          <p:spPr bwMode="auto">
            <a:xfrm>
              <a:off x="158" y="1706"/>
              <a:ext cx="231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于一个确定的常数</a:t>
              </a:r>
              <a:r>
                <a:rPr lang="en-US" altLang="zh-CN" sz="2800" b="1">
                  <a:latin typeface="Times New Roman" pitchFamily="18" charset="0"/>
                  <a:ea typeface="新宋体-18030" charset="-122"/>
                </a:rPr>
                <a:t>A</a:t>
              </a:r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，</a:t>
              </a:r>
            </a:p>
          </p:txBody>
        </p:sp>
        <p:sp>
          <p:nvSpPr>
            <p:cNvPr id="119878" name="Text Box 70"/>
            <p:cNvSpPr txBox="1">
              <a:spLocks noChangeArrowheads="1"/>
            </p:cNvSpPr>
            <p:nvPr/>
          </p:nvSpPr>
          <p:spPr bwMode="auto">
            <a:xfrm>
              <a:off x="2245" y="1713"/>
              <a:ext cx="331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则称</a:t>
              </a:r>
              <a:r>
                <a:rPr lang="en-US" altLang="zh-CN" sz="2800" b="1">
                  <a:latin typeface="Times New Roman" pitchFamily="18" charset="0"/>
                  <a:ea typeface="新宋体-18030" charset="-122"/>
                </a:rPr>
                <a:t>A</a:t>
              </a:r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为</a:t>
              </a:r>
            </a:p>
          </p:txBody>
        </p:sp>
        <p:graphicFrame>
          <p:nvGraphicFramePr>
            <p:cNvPr id="119879" name="Object 71"/>
            <p:cNvGraphicFramePr>
              <a:graphicFrameLocks noChangeAspect="1"/>
            </p:cNvGraphicFramePr>
            <p:nvPr/>
          </p:nvGraphicFramePr>
          <p:xfrm>
            <a:off x="3115" y="1736"/>
            <a:ext cx="2300" cy="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990" name="Equation" r:id="rId11" imgW="1688760" imgH="228600" progId="Equation.DSMT4">
                    <p:embed/>
                  </p:oleObj>
                </mc:Choice>
                <mc:Fallback>
                  <p:oleObj name="Equation" r:id="rId11" imgW="168876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15" y="1736"/>
                          <a:ext cx="2300" cy="3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9880" name="Group 72"/>
            <p:cNvGrpSpPr>
              <a:grpSpLocks/>
            </p:cNvGrpSpPr>
            <p:nvPr/>
          </p:nvGrpSpPr>
          <p:grpSpPr bwMode="auto">
            <a:xfrm>
              <a:off x="204" y="2059"/>
              <a:ext cx="1757" cy="327"/>
              <a:chOff x="357" y="3765"/>
              <a:chExt cx="1714" cy="326"/>
            </a:xfrm>
          </p:grpSpPr>
          <p:sp>
            <p:nvSpPr>
              <p:cNvPr id="119881" name="Rectangle 73"/>
              <p:cNvSpPr>
                <a:spLocks noChangeArrowheads="1"/>
              </p:cNvSpPr>
              <p:nvPr/>
            </p:nvSpPr>
            <p:spPr bwMode="auto">
              <a:xfrm>
                <a:off x="1302" y="3765"/>
                <a:ext cx="769" cy="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2800" b="1">
                    <a:latin typeface="Times New Roman" pitchFamily="18" charset="0"/>
                    <a:ea typeface="新宋体-18030" charset="-122"/>
                  </a:rPr>
                  <a:t>的极限</a:t>
                </a:r>
              </a:p>
            </p:txBody>
          </p:sp>
          <p:graphicFrame>
            <p:nvGraphicFramePr>
              <p:cNvPr id="119882" name="Object 74"/>
              <p:cNvGraphicFramePr>
                <a:graphicFrameLocks noChangeAspect="1"/>
              </p:cNvGraphicFramePr>
              <p:nvPr/>
            </p:nvGraphicFramePr>
            <p:xfrm>
              <a:off x="357" y="3793"/>
              <a:ext cx="998" cy="2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6991" name="Equation" r:id="rId13" imgW="749160" imgH="203040" progId="Equation.DSMT4">
                      <p:embed/>
                    </p:oleObj>
                  </mc:Choice>
                  <mc:Fallback>
                    <p:oleObj name="Equation" r:id="rId13" imgW="749160" imgH="20304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7" y="3793"/>
                            <a:ext cx="998" cy="27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19883" name="Group 75"/>
            <p:cNvGrpSpPr>
              <a:grpSpLocks/>
            </p:cNvGrpSpPr>
            <p:nvPr/>
          </p:nvGrpSpPr>
          <p:grpSpPr bwMode="auto">
            <a:xfrm>
              <a:off x="1973" y="2043"/>
              <a:ext cx="2583" cy="434"/>
              <a:chOff x="70" y="2566"/>
              <a:chExt cx="2583" cy="434"/>
            </a:xfrm>
          </p:grpSpPr>
          <p:sp>
            <p:nvSpPr>
              <p:cNvPr id="119884" name="Text Box 76"/>
              <p:cNvSpPr txBox="1">
                <a:spLocks noChangeArrowheads="1"/>
              </p:cNvSpPr>
              <p:nvPr/>
            </p:nvSpPr>
            <p:spPr bwMode="auto">
              <a:xfrm>
                <a:off x="70" y="2566"/>
                <a:ext cx="113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800" b="1">
                    <a:latin typeface="Times New Roman" pitchFamily="18" charset="0"/>
                    <a:ea typeface="新宋体-18030" charset="-122"/>
                  </a:rPr>
                  <a:t>记为：</a:t>
                </a:r>
              </a:p>
            </p:txBody>
          </p:sp>
          <p:graphicFrame>
            <p:nvGraphicFramePr>
              <p:cNvPr id="119885" name="Object 77"/>
              <p:cNvGraphicFramePr>
                <a:graphicFrameLocks noChangeAspect="1"/>
              </p:cNvGraphicFramePr>
              <p:nvPr/>
            </p:nvGraphicFramePr>
            <p:xfrm>
              <a:off x="548" y="2598"/>
              <a:ext cx="2105" cy="4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6992" name="Equation" r:id="rId15" imgW="1447560" imgH="291960" progId="Equation.3">
                      <p:embed/>
                    </p:oleObj>
                  </mc:Choice>
                  <mc:Fallback>
                    <p:oleObj name="Equation" r:id="rId15" imgW="1447560" imgH="29196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8" y="2598"/>
                            <a:ext cx="2105" cy="40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19953" name="Text Box 145"/>
          <p:cNvSpPr txBox="1">
            <a:spLocks noChangeArrowheads="1"/>
          </p:cNvSpPr>
          <p:nvPr/>
        </p:nvSpPr>
        <p:spPr bwMode="auto">
          <a:xfrm>
            <a:off x="250825" y="115888"/>
            <a:ext cx="35290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2. 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多元函数的极限</a:t>
            </a:r>
          </a:p>
        </p:txBody>
      </p:sp>
      <p:sp>
        <p:nvSpPr>
          <p:cNvPr id="119954" name="Text Box 146"/>
          <p:cNvSpPr txBox="1">
            <a:spLocks noChangeArrowheads="1"/>
          </p:cNvSpPr>
          <p:nvPr/>
        </p:nvSpPr>
        <p:spPr bwMode="auto">
          <a:xfrm>
            <a:off x="184150" y="584200"/>
            <a:ext cx="25923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(1)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定义：</a:t>
            </a:r>
          </a:p>
        </p:txBody>
      </p:sp>
      <p:grpSp>
        <p:nvGrpSpPr>
          <p:cNvPr id="119955" name="Group 147"/>
          <p:cNvGrpSpPr>
            <a:grpSpLocks/>
          </p:cNvGrpSpPr>
          <p:nvPr/>
        </p:nvGrpSpPr>
        <p:grpSpPr bwMode="auto">
          <a:xfrm>
            <a:off x="1643063" y="598488"/>
            <a:ext cx="4876800" cy="519112"/>
            <a:chOff x="1008" y="910"/>
            <a:chExt cx="3072" cy="327"/>
          </a:xfrm>
        </p:grpSpPr>
        <p:sp>
          <p:nvSpPr>
            <p:cNvPr id="119956" name="Text Box 148"/>
            <p:cNvSpPr txBox="1">
              <a:spLocks noChangeArrowheads="1"/>
            </p:cNvSpPr>
            <p:nvPr/>
          </p:nvSpPr>
          <p:spPr bwMode="auto">
            <a:xfrm>
              <a:off x="1008" y="910"/>
              <a:ext cx="8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latin typeface="Times New Roman" pitchFamily="18" charset="0"/>
                  <a:ea typeface="新宋体-18030" charset="-122"/>
                </a:rPr>
                <a:t>设函数</a:t>
              </a:r>
            </a:p>
          </p:txBody>
        </p:sp>
        <p:graphicFrame>
          <p:nvGraphicFramePr>
            <p:cNvPr id="119957" name="Object 149"/>
            <p:cNvGraphicFramePr>
              <a:graphicFrameLocks noChangeAspect="1"/>
            </p:cNvGraphicFramePr>
            <p:nvPr/>
          </p:nvGraphicFramePr>
          <p:xfrm>
            <a:off x="1728" y="910"/>
            <a:ext cx="901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993" name="Equation" r:id="rId17" imgW="736560" imgH="203040" progId="Equation.3">
                    <p:embed/>
                  </p:oleObj>
                </mc:Choice>
                <mc:Fallback>
                  <p:oleObj name="Equation" r:id="rId17" imgW="73656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910"/>
                          <a:ext cx="901" cy="3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9958" name="Text Box 150"/>
            <p:cNvSpPr txBox="1">
              <a:spLocks noChangeArrowheads="1"/>
            </p:cNvSpPr>
            <p:nvPr/>
          </p:nvSpPr>
          <p:spPr bwMode="auto">
            <a:xfrm>
              <a:off x="2592" y="910"/>
              <a:ext cx="14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latin typeface="Times New Roman" pitchFamily="18" charset="0"/>
                  <a:ea typeface="新宋体-18030" charset="-122"/>
                </a:rPr>
                <a:t>的定义域为</a:t>
              </a:r>
              <a:r>
                <a:rPr kumimoji="1" lang="en-US" altLang="zh-CN" sz="2800" b="1" i="1">
                  <a:latin typeface="Times New Roman" pitchFamily="18" charset="0"/>
                  <a:ea typeface="新宋体-18030" charset="-122"/>
                </a:rPr>
                <a:t>D</a:t>
              </a:r>
              <a:r>
                <a:rPr kumimoji="1" lang="en-US" altLang="zh-CN" sz="2800" b="1">
                  <a:latin typeface="Times New Roman" pitchFamily="18" charset="0"/>
                  <a:ea typeface="新宋体-18030" charset="-122"/>
                </a:rPr>
                <a:t>,</a:t>
              </a:r>
            </a:p>
          </p:txBody>
        </p:sp>
      </p:grpSp>
      <p:grpSp>
        <p:nvGrpSpPr>
          <p:cNvPr id="119959" name="Group 151"/>
          <p:cNvGrpSpPr>
            <a:grpSpLocks/>
          </p:cNvGrpSpPr>
          <p:nvPr/>
        </p:nvGrpSpPr>
        <p:grpSpPr bwMode="auto">
          <a:xfrm>
            <a:off x="6402388" y="598488"/>
            <a:ext cx="2133600" cy="561975"/>
            <a:chOff x="4128" y="910"/>
            <a:chExt cx="1344" cy="354"/>
          </a:xfrm>
        </p:grpSpPr>
        <p:graphicFrame>
          <p:nvGraphicFramePr>
            <p:cNvPr id="119960" name="Object 152"/>
            <p:cNvGraphicFramePr>
              <a:graphicFrameLocks noChangeAspect="1"/>
            </p:cNvGraphicFramePr>
            <p:nvPr/>
          </p:nvGraphicFramePr>
          <p:xfrm>
            <a:off x="4128" y="910"/>
            <a:ext cx="846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994" name="Equation" r:id="rId19" imgW="660240" imgH="228600" progId="Equation.DSMT4">
                    <p:embed/>
                  </p:oleObj>
                </mc:Choice>
                <mc:Fallback>
                  <p:oleObj name="Equation" r:id="rId19" imgW="66024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910"/>
                          <a:ext cx="846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9961" name="Text Box 153"/>
            <p:cNvSpPr txBox="1">
              <a:spLocks noChangeArrowheads="1"/>
            </p:cNvSpPr>
            <p:nvPr/>
          </p:nvSpPr>
          <p:spPr bwMode="auto">
            <a:xfrm>
              <a:off x="4896" y="921"/>
              <a:ext cx="5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latin typeface="Times New Roman" pitchFamily="18" charset="0"/>
                  <a:ea typeface="新宋体-18030" charset="-122"/>
                </a:rPr>
                <a:t>是</a:t>
              </a:r>
              <a:r>
                <a:rPr kumimoji="1" lang="en-US" altLang="zh-CN" sz="2800" b="1" i="1">
                  <a:latin typeface="Times New Roman" pitchFamily="18" charset="0"/>
                  <a:ea typeface="新宋体-18030" charset="-122"/>
                </a:rPr>
                <a:t>D</a:t>
              </a:r>
            </a:p>
          </p:txBody>
        </p:sp>
      </p:grpSp>
      <p:sp>
        <p:nvSpPr>
          <p:cNvPr id="119962" name="Text Box 154"/>
          <p:cNvSpPr txBox="1">
            <a:spLocks noChangeArrowheads="1"/>
          </p:cNvSpPr>
          <p:nvPr/>
        </p:nvSpPr>
        <p:spPr bwMode="auto">
          <a:xfrm>
            <a:off x="255588" y="1216025"/>
            <a:ext cx="1371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的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聚点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grpSp>
        <p:nvGrpSpPr>
          <p:cNvPr id="119963" name="Group 155"/>
          <p:cNvGrpSpPr>
            <a:grpSpLocks/>
          </p:cNvGrpSpPr>
          <p:nvPr/>
        </p:nvGrpSpPr>
        <p:grpSpPr bwMode="auto">
          <a:xfrm>
            <a:off x="1474788" y="1212850"/>
            <a:ext cx="4427537" cy="519113"/>
            <a:chOff x="1056" y="1390"/>
            <a:chExt cx="2789" cy="327"/>
          </a:xfrm>
        </p:grpSpPr>
        <p:sp>
          <p:nvSpPr>
            <p:cNvPr id="119964" name="Text Box 156"/>
            <p:cNvSpPr txBox="1">
              <a:spLocks noChangeArrowheads="1"/>
            </p:cNvSpPr>
            <p:nvPr/>
          </p:nvSpPr>
          <p:spPr bwMode="auto">
            <a:xfrm>
              <a:off x="1056" y="1390"/>
              <a:ext cx="26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latin typeface="Times New Roman" pitchFamily="18" charset="0"/>
                  <a:ea typeface="新宋体-18030" charset="-122"/>
                </a:rPr>
                <a:t>如果对于任意给定的正数</a:t>
              </a:r>
            </a:p>
          </p:txBody>
        </p:sp>
        <p:graphicFrame>
          <p:nvGraphicFramePr>
            <p:cNvPr id="119965" name="Object 157"/>
            <p:cNvGraphicFramePr>
              <a:graphicFrameLocks noChangeAspect="1"/>
            </p:cNvGraphicFramePr>
            <p:nvPr/>
          </p:nvGraphicFramePr>
          <p:xfrm>
            <a:off x="3552" y="1390"/>
            <a:ext cx="293" cy="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995" name="Equation" r:id="rId21" imgW="164880" imgH="139680" progId="Equation.3">
                    <p:embed/>
                  </p:oleObj>
                </mc:Choice>
                <mc:Fallback>
                  <p:oleObj name="Equation" r:id="rId21" imgW="1648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1390"/>
                          <a:ext cx="293" cy="3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9966" name="Group 158"/>
          <p:cNvGrpSpPr>
            <a:grpSpLocks/>
          </p:cNvGrpSpPr>
          <p:nvPr/>
        </p:nvGrpSpPr>
        <p:grpSpPr bwMode="auto">
          <a:xfrm>
            <a:off x="5818188" y="1212850"/>
            <a:ext cx="2362200" cy="534988"/>
            <a:chOff x="3792" y="1390"/>
            <a:chExt cx="1488" cy="337"/>
          </a:xfrm>
        </p:grpSpPr>
        <p:sp>
          <p:nvSpPr>
            <p:cNvPr id="119967" name="Text Box 159"/>
            <p:cNvSpPr txBox="1">
              <a:spLocks noChangeArrowheads="1"/>
            </p:cNvSpPr>
            <p:nvPr/>
          </p:nvSpPr>
          <p:spPr bwMode="auto">
            <a:xfrm>
              <a:off x="3792" y="1390"/>
              <a:ext cx="124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latin typeface="Times New Roman" pitchFamily="18" charset="0"/>
                  <a:ea typeface="新宋体-18030" charset="-122"/>
                </a:rPr>
                <a:t>总存在正数</a:t>
              </a:r>
            </a:p>
          </p:txBody>
        </p:sp>
        <p:graphicFrame>
          <p:nvGraphicFramePr>
            <p:cNvPr id="119968" name="Object 160"/>
            <p:cNvGraphicFramePr>
              <a:graphicFrameLocks noChangeAspect="1"/>
            </p:cNvGraphicFramePr>
            <p:nvPr/>
          </p:nvGraphicFramePr>
          <p:xfrm>
            <a:off x="4944" y="1392"/>
            <a:ext cx="336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996" name="Equation" r:id="rId23" imgW="164880" imgH="177480" progId="Equation.3">
                    <p:embed/>
                  </p:oleObj>
                </mc:Choice>
                <mc:Fallback>
                  <p:oleObj name="Equation" r:id="rId23" imgW="1648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1392"/>
                          <a:ext cx="336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9969" name="Text Box 161"/>
          <p:cNvSpPr txBox="1">
            <a:spLocks noChangeArrowheads="1"/>
          </p:cNvSpPr>
          <p:nvPr/>
        </p:nvSpPr>
        <p:spPr bwMode="auto">
          <a:xfrm>
            <a:off x="8104188" y="1212850"/>
            <a:ext cx="685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使</a:t>
            </a:r>
          </a:p>
        </p:txBody>
      </p:sp>
      <p:sp>
        <p:nvSpPr>
          <p:cNvPr id="119970" name="Text Box 162"/>
          <p:cNvSpPr txBox="1">
            <a:spLocks noChangeArrowheads="1"/>
          </p:cNvSpPr>
          <p:nvPr/>
        </p:nvSpPr>
        <p:spPr bwMode="auto">
          <a:xfrm>
            <a:off x="255588" y="1868488"/>
            <a:ext cx="3124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得对于适合不等式</a:t>
            </a:r>
          </a:p>
        </p:txBody>
      </p:sp>
      <p:graphicFrame>
        <p:nvGraphicFramePr>
          <p:cNvPr id="119971" name="Object 163"/>
          <p:cNvGraphicFramePr>
            <a:graphicFrameLocks noChangeAspect="1"/>
          </p:cNvGraphicFramePr>
          <p:nvPr/>
        </p:nvGraphicFramePr>
        <p:xfrm>
          <a:off x="3303588" y="1716088"/>
          <a:ext cx="495300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97" name="Equation" r:id="rId25" imgW="2323800" imgH="291960" progId="Equation.DSMT4">
                  <p:embed/>
                </p:oleObj>
              </mc:Choice>
              <mc:Fallback>
                <p:oleObj name="Equation" r:id="rId25" imgW="232380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3588" y="1716088"/>
                        <a:ext cx="4953000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972" name="Text Box 164"/>
          <p:cNvSpPr txBox="1">
            <a:spLocks noChangeArrowheads="1"/>
          </p:cNvSpPr>
          <p:nvPr/>
        </p:nvSpPr>
        <p:spPr bwMode="auto">
          <a:xfrm>
            <a:off x="255588" y="2439988"/>
            <a:ext cx="1676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的一切点</a:t>
            </a:r>
          </a:p>
        </p:txBody>
      </p:sp>
      <p:graphicFrame>
        <p:nvGraphicFramePr>
          <p:cNvPr id="119973" name="Object 165"/>
          <p:cNvGraphicFramePr>
            <a:graphicFrameLocks noChangeAspect="1"/>
          </p:cNvGraphicFramePr>
          <p:nvPr/>
        </p:nvGraphicFramePr>
        <p:xfrm>
          <a:off x="1800225" y="2460625"/>
          <a:ext cx="1870075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98" name="Equation" r:id="rId27" imgW="812520" imgH="203040" progId="Equation.3">
                  <p:embed/>
                </p:oleObj>
              </mc:Choice>
              <mc:Fallback>
                <p:oleObj name="Equation" r:id="rId27" imgW="8125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225" y="2460625"/>
                        <a:ext cx="1870075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974" name="Text Box 166"/>
          <p:cNvSpPr txBox="1">
            <a:spLocks noChangeArrowheads="1"/>
          </p:cNvSpPr>
          <p:nvPr/>
        </p:nvSpPr>
        <p:spPr bwMode="auto">
          <a:xfrm>
            <a:off x="3836988" y="2439988"/>
            <a:ext cx="914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都有</a:t>
            </a:r>
          </a:p>
        </p:txBody>
      </p:sp>
      <p:graphicFrame>
        <p:nvGraphicFramePr>
          <p:cNvPr id="119975" name="Object 167"/>
          <p:cNvGraphicFramePr>
            <a:graphicFrameLocks noChangeAspect="1"/>
          </p:cNvGraphicFramePr>
          <p:nvPr/>
        </p:nvGraphicFramePr>
        <p:xfrm>
          <a:off x="4598988" y="2363788"/>
          <a:ext cx="2438400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99" name="Equation" r:id="rId29" imgW="1041120" imgH="253800" progId="Equation.3">
                  <p:embed/>
                </p:oleObj>
              </mc:Choice>
              <mc:Fallback>
                <p:oleObj name="Equation" r:id="rId29" imgW="1041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8988" y="2363788"/>
                        <a:ext cx="2438400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976" name="Text Box 168"/>
          <p:cNvSpPr txBox="1">
            <a:spLocks noChangeArrowheads="1"/>
          </p:cNvSpPr>
          <p:nvPr/>
        </p:nvSpPr>
        <p:spPr bwMode="auto">
          <a:xfrm>
            <a:off x="6961188" y="2443163"/>
            <a:ext cx="1498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成立，</a:t>
            </a:r>
          </a:p>
        </p:txBody>
      </p:sp>
      <p:graphicFrame>
        <p:nvGraphicFramePr>
          <p:cNvPr id="119978" name="Object 170"/>
          <p:cNvGraphicFramePr>
            <a:graphicFrameLocks noChangeAspect="1"/>
          </p:cNvGraphicFramePr>
          <p:nvPr/>
        </p:nvGraphicFramePr>
        <p:xfrm>
          <a:off x="3151188" y="3086100"/>
          <a:ext cx="1430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00" name="Equation" r:id="rId31" imgW="736560" imgH="203040" progId="Equation.3">
                  <p:embed/>
                </p:oleObj>
              </mc:Choice>
              <mc:Fallback>
                <p:oleObj name="Equation" r:id="rId31" imgW="7365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1188" y="3086100"/>
                        <a:ext cx="1430337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979" name="Text Box 171"/>
          <p:cNvSpPr txBox="1">
            <a:spLocks noChangeArrowheads="1"/>
          </p:cNvSpPr>
          <p:nvPr/>
        </p:nvSpPr>
        <p:spPr bwMode="auto">
          <a:xfrm>
            <a:off x="4522788" y="3100388"/>
            <a:ext cx="60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当</a:t>
            </a:r>
          </a:p>
        </p:txBody>
      </p:sp>
      <p:graphicFrame>
        <p:nvGraphicFramePr>
          <p:cNvPr id="119980" name="Object 172"/>
          <p:cNvGraphicFramePr>
            <a:graphicFrameLocks noChangeAspect="1"/>
          </p:cNvGraphicFramePr>
          <p:nvPr/>
        </p:nvGraphicFramePr>
        <p:xfrm>
          <a:off x="4910138" y="3086100"/>
          <a:ext cx="23907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01" name="Equation" r:id="rId32" imgW="1079280" imgH="228600" progId="Equation.3">
                  <p:embed/>
                </p:oleObj>
              </mc:Choice>
              <mc:Fallback>
                <p:oleObj name="Equation" r:id="rId32" imgW="1079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0138" y="3086100"/>
                        <a:ext cx="239077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981" name="Text Box 173"/>
          <p:cNvSpPr txBox="1">
            <a:spLocks noChangeArrowheads="1"/>
          </p:cNvSpPr>
          <p:nvPr/>
        </p:nvSpPr>
        <p:spPr bwMode="auto">
          <a:xfrm>
            <a:off x="7189788" y="3100388"/>
            <a:ext cx="1828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时的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极限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sp>
        <p:nvSpPr>
          <p:cNvPr id="119982" name="Text Box 174"/>
          <p:cNvSpPr txBox="1">
            <a:spLocks noChangeArrowheads="1"/>
          </p:cNvSpPr>
          <p:nvPr/>
        </p:nvSpPr>
        <p:spPr bwMode="auto">
          <a:xfrm>
            <a:off x="255588" y="3619500"/>
            <a:ext cx="17954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记为：</a:t>
            </a:r>
          </a:p>
        </p:txBody>
      </p:sp>
      <p:graphicFrame>
        <p:nvGraphicFramePr>
          <p:cNvPr id="119983" name="Object 175"/>
          <p:cNvGraphicFramePr>
            <a:graphicFrameLocks noChangeAspect="1"/>
          </p:cNvGraphicFramePr>
          <p:nvPr/>
        </p:nvGraphicFramePr>
        <p:xfrm>
          <a:off x="1014413" y="3670300"/>
          <a:ext cx="37369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02" name="Equation" r:id="rId34" imgW="1447560" imgH="291960" progId="Equation.3">
                  <p:embed/>
                </p:oleObj>
              </mc:Choice>
              <mc:Fallback>
                <p:oleObj name="Equation" r:id="rId34" imgW="14475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413" y="3670300"/>
                        <a:ext cx="373697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984" name="Text Box 176"/>
          <p:cNvSpPr txBox="1">
            <a:spLocks noChangeArrowheads="1"/>
          </p:cNvSpPr>
          <p:nvPr/>
        </p:nvSpPr>
        <p:spPr bwMode="auto">
          <a:xfrm>
            <a:off x="4675188" y="3713163"/>
            <a:ext cx="685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或</a:t>
            </a:r>
          </a:p>
        </p:txBody>
      </p:sp>
      <p:graphicFrame>
        <p:nvGraphicFramePr>
          <p:cNvPr id="119985" name="Object 177"/>
          <p:cNvGraphicFramePr>
            <a:graphicFrameLocks noChangeAspect="1"/>
          </p:cNvGraphicFramePr>
          <p:nvPr/>
        </p:nvGraphicFramePr>
        <p:xfrm>
          <a:off x="5208588" y="3698875"/>
          <a:ext cx="2819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03" name="Equation" r:id="rId36" imgW="1091880" imgH="393480" progId="Equation.3">
                  <p:embed/>
                </p:oleObj>
              </mc:Choice>
              <mc:Fallback>
                <p:oleObj name="Equation" r:id="rId36" imgW="10918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8588" y="3698875"/>
                        <a:ext cx="2819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986" name="Rectangle 178"/>
          <p:cNvSpPr>
            <a:spLocks noChangeArrowheads="1"/>
          </p:cNvSpPr>
          <p:nvPr/>
        </p:nvSpPr>
        <p:spPr bwMode="auto">
          <a:xfrm>
            <a:off x="255588" y="4610100"/>
            <a:ext cx="129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或记为</a:t>
            </a:r>
          </a:p>
        </p:txBody>
      </p:sp>
      <p:graphicFrame>
        <p:nvGraphicFramePr>
          <p:cNvPr id="119987" name="Object 179"/>
          <p:cNvGraphicFramePr>
            <a:graphicFrameLocks noChangeAspect="1"/>
          </p:cNvGraphicFramePr>
          <p:nvPr/>
        </p:nvGraphicFramePr>
        <p:xfrm>
          <a:off x="1474788" y="4632325"/>
          <a:ext cx="32766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04" name="Equation" r:id="rId38" imgW="1409400" imgH="203040" progId="Equation.3">
                  <p:embed/>
                </p:oleObj>
              </mc:Choice>
              <mc:Fallback>
                <p:oleObj name="Equation" r:id="rId38" imgW="1409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4788" y="4632325"/>
                        <a:ext cx="327660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988" name="Object 180"/>
          <p:cNvGraphicFramePr>
            <a:graphicFrameLocks noChangeAspect="1"/>
          </p:cNvGraphicFramePr>
          <p:nvPr/>
        </p:nvGraphicFramePr>
        <p:xfrm>
          <a:off x="4772025" y="4567238"/>
          <a:ext cx="2916238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05" name="Equation" r:id="rId40" imgW="1130040" imgH="291960" progId="Equation.DSMT4">
                  <p:embed/>
                </p:oleObj>
              </mc:Choice>
              <mc:Fallback>
                <p:oleObj name="Equation" r:id="rId40" imgW="113004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2025" y="4567238"/>
                        <a:ext cx="2916238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989" name="Object 181"/>
          <p:cNvGraphicFramePr>
            <a:graphicFrameLocks noChangeAspect="1"/>
          </p:cNvGraphicFramePr>
          <p:nvPr/>
        </p:nvGraphicFramePr>
        <p:xfrm>
          <a:off x="307975" y="5351463"/>
          <a:ext cx="390048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06" name="Equation" r:id="rId42" imgW="1511280" imgH="228600" progId="Equation.DSMT4">
                  <p:embed/>
                </p:oleObj>
              </mc:Choice>
              <mc:Fallback>
                <p:oleObj name="Equation" r:id="rId42" imgW="1511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975" y="5351463"/>
                        <a:ext cx="3900488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9990" name="Group 182"/>
          <p:cNvGrpSpPr>
            <a:grpSpLocks/>
          </p:cNvGrpSpPr>
          <p:nvPr/>
        </p:nvGrpSpPr>
        <p:grpSpPr bwMode="auto">
          <a:xfrm>
            <a:off x="2051050" y="5911850"/>
            <a:ext cx="2219325" cy="685800"/>
            <a:chOff x="3264" y="3744"/>
            <a:chExt cx="1398" cy="432"/>
          </a:xfrm>
        </p:grpSpPr>
        <p:sp>
          <p:nvSpPr>
            <p:cNvPr id="119991" name="Text Box 183"/>
            <p:cNvSpPr txBox="1">
              <a:spLocks noChangeArrowheads="1"/>
            </p:cNvSpPr>
            <p:nvPr/>
          </p:nvSpPr>
          <p:spPr bwMode="auto">
            <a:xfrm>
              <a:off x="3264" y="3790"/>
              <a:ext cx="5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latin typeface="Times New Roman" pitchFamily="18" charset="0"/>
                  <a:ea typeface="新宋体-18030" charset="-122"/>
                </a:rPr>
                <a:t>这里</a:t>
              </a:r>
            </a:p>
          </p:txBody>
        </p:sp>
        <p:graphicFrame>
          <p:nvGraphicFramePr>
            <p:cNvPr id="119992" name="Object 184"/>
            <p:cNvGraphicFramePr>
              <a:graphicFrameLocks noChangeAspect="1"/>
            </p:cNvGraphicFramePr>
            <p:nvPr/>
          </p:nvGraphicFramePr>
          <p:xfrm>
            <a:off x="3763" y="3744"/>
            <a:ext cx="899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007" name="Equation" r:id="rId44" imgW="596880" imgH="253800" progId="Equation.DSMT4">
                    <p:embed/>
                  </p:oleObj>
                </mc:Choice>
                <mc:Fallback>
                  <p:oleObj name="Equation" r:id="rId44" imgW="596880" imgH="2538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3" y="3744"/>
                          <a:ext cx="899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9993" name="Object 185"/>
          <p:cNvGraphicFramePr>
            <a:graphicFrameLocks noChangeAspect="1"/>
          </p:cNvGraphicFramePr>
          <p:nvPr/>
        </p:nvGraphicFramePr>
        <p:xfrm>
          <a:off x="4140200" y="5862638"/>
          <a:ext cx="30273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08" name="Equation" r:id="rId46" imgW="1562040" imgH="291960" progId="Equation.DSMT4">
                  <p:embed/>
                </p:oleObj>
              </mc:Choice>
              <mc:Fallback>
                <p:oleObj name="Equation" r:id="rId46" imgW="156204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5862638"/>
                        <a:ext cx="3027363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866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9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9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9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9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9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9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99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99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9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9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9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199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9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19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199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9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9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19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19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9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19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19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9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3" dur="500"/>
                                        <p:tgtEl>
                                          <p:spTgt spid="119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19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19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19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19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19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77" grpId="0" build="p" autoUpdateAnimBg="0"/>
      <p:bldP spid="119954" grpId="0"/>
      <p:bldP spid="119962" grpId="0" build="p" autoUpdateAnimBg="0" advAuto="0"/>
      <p:bldP spid="119969" grpId="0" build="p" autoUpdateAnimBg="0"/>
      <p:bldP spid="119970" grpId="0" build="p" autoUpdateAnimBg="0" advAuto="0"/>
      <p:bldP spid="119972" grpId="0" build="p" autoUpdateAnimBg="0" advAuto="0"/>
      <p:bldP spid="119974" grpId="0" build="p" autoUpdateAnimBg="0"/>
      <p:bldP spid="119976" grpId="0" build="p" autoUpdateAnimBg="0"/>
      <p:bldP spid="119979" grpId="0" build="p" autoUpdateAnimBg="0"/>
      <p:bldP spid="119981" grpId="0" build="p" autoUpdateAnimBg="0"/>
      <p:bldP spid="119982" grpId="0" build="p" autoUpdateAnimBg="0"/>
      <p:bldP spid="119984" grpId="0" build="p" autoUpdateAnimBg="0"/>
      <p:bldP spid="119986" grpId="0" build="p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E90E7-57EF-48F0-AE9D-BE50D4EB5DEB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69676" name="Text Box 44"/>
          <p:cNvSpPr txBox="1">
            <a:spLocks noChangeArrowheads="1"/>
          </p:cNvSpPr>
          <p:nvPr/>
        </p:nvSpPr>
        <p:spPr bwMode="auto">
          <a:xfrm>
            <a:off x="179388" y="188913"/>
            <a:ext cx="87137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latin typeface="Times New Roman" pitchFamily="18" charset="0"/>
                <a:ea typeface="新宋体-18030" charset="-122"/>
              </a:rPr>
              <a:t>(2)</a:t>
            </a:r>
            <a:r>
              <a:rPr lang="zh-CN" altLang="en-US" sz="2800" b="1">
                <a:latin typeface="Times New Roman" pitchFamily="18" charset="0"/>
                <a:ea typeface="新宋体-18030" charset="-122"/>
              </a:rPr>
              <a:t>二元函数的极限与一元函数的极限的区别与联系</a:t>
            </a:r>
          </a:p>
        </p:txBody>
      </p:sp>
      <p:sp>
        <p:nvSpPr>
          <p:cNvPr id="69689" name="Text Box 57"/>
          <p:cNvSpPr txBox="1">
            <a:spLocks noChangeArrowheads="1"/>
          </p:cNvSpPr>
          <p:nvPr/>
        </p:nvSpPr>
        <p:spPr bwMode="auto">
          <a:xfrm>
            <a:off x="369888" y="692150"/>
            <a:ext cx="23034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①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不同点：</a:t>
            </a:r>
          </a:p>
        </p:txBody>
      </p:sp>
      <p:sp>
        <p:nvSpPr>
          <p:cNvPr id="69690" name="Rectangle 58"/>
          <p:cNvSpPr>
            <a:spLocks noChangeArrowheads="1"/>
          </p:cNvSpPr>
          <p:nvPr/>
        </p:nvSpPr>
        <p:spPr bwMode="auto">
          <a:xfrm>
            <a:off x="369888" y="2189163"/>
            <a:ext cx="27717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二元函数极限</a:t>
            </a:r>
          </a:p>
        </p:txBody>
      </p:sp>
      <p:grpSp>
        <p:nvGrpSpPr>
          <p:cNvPr id="69706" name="Group 74"/>
          <p:cNvGrpSpPr>
            <a:grpSpLocks/>
          </p:cNvGrpSpPr>
          <p:nvPr/>
        </p:nvGrpSpPr>
        <p:grpSpPr bwMode="auto">
          <a:xfrm>
            <a:off x="2243138" y="696913"/>
            <a:ext cx="4537075" cy="541337"/>
            <a:chOff x="1519" y="2299"/>
            <a:chExt cx="2858" cy="341"/>
          </a:xfrm>
        </p:grpSpPr>
        <p:sp>
          <p:nvSpPr>
            <p:cNvPr id="69692" name="Text Box 60"/>
            <p:cNvSpPr txBox="1">
              <a:spLocks noChangeArrowheads="1"/>
            </p:cNvSpPr>
            <p:nvPr/>
          </p:nvSpPr>
          <p:spPr bwMode="auto">
            <a:xfrm>
              <a:off x="1519" y="2299"/>
              <a:ext cx="285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FF"/>
                  </a:solidFill>
                  <a:latin typeface="Times New Roman" pitchFamily="18" charset="0"/>
                  <a:ea typeface="新宋体-18030" charset="-122"/>
                </a:rPr>
                <a:t>            </a:t>
              </a:r>
              <a:r>
                <a:rPr lang="zh-CN" altLang="en-US" sz="2800" b="1">
                  <a:solidFill>
                    <a:srgbClr val="0000FF"/>
                  </a:solidFill>
                  <a:latin typeface="Times New Roman" pitchFamily="18" charset="0"/>
                  <a:ea typeface="新宋体-18030" charset="-122"/>
                </a:rPr>
                <a:t>的方式（路径）不同</a:t>
              </a:r>
            </a:p>
          </p:txBody>
        </p:sp>
        <p:graphicFrame>
          <p:nvGraphicFramePr>
            <p:cNvPr id="69693" name="Object 61"/>
            <p:cNvGraphicFramePr>
              <a:graphicFrameLocks noChangeAspect="1"/>
            </p:cNvGraphicFramePr>
            <p:nvPr/>
          </p:nvGraphicFramePr>
          <p:xfrm>
            <a:off x="1519" y="2333"/>
            <a:ext cx="681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898" name="Equation" r:id="rId3" imgW="507960" imgH="228600" progId="Equation.DSMT4">
                    <p:embed/>
                  </p:oleObj>
                </mc:Choice>
                <mc:Fallback>
                  <p:oleObj name="Equation" r:id="rId3" imgW="50796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9" y="2333"/>
                          <a:ext cx="681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9707" name="Group 75"/>
          <p:cNvGrpSpPr>
            <a:grpSpLocks/>
          </p:cNvGrpSpPr>
          <p:nvPr/>
        </p:nvGrpSpPr>
        <p:grpSpPr bwMode="auto">
          <a:xfrm>
            <a:off x="369888" y="1201738"/>
            <a:ext cx="8208962" cy="530225"/>
            <a:chOff x="249" y="2617"/>
            <a:chExt cx="5171" cy="334"/>
          </a:xfrm>
        </p:grpSpPr>
        <p:sp>
          <p:nvSpPr>
            <p:cNvPr id="69695" name="Rectangle 63"/>
            <p:cNvSpPr>
              <a:spLocks noChangeArrowheads="1"/>
            </p:cNvSpPr>
            <p:nvPr/>
          </p:nvSpPr>
          <p:spPr bwMode="auto">
            <a:xfrm>
              <a:off x="249" y="2617"/>
              <a:ext cx="51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solidFill>
                    <a:srgbClr val="0000FF"/>
                  </a:solidFill>
                  <a:latin typeface="Times New Roman" pitchFamily="18" charset="0"/>
                  <a:ea typeface="新宋体-18030" charset="-122"/>
                </a:rPr>
                <a:t>一元函数                            的方式有两种，故有 </a:t>
              </a:r>
            </a:p>
          </p:txBody>
        </p:sp>
        <p:graphicFrame>
          <p:nvGraphicFramePr>
            <p:cNvPr id="69696" name="Object 64"/>
            <p:cNvGraphicFramePr>
              <a:graphicFrameLocks noChangeAspect="1"/>
            </p:cNvGraphicFramePr>
            <p:nvPr/>
          </p:nvGraphicFramePr>
          <p:xfrm>
            <a:off x="1185" y="2624"/>
            <a:ext cx="1559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899" name="Equation" r:id="rId5" imgW="1091880" imgH="228600" progId="Equation.DSMT4">
                    <p:embed/>
                  </p:oleObj>
                </mc:Choice>
                <mc:Fallback>
                  <p:oleObj name="Equation" r:id="rId5" imgW="10918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5" y="2624"/>
                          <a:ext cx="1559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9697" name="Object 65"/>
          <p:cNvGraphicFramePr>
            <a:graphicFrameLocks noChangeAspect="1"/>
          </p:cNvGraphicFramePr>
          <p:nvPr/>
        </p:nvGraphicFramePr>
        <p:xfrm>
          <a:off x="1809750" y="1625600"/>
          <a:ext cx="5256213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00" name="Equation" r:id="rId7" imgW="2349360" imgH="304560" progId="Equation.DSMT4">
                  <p:embed/>
                </p:oleObj>
              </mc:Choice>
              <mc:Fallback>
                <p:oleObj name="Equation" r:id="rId7" imgW="234936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50" y="1625600"/>
                        <a:ext cx="5256213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9698" name="Group 66"/>
          <p:cNvGrpSpPr>
            <a:grpSpLocks/>
          </p:cNvGrpSpPr>
          <p:nvPr/>
        </p:nvGrpSpPr>
        <p:grpSpPr bwMode="auto">
          <a:xfrm>
            <a:off x="2746375" y="2189163"/>
            <a:ext cx="6048375" cy="519112"/>
            <a:chOff x="1701" y="3203"/>
            <a:chExt cx="3810" cy="327"/>
          </a:xfrm>
        </p:grpSpPr>
        <p:sp>
          <p:nvSpPr>
            <p:cNvPr id="69699" name="Text Box 67"/>
            <p:cNvSpPr txBox="1">
              <a:spLocks noChangeArrowheads="1"/>
            </p:cNvSpPr>
            <p:nvPr/>
          </p:nvSpPr>
          <p:spPr bwMode="auto">
            <a:xfrm>
              <a:off x="1701" y="3203"/>
              <a:ext cx="381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800" b="1">
                  <a:latin typeface="Times New Roman" pitchFamily="18" charset="0"/>
                  <a:ea typeface="新宋体-18030" charset="-122"/>
                </a:rPr>
                <a:t>             </a:t>
              </a:r>
              <a:r>
                <a:rPr kumimoji="1" lang="zh-CN" altLang="en-US" sz="2800" b="1">
                  <a:latin typeface="Times New Roman" pitchFamily="18" charset="0"/>
                  <a:ea typeface="新宋体-18030" charset="-122"/>
                </a:rPr>
                <a:t>的方式是任意的，有无数个</a:t>
              </a:r>
              <a:r>
                <a:rPr kumimoji="1" lang="en-US" altLang="zh-CN" sz="2800" b="1">
                  <a:latin typeface="Times New Roman" pitchFamily="18" charset="0"/>
                  <a:ea typeface="新宋体-18030" charset="-122"/>
                </a:rPr>
                <a:t>.</a:t>
              </a:r>
            </a:p>
          </p:txBody>
        </p:sp>
        <p:graphicFrame>
          <p:nvGraphicFramePr>
            <p:cNvPr id="69700" name="Object 68"/>
            <p:cNvGraphicFramePr>
              <a:graphicFrameLocks noChangeAspect="1"/>
            </p:cNvGraphicFramePr>
            <p:nvPr/>
          </p:nvGraphicFramePr>
          <p:xfrm>
            <a:off x="1701" y="3249"/>
            <a:ext cx="698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901" name="公式" r:id="rId9" imgW="1180800" imgH="457200" progId="Equation.3">
                    <p:embed/>
                  </p:oleObj>
                </mc:Choice>
                <mc:Fallback>
                  <p:oleObj name="公式" r:id="rId9" imgW="118080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1" y="3249"/>
                          <a:ext cx="698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9708" name="Group 76"/>
          <p:cNvGrpSpPr>
            <a:grpSpLocks/>
          </p:cNvGrpSpPr>
          <p:nvPr/>
        </p:nvGrpSpPr>
        <p:grpSpPr bwMode="auto">
          <a:xfrm>
            <a:off x="107950" y="2781300"/>
            <a:ext cx="8972550" cy="730250"/>
            <a:chOff x="84" y="3612"/>
            <a:chExt cx="5652" cy="460"/>
          </a:xfrm>
        </p:grpSpPr>
        <p:graphicFrame>
          <p:nvGraphicFramePr>
            <p:cNvPr id="69701" name="Object 69"/>
            <p:cNvGraphicFramePr>
              <a:graphicFrameLocks noChangeAspect="1"/>
            </p:cNvGraphicFramePr>
            <p:nvPr/>
          </p:nvGraphicFramePr>
          <p:xfrm>
            <a:off x="84" y="3651"/>
            <a:ext cx="2042" cy="4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902" name="Equation" r:id="rId11" imgW="1600200" imgH="291960" progId="Equation.DSMT4">
                    <p:embed/>
                  </p:oleObj>
                </mc:Choice>
                <mc:Fallback>
                  <p:oleObj name="Equation" r:id="rId11" imgW="1600200" imgH="291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" y="3651"/>
                          <a:ext cx="2042" cy="4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703" name="Text Box 71"/>
            <p:cNvSpPr txBox="1">
              <a:spLocks noChangeArrowheads="1"/>
            </p:cNvSpPr>
            <p:nvPr/>
          </p:nvSpPr>
          <p:spPr bwMode="auto">
            <a:xfrm>
              <a:off x="2085" y="3661"/>
              <a:ext cx="365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solidFill>
                    <a:srgbClr val="FF00FF"/>
                  </a:solidFill>
                  <a:latin typeface="Times New Roman" pitchFamily="18" charset="0"/>
                  <a:ea typeface="新宋体-18030" charset="-122"/>
                </a:rPr>
                <a:t>沿</a:t>
              </a:r>
              <a:r>
                <a:rPr kumimoji="1" lang="zh-CN" altLang="en-US" sz="2800" b="1">
                  <a:solidFill>
                    <a:srgbClr val="0000FF"/>
                  </a:solidFill>
                  <a:latin typeface="Times New Roman" pitchFamily="18" charset="0"/>
                  <a:ea typeface="新宋体-18030" charset="-122"/>
                </a:rPr>
                <a:t>任何路径</a:t>
              </a:r>
              <a:r>
                <a:rPr kumimoji="1" lang="zh-CN" altLang="en-US" sz="2800" b="1">
                  <a:solidFill>
                    <a:srgbClr val="FF00FF"/>
                  </a:solidFill>
                  <a:latin typeface="Times New Roman" pitchFamily="18" charset="0"/>
                  <a:ea typeface="新宋体-18030" charset="-122"/>
                </a:rPr>
                <a:t>          时极限存在且相等</a:t>
              </a:r>
            </a:p>
          </p:txBody>
        </p:sp>
        <p:graphicFrame>
          <p:nvGraphicFramePr>
            <p:cNvPr id="69704" name="Object 72"/>
            <p:cNvGraphicFramePr>
              <a:graphicFrameLocks noChangeAspect="1"/>
            </p:cNvGraphicFramePr>
            <p:nvPr/>
          </p:nvGraphicFramePr>
          <p:xfrm>
            <a:off x="3235" y="3688"/>
            <a:ext cx="635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903" name="Equation" r:id="rId13" imgW="507960" imgH="228600" progId="Equation.DSMT4">
                    <p:embed/>
                  </p:oleObj>
                </mc:Choice>
                <mc:Fallback>
                  <p:oleObj name="Equation" r:id="rId13" imgW="50796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5" y="3688"/>
                          <a:ext cx="635" cy="2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705" name="Rectangle 73"/>
            <p:cNvSpPr>
              <a:spLocks noChangeArrowheads="1"/>
            </p:cNvSpPr>
            <p:nvPr/>
          </p:nvSpPr>
          <p:spPr bwMode="auto">
            <a:xfrm>
              <a:off x="113" y="3612"/>
              <a:ext cx="5556" cy="453"/>
            </a:xfrm>
            <a:prstGeom prst="rect">
              <a:avLst/>
            </a:prstGeom>
            <a:noFill/>
            <a:ln w="38100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9709" name="Text Box 77"/>
          <p:cNvSpPr txBox="1">
            <a:spLocks noChangeArrowheads="1"/>
          </p:cNvSpPr>
          <p:nvPr/>
        </p:nvSpPr>
        <p:spPr bwMode="auto">
          <a:xfrm>
            <a:off x="280988" y="3573463"/>
            <a:ext cx="70564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确定二元函数极限不存在的方法：</a:t>
            </a:r>
          </a:p>
        </p:txBody>
      </p:sp>
      <p:sp>
        <p:nvSpPr>
          <p:cNvPr id="69710" name="Text Box 78"/>
          <p:cNvSpPr txBox="1">
            <a:spLocks noChangeArrowheads="1"/>
          </p:cNvSpPr>
          <p:nvPr/>
        </p:nvSpPr>
        <p:spPr bwMode="auto">
          <a:xfrm>
            <a:off x="209550" y="4035425"/>
            <a:ext cx="426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☆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令</a:t>
            </a:r>
            <a:r>
              <a:rPr kumimoji="1" lang="en-US" altLang="zh-CN" sz="2800" b="1" i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P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(</a:t>
            </a:r>
            <a:r>
              <a:rPr kumimoji="1" lang="en-US" altLang="zh-CN" sz="2800" b="1" i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x,y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)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沿</a:t>
            </a:r>
            <a:r>
              <a:rPr kumimoji="1" lang="en-US" altLang="zh-CN" sz="2800" b="1" i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y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=</a:t>
            </a:r>
            <a:r>
              <a:rPr kumimoji="1" lang="en-US" altLang="zh-CN" sz="2800" b="1" i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kx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趋向于</a:t>
            </a:r>
          </a:p>
        </p:txBody>
      </p:sp>
      <p:graphicFrame>
        <p:nvGraphicFramePr>
          <p:cNvPr id="69711" name="Object 79"/>
          <p:cNvGraphicFramePr>
            <a:graphicFrameLocks noChangeAspect="1"/>
          </p:cNvGraphicFramePr>
          <p:nvPr/>
        </p:nvGraphicFramePr>
        <p:xfrm>
          <a:off x="3978275" y="4086225"/>
          <a:ext cx="144145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04" name="Equation" r:id="rId14" imgW="698400" imgH="228600" progId="Equation.DSMT4">
                  <p:embed/>
                </p:oleObj>
              </mc:Choice>
              <mc:Fallback>
                <p:oleObj name="Equation" r:id="rId14" imgW="698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8275" y="4086225"/>
                        <a:ext cx="144145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712" name="Text Box 80"/>
          <p:cNvSpPr txBox="1">
            <a:spLocks noChangeArrowheads="1"/>
          </p:cNvSpPr>
          <p:nvPr/>
        </p:nvSpPr>
        <p:spPr bwMode="auto">
          <a:xfrm>
            <a:off x="5437188" y="4071938"/>
            <a:ext cx="33131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若极限值与</a:t>
            </a:r>
            <a:r>
              <a:rPr kumimoji="1" lang="en-US" altLang="zh-CN" sz="2800" b="1" i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k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有关，</a:t>
            </a:r>
          </a:p>
        </p:txBody>
      </p:sp>
      <p:sp>
        <p:nvSpPr>
          <p:cNvPr id="69713" name="Text Box 81"/>
          <p:cNvSpPr txBox="1">
            <a:spLocks noChangeArrowheads="1"/>
          </p:cNvSpPr>
          <p:nvPr/>
        </p:nvSpPr>
        <p:spPr bwMode="auto">
          <a:xfrm>
            <a:off x="666750" y="4522788"/>
            <a:ext cx="4114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则可断言极限不存在；</a:t>
            </a:r>
          </a:p>
        </p:txBody>
      </p:sp>
      <p:sp>
        <p:nvSpPr>
          <p:cNvPr id="69714" name="Text Box 82"/>
          <p:cNvSpPr txBox="1">
            <a:spLocks noChangeArrowheads="1"/>
          </p:cNvSpPr>
          <p:nvPr/>
        </p:nvSpPr>
        <p:spPr bwMode="auto">
          <a:xfrm>
            <a:off x="195263" y="5059363"/>
            <a:ext cx="4191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☆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找两种不同趋近方式，</a:t>
            </a:r>
          </a:p>
        </p:txBody>
      </p:sp>
      <p:grpSp>
        <p:nvGrpSpPr>
          <p:cNvPr id="69715" name="Group 83"/>
          <p:cNvGrpSpPr>
            <a:grpSpLocks/>
          </p:cNvGrpSpPr>
          <p:nvPr/>
        </p:nvGrpSpPr>
        <p:grpSpPr bwMode="auto">
          <a:xfrm>
            <a:off x="3952875" y="5027613"/>
            <a:ext cx="4392613" cy="652462"/>
            <a:chOff x="2562" y="1120"/>
            <a:chExt cx="2767" cy="411"/>
          </a:xfrm>
        </p:grpSpPr>
        <p:sp>
          <p:nvSpPr>
            <p:cNvPr id="69716" name="Text Box 84"/>
            <p:cNvSpPr txBox="1">
              <a:spLocks noChangeArrowheads="1"/>
            </p:cNvSpPr>
            <p:nvPr/>
          </p:nvSpPr>
          <p:spPr bwMode="auto">
            <a:xfrm>
              <a:off x="2562" y="1127"/>
              <a:ext cx="50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solidFill>
                    <a:srgbClr val="FF3399"/>
                  </a:solidFill>
                  <a:latin typeface="Times New Roman" pitchFamily="18" charset="0"/>
                  <a:ea typeface="新宋体-18030" charset="-122"/>
                </a:rPr>
                <a:t>使</a:t>
              </a:r>
            </a:p>
          </p:txBody>
        </p:sp>
        <p:graphicFrame>
          <p:nvGraphicFramePr>
            <p:cNvPr id="69717" name="Object 85"/>
            <p:cNvGraphicFramePr>
              <a:graphicFrameLocks noChangeAspect="1"/>
            </p:cNvGraphicFramePr>
            <p:nvPr/>
          </p:nvGraphicFramePr>
          <p:xfrm>
            <a:off x="2850" y="1128"/>
            <a:ext cx="1526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905" name="Equation" r:id="rId16" imgW="1130040" imgH="291960" progId="Equation.DSMT4">
                    <p:embed/>
                  </p:oleObj>
                </mc:Choice>
                <mc:Fallback>
                  <p:oleObj name="Equation" r:id="rId16" imgW="1130040" imgH="291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50" y="1128"/>
                          <a:ext cx="1526" cy="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718" name="Text Box 86"/>
            <p:cNvSpPr txBox="1">
              <a:spLocks noChangeArrowheads="1"/>
            </p:cNvSpPr>
            <p:nvPr/>
          </p:nvSpPr>
          <p:spPr bwMode="auto">
            <a:xfrm>
              <a:off x="4320" y="1120"/>
              <a:ext cx="100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solidFill>
                    <a:srgbClr val="FF00FF"/>
                  </a:solidFill>
                  <a:latin typeface="Times New Roman" pitchFamily="18" charset="0"/>
                  <a:ea typeface="新宋体-18030" charset="-122"/>
                </a:rPr>
                <a:t>存在，</a:t>
              </a:r>
            </a:p>
          </p:txBody>
        </p:sp>
      </p:grpSp>
      <p:sp>
        <p:nvSpPr>
          <p:cNvPr id="69719" name="Text Box 87"/>
          <p:cNvSpPr txBox="1">
            <a:spLocks noChangeArrowheads="1"/>
          </p:cNvSpPr>
          <p:nvPr/>
        </p:nvSpPr>
        <p:spPr bwMode="auto">
          <a:xfrm>
            <a:off x="425450" y="5607050"/>
            <a:ext cx="3359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但</a:t>
            </a:r>
            <a:r>
              <a:rPr kumimoji="1" lang="zh-CN" altLang="en-US" sz="2800" b="1">
                <a:solidFill>
                  <a:srgbClr val="FF0066"/>
                </a:solidFill>
                <a:latin typeface="Times New Roman" pitchFamily="18" charset="0"/>
                <a:ea typeface="新宋体-18030" charset="-122"/>
              </a:rPr>
              <a:t>两者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不相等，</a:t>
            </a:r>
          </a:p>
        </p:txBody>
      </p:sp>
      <p:sp>
        <p:nvSpPr>
          <p:cNvPr id="69720" name="Text Box 88"/>
          <p:cNvSpPr txBox="1">
            <a:spLocks noChangeArrowheads="1"/>
          </p:cNvSpPr>
          <p:nvPr/>
        </p:nvSpPr>
        <p:spPr bwMode="auto">
          <a:xfrm>
            <a:off x="5753100" y="5635625"/>
            <a:ext cx="3168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此时也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可断言</a:t>
            </a:r>
            <a:r>
              <a:rPr kumimoji="1" lang="en-US" altLang="zh-CN" sz="2800" b="1" i="1">
                <a:latin typeface="Times New Roman" pitchFamily="18" charset="0"/>
                <a:ea typeface="新宋体-18030" charset="-122"/>
              </a:rPr>
              <a:t>f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(</a:t>
            </a:r>
            <a:r>
              <a:rPr kumimoji="1" lang="en-US" altLang="zh-CN" sz="2800" b="1" i="1">
                <a:latin typeface="Times New Roman" pitchFamily="18" charset="0"/>
                <a:ea typeface="新宋体-18030" charset="-122"/>
              </a:rPr>
              <a:t>x,y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)</a:t>
            </a:r>
          </a:p>
        </p:txBody>
      </p:sp>
      <p:sp>
        <p:nvSpPr>
          <p:cNvPr id="69721" name="Rectangle 89"/>
          <p:cNvSpPr>
            <a:spLocks noChangeArrowheads="1"/>
          </p:cNvSpPr>
          <p:nvPr/>
        </p:nvSpPr>
        <p:spPr bwMode="auto">
          <a:xfrm>
            <a:off x="2735263" y="5608638"/>
            <a:ext cx="3384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或有的极限不存在，</a:t>
            </a:r>
          </a:p>
        </p:txBody>
      </p:sp>
      <p:grpSp>
        <p:nvGrpSpPr>
          <p:cNvPr id="69722" name="Group 90"/>
          <p:cNvGrpSpPr>
            <a:grpSpLocks/>
          </p:cNvGrpSpPr>
          <p:nvPr/>
        </p:nvGrpSpPr>
        <p:grpSpPr bwMode="auto">
          <a:xfrm>
            <a:off x="496888" y="6073775"/>
            <a:ext cx="4908550" cy="571500"/>
            <a:chOff x="158" y="3734"/>
            <a:chExt cx="3092" cy="360"/>
          </a:xfrm>
        </p:grpSpPr>
        <p:graphicFrame>
          <p:nvGraphicFramePr>
            <p:cNvPr id="69723" name="Object 91"/>
            <p:cNvGraphicFramePr>
              <a:graphicFrameLocks noChangeAspect="1"/>
            </p:cNvGraphicFramePr>
            <p:nvPr/>
          </p:nvGraphicFramePr>
          <p:xfrm>
            <a:off x="657" y="3748"/>
            <a:ext cx="886" cy="3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906" name="Equation" r:id="rId18" imgW="660240" imgH="228600" progId="Equation.3">
                    <p:embed/>
                  </p:oleObj>
                </mc:Choice>
                <mc:Fallback>
                  <p:oleObj name="Equation" r:id="rId18" imgW="6602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" y="3748"/>
                          <a:ext cx="886" cy="3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724" name="Text Box 92"/>
            <p:cNvSpPr txBox="1">
              <a:spLocks noChangeArrowheads="1"/>
            </p:cNvSpPr>
            <p:nvPr/>
          </p:nvSpPr>
          <p:spPr bwMode="auto">
            <a:xfrm>
              <a:off x="1474" y="3748"/>
              <a:ext cx="17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latin typeface="Times New Roman" pitchFamily="18" charset="0"/>
                  <a:ea typeface="新宋体-18030" charset="-122"/>
                </a:rPr>
                <a:t>处</a:t>
              </a:r>
              <a:r>
                <a:rPr kumimoji="1" lang="zh-CN" altLang="en-US" sz="2800" b="1">
                  <a:solidFill>
                    <a:srgbClr val="FF0000"/>
                  </a:solidFill>
                  <a:latin typeface="Times New Roman" pitchFamily="18" charset="0"/>
                  <a:ea typeface="新宋体-18030" charset="-122"/>
                </a:rPr>
                <a:t>极限不存在</a:t>
              </a:r>
              <a:r>
                <a:rPr kumimoji="1" lang="en-US" altLang="zh-CN" sz="2800" b="1">
                  <a:latin typeface="Times New Roman" pitchFamily="18" charset="0"/>
                  <a:ea typeface="新宋体-18030" charset="-122"/>
                </a:rPr>
                <a:t>.</a:t>
              </a:r>
            </a:p>
          </p:txBody>
        </p:sp>
        <p:sp>
          <p:nvSpPr>
            <p:cNvPr id="69725" name="Rectangle 93"/>
            <p:cNvSpPr>
              <a:spLocks noChangeArrowheads="1"/>
            </p:cNvSpPr>
            <p:nvPr/>
          </p:nvSpPr>
          <p:spPr bwMode="auto">
            <a:xfrm>
              <a:off x="158" y="3734"/>
              <a:ext cx="5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zh-CN" altLang="en-US" sz="2800" b="1">
                  <a:latin typeface="Times New Roman" pitchFamily="18" charset="0"/>
                  <a:ea typeface="新宋体-18030" charset="-122"/>
                </a:rPr>
                <a:t>在点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59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9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9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9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9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9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9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97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9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9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9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97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9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89" grpId="0"/>
      <p:bldP spid="69690" grpId="0"/>
      <p:bldP spid="69709" grpId="0"/>
      <p:bldP spid="69710" grpId="0" build="p" autoUpdateAnimBg="0"/>
      <p:bldP spid="69712" grpId="0" build="p" autoUpdateAnimBg="0"/>
      <p:bldP spid="69713" grpId="0" build="p" autoUpdateAnimBg="0"/>
      <p:bldP spid="69714" grpId="0" build="p" autoUpdateAnimBg="0"/>
      <p:bldP spid="69719" grpId="0" build="p" autoUpdateAnimBg="0"/>
      <p:bldP spid="69720" grpId="0" build="p" autoUpdateAnimBg="0"/>
      <p:bldP spid="697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A26B4-01E3-4E06-ABBA-7D8CA6BEF7AD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71708" name="Text Box 28"/>
          <p:cNvSpPr txBox="1">
            <a:spLocks noChangeArrowheads="1"/>
          </p:cNvSpPr>
          <p:nvPr/>
        </p:nvSpPr>
        <p:spPr bwMode="auto">
          <a:xfrm>
            <a:off x="179388" y="115888"/>
            <a:ext cx="23034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②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共同点：</a:t>
            </a:r>
          </a:p>
        </p:txBody>
      </p:sp>
      <p:sp>
        <p:nvSpPr>
          <p:cNvPr id="71709" name="Text Box 29"/>
          <p:cNvSpPr txBox="1">
            <a:spLocks noChangeArrowheads="1"/>
          </p:cNvSpPr>
          <p:nvPr/>
        </p:nvSpPr>
        <p:spPr bwMode="auto">
          <a:xfrm>
            <a:off x="1109663" y="1042988"/>
            <a:ext cx="17287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即有定义</a:t>
            </a:r>
            <a:endParaRPr lang="zh-CN" altLang="en-US" sz="2800" b="1">
              <a:latin typeface="Times New Roman" pitchFamily="18" charset="0"/>
              <a:ea typeface="新宋体-18030" charset="-122"/>
            </a:endParaRPr>
          </a:p>
        </p:txBody>
      </p:sp>
      <p:sp>
        <p:nvSpPr>
          <p:cNvPr id="71710" name="Text Box 30"/>
          <p:cNvSpPr txBox="1">
            <a:spLocks noChangeArrowheads="1"/>
          </p:cNvSpPr>
          <p:nvPr/>
        </p:nvSpPr>
        <p:spPr bwMode="auto">
          <a:xfrm>
            <a:off x="2555875" y="1054100"/>
            <a:ext cx="446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与有极限不能互相推出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.</a:t>
            </a:r>
            <a:endParaRPr lang="en-US" altLang="zh-CN" sz="2800" b="1">
              <a:latin typeface="Times New Roman" pitchFamily="18" charset="0"/>
              <a:ea typeface="新宋体-18030" charset="-122"/>
            </a:endParaRPr>
          </a:p>
        </p:txBody>
      </p:sp>
      <p:sp>
        <p:nvSpPr>
          <p:cNvPr id="71711" name="Rectangle 31"/>
          <p:cNvSpPr>
            <a:spLocks noChangeArrowheads="1"/>
          </p:cNvSpPr>
          <p:nvPr/>
        </p:nvSpPr>
        <p:spPr bwMode="auto">
          <a:xfrm>
            <a:off x="827088" y="1535113"/>
            <a:ext cx="36718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●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定义方式相同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sp>
        <p:nvSpPr>
          <p:cNvPr id="71712" name="Rectangle 32"/>
          <p:cNvSpPr>
            <a:spLocks noChangeArrowheads="1"/>
          </p:cNvSpPr>
          <p:nvPr/>
        </p:nvSpPr>
        <p:spPr bwMode="auto">
          <a:xfrm>
            <a:off x="1116013" y="1989138"/>
            <a:ext cx="77771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故一元函数中凡是用定义证明的结论均可推广到</a:t>
            </a:r>
          </a:p>
        </p:txBody>
      </p:sp>
      <p:sp>
        <p:nvSpPr>
          <p:cNvPr id="71713" name="Rectangle 33"/>
          <p:cNvSpPr>
            <a:spLocks noChangeArrowheads="1"/>
          </p:cNvSpPr>
          <p:nvPr/>
        </p:nvSpPr>
        <p:spPr bwMode="auto">
          <a:xfrm>
            <a:off x="900113" y="2492375"/>
            <a:ext cx="2051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多元函数中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sp>
        <p:nvSpPr>
          <p:cNvPr id="71714" name="Rectangle 34"/>
          <p:cNvSpPr>
            <a:spLocks noChangeArrowheads="1"/>
          </p:cNvSpPr>
          <p:nvPr/>
        </p:nvSpPr>
        <p:spPr bwMode="auto">
          <a:xfrm>
            <a:off x="2843213" y="2492375"/>
            <a:ext cx="3767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用定义只能证明极限</a:t>
            </a: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grpSp>
        <p:nvGrpSpPr>
          <p:cNvPr id="71717" name="Group 37"/>
          <p:cNvGrpSpPr>
            <a:grpSpLocks/>
          </p:cNvGrpSpPr>
          <p:nvPr/>
        </p:nvGrpSpPr>
        <p:grpSpPr bwMode="auto">
          <a:xfrm>
            <a:off x="827088" y="549275"/>
            <a:ext cx="7489825" cy="566738"/>
            <a:chOff x="521" y="799"/>
            <a:chExt cx="4718" cy="357"/>
          </a:xfrm>
        </p:grpSpPr>
        <p:sp>
          <p:nvSpPr>
            <p:cNvPr id="71718" name="Text Box 38"/>
            <p:cNvSpPr txBox="1">
              <a:spLocks noChangeArrowheads="1"/>
            </p:cNvSpPr>
            <p:nvPr/>
          </p:nvSpPr>
          <p:spPr bwMode="auto">
            <a:xfrm>
              <a:off x="521" y="799"/>
              <a:ext cx="471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FF"/>
                  </a:solidFill>
                  <a:latin typeface="Times New Roman" pitchFamily="18" charset="0"/>
                  <a:ea typeface="新宋体-18030" charset="-122"/>
                </a:rPr>
                <a:t>●</a:t>
              </a:r>
              <a:r>
                <a:rPr lang="zh-CN" altLang="en-US" sz="2800" b="1">
                  <a:solidFill>
                    <a:srgbClr val="0000FF"/>
                  </a:solidFill>
                  <a:latin typeface="Times New Roman" pitchFamily="18" charset="0"/>
                  <a:ea typeface="新宋体-18030" charset="-122"/>
                </a:rPr>
                <a:t>在点    是否有定义并不影响极限是否存在，</a:t>
              </a:r>
            </a:p>
          </p:txBody>
        </p:sp>
        <p:graphicFrame>
          <p:nvGraphicFramePr>
            <p:cNvPr id="71719" name="Object 39"/>
            <p:cNvGraphicFramePr>
              <a:graphicFrameLocks noChangeAspect="1"/>
            </p:cNvGraphicFramePr>
            <p:nvPr/>
          </p:nvGraphicFramePr>
          <p:xfrm>
            <a:off x="1182" y="838"/>
            <a:ext cx="247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858" name="Equation" r:id="rId3" imgW="177480" imgH="228600" progId="Equation.DSMT4">
                    <p:embed/>
                  </p:oleObj>
                </mc:Choice>
                <mc:Fallback>
                  <p:oleObj name="Equation" r:id="rId3" imgW="1774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2" y="838"/>
                          <a:ext cx="247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720" name="Text Box 40"/>
          <p:cNvSpPr txBox="1">
            <a:spLocks noChangeArrowheads="1"/>
          </p:cNvSpPr>
          <p:nvPr/>
        </p:nvSpPr>
        <p:spPr bwMode="auto">
          <a:xfrm>
            <a:off x="107950" y="3113088"/>
            <a:ext cx="23034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③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联系：</a:t>
            </a:r>
          </a:p>
        </p:txBody>
      </p:sp>
      <p:sp>
        <p:nvSpPr>
          <p:cNvPr id="71721" name="Rectangle 41"/>
          <p:cNvSpPr>
            <a:spLocks noChangeArrowheads="1"/>
          </p:cNvSpPr>
          <p:nvPr/>
        </p:nvSpPr>
        <p:spPr bwMode="auto">
          <a:xfrm>
            <a:off x="1368425" y="3113088"/>
            <a:ext cx="75961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由于一元函数与二元函数极限的定义方式相同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sp>
        <p:nvSpPr>
          <p:cNvPr id="71722" name="Rectangle 42"/>
          <p:cNvSpPr>
            <a:spLocks noChangeArrowheads="1"/>
          </p:cNvSpPr>
          <p:nvPr/>
        </p:nvSpPr>
        <p:spPr bwMode="auto">
          <a:xfrm>
            <a:off x="179388" y="3549650"/>
            <a:ext cx="8569325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所以一元函数极限的性质如惟一性、保号性、局部有界性及极限的四则运算法则，夹逼准则；无穷小的概</a:t>
            </a:r>
          </a:p>
        </p:txBody>
      </p:sp>
      <p:sp>
        <p:nvSpPr>
          <p:cNvPr id="71723" name="Rectangle 43"/>
          <p:cNvSpPr>
            <a:spLocks noChangeArrowheads="1"/>
          </p:cNvSpPr>
          <p:nvPr/>
        </p:nvSpPr>
        <p:spPr bwMode="auto">
          <a:xfrm>
            <a:off x="155575" y="4592638"/>
            <a:ext cx="8718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念与性质，两个重要极限及求极限的变量代换法，等价</a:t>
            </a:r>
          </a:p>
        </p:txBody>
      </p:sp>
      <p:sp>
        <p:nvSpPr>
          <p:cNvPr id="71724" name="Rectangle 44"/>
          <p:cNvSpPr>
            <a:spLocks noChangeArrowheads="1"/>
          </p:cNvSpPr>
          <p:nvPr/>
        </p:nvSpPr>
        <p:spPr bwMode="auto">
          <a:xfrm>
            <a:off x="228600" y="5146675"/>
            <a:ext cx="8096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无穷小代换法等都可直接推广到多元函数极限上来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sp>
        <p:nvSpPr>
          <p:cNvPr id="71725" name="Rectangle 45"/>
          <p:cNvSpPr>
            <a:spLocks noChangeArrowheads="1"/>
          </p:cNvSpPr>
          <p:nvPr/>
        </p:nvSpPr>
        <p:spPr bwMode="auto">
          <a:xfrm>
            <a:off x="323850" y="5645150"/>
            <a:ext cx="83629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        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但一元函数极限的充要条件及洛必达法则不能用</a:t>
            </a:r>
          </a:p>
          <a:p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于多元函数极限上</a:t>
            </a: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524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1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1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1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1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1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1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1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1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9" grpId="0"/>
      <p:bldP spid="71710" grpId="0"/>
      <p:bldP spid="71711" grpId="0"/>
      <p:bldP spid="71712" grpId="0"/>
      <p:bldP spid="71713" grpId="0"/>
      <p:bldP spid="71714" grpId="0"/>
      <p:bldP spid="71720" grpId="0"/>
      <p:bldP spid="71721" grpId="0"/>
      <p:bldP spid="71722" grpId="0"/>
      <p:bldP spid="71723" grpId="0"/>
      <p:bldP spid="71724" grpId="0"/>
      <p:bldP spid="717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FBDBF-9EEE-48E8-9BBF-5B6B24B64C16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72708" name="Text Box 4"/>
          <p:cNvSpPr txBox="1">
            <a:spLocks noChangeArrowheads="1"/>
          </p:cNvSpPr>
          <p:nvPr/>
        </p:nvSpPr>
        <p:spPr bwMode="auto">
          <a:xfrm>
            <a:off x="284163" y="188913"/>
            <a:ext cx="3311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66"/>
                </a:solidFill>
                <a:latin typeface="Times New Roman" pitchFamily="18" charset="0"/>
                <a:ea typeface="新宋体-18030" charset="-122"/>
              </a:rPr>
              <a:t>例</a:t>
            </a:r>
            <a:r>
              <a:rPr kumimoji="1" lang="en-GB" altLang="zh-CN" sz="2800" b="1">
                <a:solidFill>
                  <a:srgbClr val="FF0066"/>
                </a:solidFill>
                <a:latin typeface="Times New Roman" pitchFamily="18" charset="0"/>
                <a:ea typeface="新宋体-18030" charset="-122"/>
              </a:rPr>
              <a:t>3.</a:t>
            </a:r>
            <a:r>
              <a:rPr kumimoji="1" lang="zh-CN" altLang="en-GB" sz="2800" b="1">
                <a:latin typeface="Times New Roman" pitchFamily="18" charset="0"/>
                <a:ea typeface="新宋体-18030" charset="-122"/>
              </a:rPr>
              <a:t>考察函数</a:t>
            </a:r>
            <a:endParaRPr kumimoji="1" lang="zh-CN" altLang="en-US" sz="2800" b="1">
              <a:latin typeface="Times New Roman" pitchFamily="18" charset="0"/>
              <a:ea typeface="新宋体-18030" charset="-122"/>
            </a:endParaRPr>
          </a:p>
        </p:txBody>
      </p:sp>
      <p:graphicFrame>
        <p:nvGraphicFramePr>
          <p:cNvPr id="72709" name="Object 5"/>
          <p:cNvGraphicFramePr>
            <a:graphicFrameLocks noChangeAspect="1"/>
          </p:cNvGraphicFramePr>
          <p:nvPr/>
        </p:nvGraphicFramePr>
        <p:xfrm>
          <a:off x="644525" y="685800"/>
          <a:ext cx="4824413" cy="141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6" name="Equation" r:id="rId3" imgW="2171520" imgH="647640" progId="Equation.DSMT4">
                  <p:embed/>
                </p:oleObj>
              </mc:Choice>
              <mc:Fallback>
                <p:oleObj name="Equation" r:id="rId3" imgW="2171520" imgH="647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" y="685800"/>
                        <a:ext cx="4824413" cy="1411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0" name="Text Box 6"/>
          <p:cNvSpPr txBox="1">
            <a:spLocks noChangeArrowheads="1"/>
          </p:cNvSpPr>
          <p:nvPr/>
        </p:nvSpPr>
        <p:spPr bwMode="auto">
          <a:xfrm>
            <a:off x="5419725" y="1189038"/>
            <a:ext cx="3505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在原点的二重极限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graphicFrame>
        <p:nvGraphicFramePr>
          <p:cNvPr id="72711" name="Object 7"/>
          <p:cNvGraphicFramePr>
            <a:graphicFrameLocks noChangeAspect="1"/>
          </p:cNvGraphicFramePr>
          <p:nvPr/>
        </p:nvGraphicFramePr>
        <p:xfrm>
          <a:off x="968375" y="2274888"/>
          <a:ext cx="730885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7" name="Equation" r:id="rId5" imgW="3149280" imgH="380880" progId="Equation.DSMT4">
                  <p:embed/>
                </p:oleObj>
              </mc:Choice>
              <mc:Fallback>
                <p:oleObj name="Equation" r:id="rId5" imgW="314928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2274888"/>
                        <a:ext cx="7308850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2" name="Object 8"/>
          <p:cNvGraphicFramePr>
            <a:graphicFrameLocks noChangeAspect="1"/>
          </p:cNvGraphicFramePr>
          <p:nvPr/>
        </p:nvGraphicFramePr>
        <p:xfrm>
          <a:off x="977900" y="3032125"/>
          <a:ext cx="7056438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8" name="Equation" r:id="rId7" imgW="2984400" imgH="380880" progId="Equation.DSMT4">
                  <p:embed/>
                </p:oleObj>
              </mc:Choice>
              <mc:Fallback>
                <p:oleObj name="Equation" r:id="rId7" imgW="298440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3032125"/>
                        <a:ext cx="7056438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3" name="Object 9"/>
          <p:cNvGraphicFramePr>
            <a:graphicFrameLocks noChangeAspect="1"/>
          </p:cNvGraphicFramePr>
          <p:nvPr/>
        </p:nvGraphicFramePr>
        <p:xfrm>
          <a:off x="3068638" y="4400550"/>
          <a:ext cx="4649787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9" name="Equation" r:id="rId9" imgW="2044440" imgH="533160" progId="Equation.DSMT4">
                  <p:embed/>
                </p:oleObj>
              </mc:Choice>
              <mc:Fallback>
                <p:oleObj name="Equation" r:id="rId9" imgW="204444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8638" y="4400550"/>
                        <a:ext cx="4649787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4" name="Object 10"/>
          <p:cNvGraphicFramePr>
            <a:graphicFrameLocks noChangeAspect="1"/>
          </p:cNvGraphicFramePr>
          <p:nvPr/>
        </p:nvGraphicFramePr>
        <p:xfrm>
          <a:off x="1039813" y="5697538"/>
          <a:ext cx="3924300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0" name="Equation" r:id="rId11" imgW="1688760" imgH="291960" progId="Equation.DSMT4">
                  <p:embed/>
                </p:oleObj>
              </mc:Choice>
              <mc:Fallback>
                <p:oleObj name="Equation" r:id="rId11" imgW="168876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5697538"/>
                        <a:ext cx="3924300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7" name="Object 13"/>
          <p:cNvGraphicFramePr>
            <a:graphicFrameLocks noChangeAspect="1"/>
          </p:cNvGraphicFramePr>
          <p:nvPr/>
        </p:nvGraphicFramePr>
        <p:xfrm>
          <a:off x="977900" y="3897313"/>
          <a:ext cx="6137275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1" name="Equation" r:id="rId13" imgW="2514600" imgH="215640" progId="Equation.DSMT4">
                  <p:embed/>
                </p:oleObj>
              </mc:Choice>
              <mc:Fallback>
                <p:oleObj name="Equation" r:id="rId13" imgW="25146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3897313"/>
                        <a:ext cx="6137275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20" name="Object 16"/>
          <p:cNvGraphicFramePr>
            <a:graphicFrameLocks noChangeAspect="1"/>
          </p:cNvGraphicFramePr>
          <p:nvPr/>
        </p:nvGraphicFramePr>
        <p:xfrm>
          <a:off x="1147763" y="4651375"/>
          <a:ext cx="201612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2" name="Equation" r:id="rId15" imgW="965160" imgH="419040" progId="Equation.DSMT4">
                  <p:embed/>
                </p:oleObj>
              </mc:Choice>
              <mc:Fallback>
                <p:oleObj name="Equation" r:id="rId15" imgW="9651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7763" y="4651375"/>
                        <a:ext cx="2016125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22" name="Text Box 18"/>
          <p:cNvSpPr txBox="1">
            <a:spLocks noChangeArrowheads="1"/>
          </p:cNvSpPr>
          <p:nvPr/>
        </p:nvSpPr>
        <p:spPr bwMode="auto">
          <a:xfrm>
            <a:off x="250825" y="2225675"/>
            <a:ext cx="60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解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50175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2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2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2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2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0242911"/>
              </p:ext>
            </p:extLst>
          </p:nvPr>
        </p:nvGraphicFramePr>
        <p:xfrm>
          <a:off x="497136" y="476672"/>
          <a:ext cx="4506912" cy="150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6" name="Document" r:id="rId3" imgW="1789694" imgH="598341" progId="Word.Document.8">
                  <p:embed/>
                </p:oleObj>
              </mc:Choice>
              <mc:Fallback>
                <p:oleObj name="Document" r:id="rId3" imgW="1789694" imgH="59834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136" y="476672"/>
                        <a:ext cx="4506912" cy="150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1882" y="2185988"/>
            <a:ext cx="1438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600" b="1"/>
              <a:t>解法</a:t>
            </a:r>
            <a:r>
              <a:rPr lang="en-US" altLang="zh-CN" sz="2600" b="1">
                <a:latin typeface="宋体" charset="-122"/>
              </a:rPr>
              <a:t>1</a:t>
            </a:r>
            <a:r>
              <a:rPr lang="zh-CN" altLang="en-US" sz="2600" b="1"/>
              <a:t>：</a:t>
            </a:r>
            <a:r>
              <a:rPr lang="zh-CN" altLang="en-US" sz="2600"/>
              <a:t> </a:t>
            </a:r>
          </a:p>
        </p:txBody>
      </p:sp>
      <p:graphicFrame>
        <p:nvGraphicFramePr>
          <p:cNvPr id="717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0806898"/>
              </p:ext>
            </p:extLst>
          </p:nvPr>
        </p:nvGraphicFramePr>
        <p:xfrm>
          <a:off x="1632520" y="1709738"/>
          <a:ext cx="6284912" cy="148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7" name="文档" r:id="rId5" imgW="2506477" imgH="595908" progId="Word.Document.8">
                  <p:embed/>
                </p:oleObj>
              </mc:Choice>
              <mc:Fallback>
                <p:oleObj name="文档" r:id="rId5" imgW="2506477" imgH="59590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2520" y="1709738"/>
                        <a:ext cx="6284912" cy="1487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392357"/>
              </p:ext>
            </p:extLst>
          </p:nvPr>
        </p:nvGraphicFramePr>
        <p:xfrm>
          <a:off x="446657" y="2852738"/>
          <a:ext cx="454977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8" name="文档" r:id="rId7" imgW="1820240" imgH="593749" progId="Word.Document.8">
                  <p:embed/>
                </p:oleObj>
              </mc:Choice>
              <mc:Fallback>
                <p:oleObj name="文档" r:id="rId7" imgW="1820240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657" y="2852738"/>
                        <a:ext cx="4549775" cy="148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7272352"/>
              </p:ext>
            </p:extLst>
          </p:nvPr>
        </p:nvGraphicFramePr>
        <p:xfrm>
          <a:off x="4907532" y="2930525"/>
          <a:ext cx="1030288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9" name="文档" r:id="rId9" imgW="410662" imgH="593749" progId="Word.Document.8">
                  <p:embed/>
                </p:oleObj>
              </mc:Choice>
              <mc:Fallback>
                <p:oleObj name="文档" r:id="rId9" imgW="410662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7532" y="2930525"/>
                        <a:ext cx="1030288" cy="148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8" name="Rectangle 10"/>
          <p:cNvSpPr>
            <a:spLocks noChangeArrowheads="1"/>
          </p:cNvSpPr>
          <p:nvPr/>
        </p:nvSpPr>
        <p:spPr bwMode="auto">
          <a:xfrm>
            <a:off x="107504" y="4478338"/>
            <a:ext cx="1438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600" b="1"/>
              <a:t>解法</a:t>
            </a:r>
            <a:r>
              <a:rPr lang="en-US" altLang="zh-CN" sz="2600" b="1">
                <a:latin typeface="宋体" charset="-122"/>
              </a:rPr>
              <a:t>2</a:t>
            </a:r>
            <a:r>
              <a:rPr lang="zh-CN" altLang="en-US" sz="2600" b="1"/>
              <a:t>：</a:t>
            </a:r>
            <a:r>
              <a:rPr lang="zh-CN" altLang="en-US" sz="2600"/>
              <a:t> </a:t>
            </a:r>
          </a:p>
        </p:txBody>
      </p:sp>
      <p:graphicFrame>
        <p:nvGraphicFramePr>
          <p:cNvPr id="717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784928"/>
              </p:ext>
            </p:extLst>
          </p:nvPr>
        </p:nvGraphicFramePr>
        <p:xfrm>
          <a:off x="1402904" y="3998913"/>
          <a:ext cx="4667250" cy="148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0" name="文档" r:id="rId11" imgW="1859505" imgH="593749" progId="Word.Document.8">
                  <p:embed/>
                </p:oleObj>
              </mc:Choice>
              <mc:Fallback>
                <p:oleObj name="文档" r:id="rId11" imgW="1859505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2904" y="3998913"/>
                        <a:ext cx="4667250" cy="1487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129733"/>
              </p:ext>
            </p:extLst>
          </p:nvPr>
        </p:nvGraphicFramePr>
        <p:xfrm>
          <a:off x="6017766" y="3903663"/>
          <a:ext cx="197802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1" name="文档" r:id="rId13" imgW="788903" imgH="593749" progId="Word.Document.8">
                  <p:embed/>
                </p:oleObj>
              </mc:Choice>
              <mc:Fallback>
                <p:oleObj name="文档" r:id="rId13" imgW="788903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7766" y="3903663"/>
                        <a:ext cx="1978025" cy="148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072639"/>
              </p:ext>
            </p:extLst>
          </p:nvPr>
        </p:nvGraphicFramePr>
        <p:xfrm>
          <a:off x="7998966" y="3886200"/>
          <a:ext cx="1030288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2" name="文档" r:id="rId15" imgW="410662" imgH="593749" progId="Word.Document.8">
                  <p:embed/>
                </p:oleObj>
              </mc:Choice>
              <mc:Fallback>
                <p:oleObj name="文档" r:id="rId15" imgW="410662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8966" y="3886200"/>
                        <a:ext cx="1030288" cy="148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753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4" grpId="0"/>
      <p:bldP spid="717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898996" y="757213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例</a:t>
            </a:r>
            <a:r>
              <a:rPr kumimoji="1" lang="en-US" altLang="zh-CN" sz="2800" b="1" dirty="0" smtClean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5</a:t>
            </a:r>
            <a:endParaRPr kumimoji="1" lang="en-US" altLang="zh-CN" sz="28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898996" y="1541438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006600"/>
                </a:solidFill>
                <a:latin typeface="Times New Roman" pitchFamily="18" charset="0"/>
                <a:ea typeface="黑体" pitchFamily="49" charset="-122"/>
              </a:rPr>
              <a:t>解</a:t>
            </a:r>
          </a:p>
        </p:txBody>
      </p:sp>
      <p:graphicFrame>
        <p:nvGraphicFramePr>
          <p:cNvPr id="133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424390"/>
              </p:ext>
            </p:extLst>
          </p:nvPr>
        </p:nvGraphicFramePr>
        <p:xfrm>
          <a:off x="1838796" y="620688"/>
          <a:ext cx="32512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07" name="公式" r:id="rId3" imgW="3251160" imgH="965160" progId="Equation.3">
                  <p:embed/>
                </p:oleObj>
              </mc:Choice>
              <mc:Fallback>
                <p:oleObj name="公式" r:id="rId3" imgW="3251160" imgH="965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8796" y="620688"/>
                        <a:ext cx="32512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7418139"/>
              </p:ext>
            </p:extLst>
          </p:nvPr>
        </p:nvGraphicFramePr>
        <p:xfrm>
          <a:off x="1737196" y="1641451"/>
          <a:ext cx="5487988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08" name="公式" r:id="rId5" imgW="5486400" imgH="431640" progId="Equation.3">
                  <p:embed/>
                </p:oleObj>
              </mc:Choice>
              <mc:Fallback>
                <p:oleObj name="公式" r:id="rId5" imgW="54864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7196" y="1641451"/>
                        <a:ext cx="5487988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9767888"/>
              </p:ext>
            </p:extLst>
          </p:nvPr>
        </p:nvGraphicFramePr>
        <p:xfrm>
          <a:off x="1508596" y="2273276"/>
          <a:ext cx="4699000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09" name="公式" r:id="rId7" imgW="4698720" imgH="431640" progId="Equation.3">
                  <p:embed/>
                </p:oleObj>
              </mc:Choice>
              <mc:Fallback>
                <p:oleObj name="公式" r:id="rId7" imgW="46987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596" y="2273276"/>
                        <a:ext cx="4699000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5628774"/>
              </p:ext>
            </p:extLst>
          </p:nvPr>
        </p:nvGraphicFramePr>
        <p:xfrm>
          <a:off x="898996" y="2917801"/>
          <a:ext cx="5538788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10" name="公式" r:id="rId9" imgW="5537160" imgH="1002960" progId="Equation.3">
                  <p:embed/>
                </p:oleObj>
              </mc:Choice>
              <mc:Fallback>
                <p:oleObj name="公式" r:id="rId9" imgW="5537160" imgH="1002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996" y="2917801"/>
                        <a:ext cx="5538788" cy="100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409015"/>
              </p:ext>
            </p:extLst>
          </p:nvPr>
        </p:nvGraphicFramePr>
        <p:xfrm>
          <a:off x="2943696" y="3954438"/>
          <a:ext cx="33655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11" name="公式" r:id="rId11" imgW="3365280" imgH="444240" progId="Equation.3">
                  <p:embed/>
                </p:oleObj>
              </mc:Choice>
              <mc:Fallback>
                <p:oleObj name="公式" r:id="rId11" imgW="33652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3696" y="3954438"/>
                        <a:ext cx="3365500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756807"/>
              </p:ext>
            </p:extLst>
          </p:nvPr>
        </p:nvGraphicFramePr>
        <p:xfrm>
          <a:off x="6385396" y="4000476"/>
          <a:ext cx="85090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12" name="公式" r:id="rId13" imgW="850680" imgH="393480" progId="Equation.3">
                  <p:embed/>
                </p:oleObj>
              </mc:Choice>
              <mc:Fallback>
                <p:oleObj name="公式" r:id="rId13" imgW="8506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5396" y="4000476"/>
                        <a:ext cx="850900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450260"/>
              </p:ext>
            </p:extLst>
          </p:nvPr>
        </p:nvGraphicFramePr>
        <p:xfrm>
          <a:off x="1737196" y="4456088"/>
          <a:ext cx="30353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13" name="公式" r:id="rId15" imgW="3035160" imgH="965160" progId="Equation.3">
                  <p:embed/>
                </p:oleObj>
              </mc:Choice>
              <mc:Fallback>
                <p:oleObj name="公式" r:id="rId15" imgW="3035160" imgH="965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7196" y="4456088"/>
                        <a:ext cx="30353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908113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autoUpdateAnimBg="0"/>
      <p:bldP spid="13316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235134"/>
              </p:ext>
            </p:extLst>
          </p:nvPr>
        </p:nvGraphicFramePr>
        <p:xfrm>
          <a:off x="252983" y="140865"/>
          <a:ext cx="6784975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7" name="Document" r:id="rId3" imgW="2726123" imgH="600142" progId="Word.Document.8">
                  <p:embed/>
                </p:oleObj>
              </mc:Choice>
              <mc:Fallback>
                <p:oleObj name="Document" r:id="rId3" imgW="2726123" imgH="60014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983" y="140865"/>
                        <a:ext cx="6784975" cy="149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152970" y="1741065"/>
            <a:ext cx="1438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600" b="1"/>
              <a:t>解法</a:t>
            </a:r>
            <a:r>
              <a:rPr lang="en-US" altLang="zh-CN" sz="2600" b="1">
                <a:latin typeface="宋体" charset="-122"/>
              </a:rPr>
              <a:t>1</a:t>
            </a:r>
            <a:r>
              <a:rPr lang="zh-CN" altLang="en-US" sz="2600" b="1"/>
              <a:t>：</a:t>
            </a:r>
            <a:r>
              <a:rPr lang="zh-CN" altLang="en-US" sz="2600"/>
              <a:t> </a:t>
            </a:r>
          </a:p>
        </p:txBody>
      </p:sp>
      <p:graphicFrame>
        <p:nvGraphicFramePr>
          <p:cNvPr id="819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6877900"/>
              </p:ext>
            </p:extLst>
          </p:nvPr>
        </p:nvGraphicFramePr>
        <p:xfrm>
          <a:off x="1448370" y="1267990"/>
          <a:ext cx="432752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8" name="文档" r:id="rId5" imgW="1723338" imgH="593749" progId="Word.Document.8">
                  <p:embed/>
                </p:oleObj>
              </mc:Choice>
              <mc:Fallback>
                <p:oleObj name="文档" r:id="rId5" imgW="1723338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370" y="1267990"/>
                        <a:ext cx="4327525" cy="148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655228"/>
              </p:ext>
            </p:extLst>
          </p:nvPr>
        </p:nvGraphicFramePr>
        <p:xfrm>
          <a:off x="5787008" y="1293390"/>
          <a:ext cx="3422650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9" name="文档" r:id="rId7" imgW="1367792" imgH="593749" progId="Word.Document.8">
                  <p:embed/>
                </p:oleObj>
              </mc:Choice>
              <mc:Fallback>
                <p:oleObj name="文档" r:id="rId7" imgW="1367792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7008" y="1293390"/>
                        <a:ext cx="3422650" cy="148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4988385"/>
              </p:ext>
            </p:extLst>
          </p:nvPr>
        </p:nvGraphicFramePr>
        <p:xfrm>
          <a:off x="260920" y="2334790"/>
          <a:ext cx="6751638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00" name="文档" r:id="rId9" imgW="2697039" imgH="630094" progId="Word.Document.8">
                  <p:embed/>
                </p:oleObj>
              </mc:Choice>
              <mc:Fallback>
                <p:oleObj name="文档" r:id="rId9" imgW="2697039" imgH="63009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920" y="2334790"/>
                        <a:ext cx="6751638" cy="158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141858" y="3852440"/>
            <a:ext cx="1438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600" b="1"/>
              <a:t>解法</a:t>
            </a:r>
            <a:r>
              <a:rPr lang="en-US" altLang="zh-CN" sz="2600" b="1">
                <a:latin typeface="宋体" charset="-122"/>
              </a:rPr>
              <a:t>2</a:t>
            </a:r>
            <a:r>
              <a:rPr lang="zh-CN" altLang="en-US" sz="2600" b="1"/>
              <a:t>：</a:t>
            </a:r>
            <a:r>
              <a:rPr lang="zh-CN" altLang="en-US" sz="2600"/>
              <a:t> </a:t>
            </a:r>
          </a:p>
        </p:txBody>
      </p:sp>
      <p:graphicFrame>
        <p:nvGraphicFramePr>
          <p:cNvPr id="820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300205"/>
              </p:ext>
            </p:extLst>
          </p:nvPr>
        </p:nvGraphicFramePr>
        <p:xfrm>
          <a:off x="1437258" y="3382540"/>
          <a:ext cx="4413250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01" name="文档" r:id="rId11" imgW="1762963" imgH="593749" progId="Word.Document.8">
                  <p:embed/>
                </p:oleObj>
              </mc:Choice>
              <mc:Fallback>
                <p:oleObj name="文档" r:id="rId11" imgW="1762963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7258" y="3382540"/>
                        <a:ext cx="4413250" cy="148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359576"/>
              </p:ext>
            </p:extLst>
          </p:nvPr>
        </p:nvGraphicFramePr>
        <p:xfrm>
          <a:off x="235520" y="4296940"/>
          <a:ext cx="9017000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02" name="文档" r:id="rId13" imgW="3600494" imgH="630094" progId="Word.Document.8">
                  <p:embed/>
                </p:oleObj>
              </mc:Choice>
              <mc:Fallback>
                <p:oleObj name="文档" r:id="rId13" imgW="3600494" imgH="63009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520" y="4296940"/>
                        <a:ext cx="9017000" cy="158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5078197"/>
              </p:ext>
            </p:extLst>
          </p:nvPr>
        </p:nvGraphicFramePr>
        <p:xfrm>
          <a:off x="97407" y="5382790"/>
          <a:ext cx="2297113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03" name="文档" r:id="rId15" imgW="920387" imgH="397272" progId="Word.Document.8">
                  <p:embed/>
                </p:oleObj>
              </mc:Choice>
              <mc:Fallback>
                <p:oleObj name="文档" r:id="rId15" imgW="920387" imgH="39727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07" y="5382790"/>
                        <a:ext cx="2297113" cy="99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28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/>
      <p:bldP spid="820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777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050424"/>
              </p:ext>
            </p:extLst>
          </p:nvPr>
        </p:nvGraphicFramePr>
        <p:xfrm>
          <a:off x="790575" y="187325"/>
          <a:ext cx="201771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2" name="Equation" r:id="rId3" imgW="1143000" imgH="215640" progId="Equation.DSMT4">
                  <p:embed/>
                </p:oleObj>
              </mc:Choice>
              <mc:Fallback>
                <p:oleObj name="Equation" r:id="rId3" imgW="11430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75" y="187325"/>
                        <a:ext cx="201771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77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950447"/>
              </p:ext>
            </p:extLst>
          </p:nvPr>
        </p:nvGraphicFramePr>
        <p:xfrm>
          <a:off x="628650" y="620713"/>
          <a:ext cx="674688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3" name="Equation" r:id="rId5" imgW="342720" imgH="203040" progId="Equation.DSMT4">
                  <p:embed/>
                </p:oleObj>
              </mc:Choice>
              <mc:Fallback>
                <p:oleObj name="Equation" r:id="rId5" imgW="3427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620713"/>
                        <a:ext cx="674688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77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6872766"/>
              </p:ext>
            </p:extLst>
          </p:nvPr>
        </p:nvGraphicFramePr>
        <p:xfrm>
          <a:off x="1589088" y="609600"/>
          <a:ext cx="5154612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4" name="Equation" r:id="rId7" imgW="2679480" imgH="215640" progId="Equation.DSMT4">
                  <p:embed/>
                </p:oleObj>
              </mc:Choice>
              <mc:Fallback>
                <p:oleObj name="Equation" r:id="rId7" imgW="26794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088" y="609600"/>
                        <a:ext cx="5154612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77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39111"/>
              </p:ext>
            </p:extLst>
          </p:nvPr>
        </p:nvGraphicFramePr>
        <p:xfrm>
          <a:off x="6832600" y="669925"/>
          <a:ext cx="180816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5" name="Equation" r:id="rId9" imgW="939600" imgH="203040" progId="Equation.DSMT4">
                  <p:embed/>
                </p:oleObj>
              </mc:Choice>
              <mc:Fallback>
                <p:oleObj name="Equation" r:id="rId9" imgW="9396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2600" y="669925"/>
                        <a:ext cx="1808163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77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280940"/>
              </p:ext>
            </p:extLst>
          </p:nvPr>
        </p:nvGraphicFramePr>
        <p:xfrm>
          <a:off x="180975" y="1041400"/>
          <a:ext cx="3494088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6" name="Equation" r:id="rId11" imgW="1815840" imgH="215640" progId="Equation.DSMT4">
                  <p:embed/>
                </p:oleObj>
              </mc:Choice>
              <mc:Fallback>
                <p:oleObj name="Equation" r:id="rId11" imgW="18158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5" y="1041400"/>
                        <a:ext cx="3494088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77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332485"/>
              </p:ext>
            </p:extLst>
          </p:nvPr>
        </p:nvGraphicFramePr>
        <p:xfrm>
          <a:off x="2200275" y="1473200"/>
          <a:ext cx="278606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7" name="Equation" r:id="rId13" imgW="1447560" imgH="203040" progId="Equation.DSMT4">
                  <p:embed/>
                </p:oleObj>
              </mc:Choice>
              <mc:Fallback>
                <p:oleObj name="Equation" r:id="rId13" imgW="14475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0275" y="1473200"/>
                        <a:ext cx="2786063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77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626274"/>
              </p:ext>
            </p:extLst>
          </p:nvPr>
        </p:nvGraphicFramePr>
        <p:xfrm>
          <a:off x="334963" y="1952625"/>
          <a:ext cx="4665662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8" name="Equation" r:id="rId15" imgW="2425680" imgH="215640" progId="Equation.DSMT4">
                  <p:embed/>
                </p:oleObj>
              </mc:Choice>
              <mc:Fallback>
                <p:oleObj name="Equation" r:id="rId15" imgW="24256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3" y="1952625"/>
                        <a:ext cx="4665662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77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840188"/>
              </p:ext>
            </p:extLst>
          </p:nvPr>
        </p:nvGraphicFramePr>
        <p:xfrm>
          <a:off x="5140325" y="1844675"/>
          <a:ext cx="241935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9" name="Equation" r:id="rId17" imgW="1257120" imgH="279360" progId="Equation.DSMT4">
                  <p:embed/>
                </p:oleObj>
              </mc:Choice>
              <mc:Fallback>
                <p:oleObj name="Equation" r:id="rId17" imgW="125712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0325" y="1844675"/>
                        <a:ext cx="2419350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77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6616019"/>
              </p:ext>
            </p:extLst>
          </p:nvPr>
        </p:nvGraphicFramePr>
        <p:xfrm>
          <a:off x="7939088" y="1963738"/>
          <a:ext cx="928687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0" name="Equation" r:id="rId19" imgW="482400" imgH="203040" progId="Equation.DSMT4">
                  <p:embed/>
                </p:oleObj>
              </mc:Choice>
              <mc:Fallback>
                <p:oleObj name="Equation" r:id="rId19" imgW="482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9088" y="1963738"/>
                        <a:ext cx="928687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77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3238762"/>
              </p:ext>
            </p:extLst>
          </p:nvPr>
        </p:nvGraphicFramePr>
        <p:xfrm>
          <a:off x="357188" y="2384425"/>
          <a:ext cx="346868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1" name="Equation" r:id="rId21" imgW="1803240" imgH="215640" progId="Equation.DSMT4">
                  <p:embed/>
                </p:oleObj>
              </mc:Choice>
              <mc:Fallback>
                <p:oleObj name="Equation" r:id="rId21" imgW="18032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8" y="2384425"/>
                        <a:ext cx="3468687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780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781335"/>
              </p:ext>
            </p:extLst>
          </p:nvPr>
        </p:nvGraphicFramePr>
        <p:xfrm>
          <a:off x="4154488" y="2384425"/>
          <a:ext cx="46164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2" name="Equation" r:id="rId23" imgW="2400120" imgH="215640" progId="Equation.DSMT4">
                  <p:embed/>
                </p:oleObj>
              </mc:Choice>
              <mc:Fallback>
                <p:oleObj name="Equation" r:id="rId23" imgW="24001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4488" y="2384425"/>
                        <a:ext cx="46164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78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669560"/>
              </p:ext>
            </p:extLst>
          </p:nvPr>
        </p:nvGraphicFramePr>
        <p:xfrm>
          <a:off x="360363" y="2855913"/>
          <a:ext cx="47656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3" name="Equation" r:id="rId25" imgW="2476440" imgH="215640" progId="Equation.DSMT4">
                  <p:embed/>
                </p:oleObj>
              </mc:Choice>
              <mc:Fallback>
                <p:oleObj name="Equation" r:id="rId25" imgW="24764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2855913"/>
                        <a:ext cx="476567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78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3801358"/>
              </p:ext>
            </p:extLst>
          </p:nvPr>
        </p:nvGraphicFramePr>
        <p:xfrm>
          <a:off x="852488" y="3497263"/>
          <a:ext cx="28003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4" name="Equation" r:id="rId27" imgW="1574640" imgH="215640" progId="Equation.DSMT4">
                  <p:embed/>
                </p:oleObj>
              </mc:Choice>
              <mc:Fallback>
                <p:oleObj name="Equation" r:id="rId27" imgW="15746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488" y="3497263"/>
                        <a:ext cx="28003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783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764877"/>
              </p:ext>
            </p:extLst>
          </p:nvPr>
        </p:nvGraphicFramePr>
        <p:xfrm>
          <a:off x="614363" y="4008438"/>
          <a:ext cx="100012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5" name="Equation" r:id="rId29" imgW="507960" imgH="203040" progId="Equation.DSMT4">
                  <p:embed/>
                </p:oleObj>
              </mc:Choice>
              <mc:Fallback>
                <p:oleObj name="Equation" r:id="rId29" imgW="5079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3" y="4008438"/>
                        <a:ext cx="1000125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784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656389"/>
              </p:ext>
            </p:extLst>
          </p:nvPr>
        </p:nvGraphicFramePr>
        <p:xfrm>
          <a:off x="1871663" y="3997325"/>
          <a:ext cx="46418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6" name="Equation" r:id="rId31" imgW="2412720" imgH="215640" progId="Equation.DSMT4">
                  <p:embed/>
                </p:oleObj>
              </mc:Choice>
              <mc:Fallback>
                <p:oleObj name="Equation" r:id="rId31" imgW="24127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3" y="3997325"/>
                        <a:ext cx="46418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78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092274"/>
              </p:ext>
            </p:extLst>
          </p:nvPr>
        </p:nvGraphicFramePr>
        <p:xfrm>
          <a:off x="6743700" y="4008438"/>
          <a:ext cx="1833563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7" name="Equation" r:id="rId33" imgW="952200" imgH="203040" progId="Equation.DSMT4">
                  <p:embed/>
                </p:oleObj>
              </mc:Choice>
              <mc:Fallback>
                <p:oleObj name="Equation" r:id="rId33" imgW="9522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3700" y="4008438"/>
                        <a:ext cx="1833563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786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680626"/>
              </p:ext>
            </p:extLst>
          </p:nvPr>
        </p:nvGraphicFramePr>
        <p:xfrm>
          <a:off x="107950" y="4321175"/>
          <a:ext cx="3957638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8" name="Equation" r:id="rId35" imgW="2057400" imgH="419040" progId="Equation.DSMT4">
                  <p:embed/>
                </p:oleObj>
              </mc:Choice>
              <mc:Fallback>
                <p:oleObj name="Equation" r:id="rId35" imgW="20574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4321175"/>
                        <a:ext cx="3957638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787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560209"/>
              </p:ext>
            </p:extLst>
          </p:nvPr>
        </p:nvGraphicFramePr>
        <p:xfrm>
          <a:off x="4200525" y="4313238"/>
          <a:ext cx="2541588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9" name="Equation" r:id="rId37" imgW="1320480" imgH="419040" progId="Equation.DSMT4">
                  <p:embed/>
                </p:oleObj>
              </mc:Choice>
              <mc:Fallback>
                <p:oleObj name="Equation" r:id="rId37" imgW="132048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0525" y="4313238"/>
                        <a:ext cx="2541588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78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96220"/>
              </p:ext>
            </p:extLst>
          </p:nvPr>
        </p:nvGraphicFramePr>
        <p:xfrm>
          <a:off x="796925" y="5151438"/>
          <a:ext cx="2798763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" name="Equation" r:id="rId39" imgW="1587240" imgH="215640" progId="Equation.DSMT4">
                  <p:embed/>
                </p:oleObj>
              </mc:Choice>
              <mc:Fallback>
                <p:oleObj name="Equation" r:id="rId39" imgW="15872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925" y="5151438"/>
                        <a:ext cx="2798763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789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767935"/>
              </p:ext>
            </p:extLst>
          </p:nvPr>
        </p:nvGraphicFramePr>
        <p:xfrm>
          <a:off x="649288" y="5622925"/>
          <a:ext cx="1001712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" name="Equation" r:id="rId41" imgW="507960" imgH="203040" progId="Equation.DSMT4">
                  <p:embed/>
                </p:oleObj>
              </mc:Choice>
              <mc:Fallback>
                <p:oleObj name="Equation" r:id="rId41" imgW="5079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88" y="5622925"/>
                        <a:ext cx="1001712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790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107107"/>
              </p:ext>
            </p:extLst>
          </p:nvPr>
        </p:nvGraphicFramePr>
        <p:xfrm>
          <a:off x="1814513" y="5480050"/>
          <a:ext cx="6670675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" name="Equation" r:id="rId43" imgW="3466800" imgH="419040" progId="Equation.DSMT4">
                  <p:embed/>
                </p:oleObj>
              </mc:Choice>
              <mc:Fallback>
                <p:oleObj name="Equation" r:id="rId43" imgW="34668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4513" y="5480050"/>
                        <a:ext cx="6670675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791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1765877"/>
              </p:ext>
            </p:extLst>
          </p:nvPr>
        </p:nvGraphicFramePr>
        <p:xfrm>
          <a:off x="36513" y="6057900"/>
          <a:ext cx="337343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" name="Equation" r:id="rId45" imgW="1752480" imgH="215640" progId="Equation.DSMT4">
                  <p:embed/>
                </p:oleObj>
              </mc:Choice>
              <mc:Fallback>
                <p:oleObj name="Equation" r:id="rId45" imgW="17524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3" y="6057900"/>
                        <a:ext cx="3373437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15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57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57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757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757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757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757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757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757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757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757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0"/>
                                        <p:tgtEl>
                                          <p:spTgt spid="757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0"/>
                                        <p:tgtEl>
                                          <p:spTgt spid="757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000"/>
                                        <p:tgtEl>
                                          <p:spTgt spid="757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0"/>
                                        <p:tgtEl>
                                          <p:spTgt spid="757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757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0"/>
                                        <p:tgtEl>
                                          <p:spTgt spid="757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2E8E-EA27-453B-A755-C8C2D9059BA1}" type="slidenum">
              <a:rPr lang="en-US" altLang="zh-CN"/>
              <a:pPr/>
              <a:t>40</a:t>
            </a:fld>
            <a:endParaRPr lang="en-US" altLang="zh-CN"/>
          </a:p>
        </p:txBody>
      </p:sp>
      <p:sp>
        <p:nvSpPr>
          <p:cNvPr id="73758" name="Text Box 30"/>
          <p:cNvSpPr txBox="1">
            <a:spLocks noChangeArrowheads="1"/>
          </p:cNvSpPr>
          <p:nvPr/>
        </p:nvSpPr>
        <p:spPr bwMode="auto">
          <a:xfrm>
            <a:off x="179388" y="322263"/>
            <a:ext cx="28813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rgbClr val="FF0066"/>
                </a:solidFill>
                <a:latin typeface="Times New Roman" pitchFamily="18" charset="0"/>
                <a:ea typeface="新宋体-18030" charset="-122"/>
              </a:rPr>
              <a:t>例</a:t>
            </a:r>
            <a:r>
              <a:rPr kumimoji="1" lang="en-US" altLang="zh-CN" sz="2800" b="1" dirty="0" smtClean="0">
                <a:solidFill>
                  <a:srgbClr val="FF0066"/>
                </a:solidFill>
                <a:latin typeface="Times New Roman" pitchFamily="18" charset="0"/>
                <a:ea typeface="新宋体-18030" charset="-122"/>
              </a:rPr>
              <a:t>7.</a:t>
            </a:r>
            <a:r>
              <a:rPr kumimoji="1" lang="en-US" altLang="zh-CN" sz="2800" b="1" dirty="0" smtClean="0">
                <a:latin typeface="Times New Roman" pitchFamily="18" charset="0"/>
                <a:ea typeface="新宋体-18030" charset="-122"/>
              </a:rPr>
              <a:t> </a:t>
            </a:r>
            <a:r>
              <a:rPr kumimoji="1" lang="zh-CN" altLang="en-US" sz="2800" b="1" dirty="0">
                <a:latin typeface="Times New Roman" pitchFamily="18" charset="0"/>
                <a:ea typeface="新宋体-18030" charset="-122"/>
              </a:rPr>
              <a:t>求极限  </a:t>
            </a:r>
          </a:p>
        </p:txBody>
      </p:sp>
      <p:graphicFrame>
        <p:nvGraphicFramePr>
          <p:cNvPr id="73759" name="Object 31"/>
          <p:cNvGraphicFramePr>
            <a:graphicFrameLocks noChangeAspect="1"/>
          </p:cNvGraphicFramePr>
          <p:nvPr/>
        </p:nvGraphicFramePr>
        <p:xfrm>
          <a:off x="2124075" y="115888"/>
          <a:ext cx="1974850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11" name="Equation" r:id="rId3" imgW="901440" imgH="495000" progId="Equation.3">
                  <p:embed/>
                </p:oleObj>
              </mc:Choice>
              <mc:Fallback>
                <p:oleObj name="Equation" r:id="rId3" imgW="90144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15888"/>
                        <a:ext cx="1974850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60" name="Text Box 32"/>
          <p:cNvSpPr txBox="1">
            <a:spLocks noChangeArrowheads="1"/>
          </p:cNvSpPr>
          <p:nvPr/>
        </p:nvSpPr>
        <p:spPr bwMode="auto">
          <a:xfrm>
            <a:off x="350838" y="1449388"/>
            <a:ext cx="787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解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:</a:t>
            </a:r>
          </a:p>
        </p:txBody>
      </p:sp>
      <p:graphicFrame>
        <p:nvGraphicFramePr>
          <p:cNvPr id="73761" name="Object 33"/>
          <p:cNvGraphicFramePr>
            <a:graphicFrameLocks noChangeAspect="1"/>
          </p:cNvGraphicFramePr>
          <p:nvPr/>
        </p:nvGraphicFramePr>
        <p:xfrm>
          <a:off x="1004888" y="1293813"/>
          <a:ext cx="1800225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12" name="Equation" r:id="rId5" imgW="838080" imgH="431640" progId="Equation.DSMT4">
                  <p:embed/>
                </p:oleObj>
              </mc:Choice>
              <mc:Fallback>
                <p:oleObj name="Equation" r:id="rId5" imgW="8380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1293813"/>
                        <a:ext cx="1800225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62" name="Object 34"/>
          <p:cNvGraphicFramePr>
            <a:graphicFrameLocks noChangeAspect="1"/>
          </p:cNvGraphicFramePr>
          <p:nvPr/>
        </p:nvGraphicFramePr>
        <p:xfrm>
          <a:off x="2700338" y="1268413"/>
          <a:ext cx="3671887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13" name="Equation" r:id="rId7" imgW="1612800" imgH="431640" progId="Equation.DSMT4">
                  <p:embed/>
                </p:oleObj>
              </mc:Choice>
              <mc:Fallback>
                <p:oleObj name="Equation" r:id="rId7" imgW="16128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268413"/>
                        <a:ext cx="3671887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63" name="Text Box 35"/>
          <p:cNvSpPr txBox="1">
            <a:spLocks noChangeArrowheads="1"/>
          </p:cNvSpPr>
          <p:nvPr/>
        </p:nvSpPr>
        <p:spPr bwMode="auto">
          <a:xfrm>
            <a:off x="395288" y="2600325"/>
            <a:ext cx="1143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其中</a:t>
            </a:r>
          </a:p>
        </p:txBody>
      </p:sp>
      <p:graphicFrame>
        <p:nvGraphicFramePr>
          <p:cNvPr id="73764" name="Object 36"/>
          <p:cNvGraphicFramePr>
            <a:graphicFrameLocks noChangeAspect="1"/>
          </p:cNvGraphicFramePr>
          <p:nvPr/>
        </p:nvGraphicFramePr>
        <p:xfrm>
          <a:off x="1311275" y="2430463"/>
          <a:ext cx="1652588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14" name="公式" r:id="rId9" imgW="1981080" imgH="1130040" progId="Equation.3">
                  <p:embed/>
                </p:oleObj>
              </mc:Choice>
              <mc:Fallback>
                <p:oleObj name="公式" r:id="rId9" imgW="1981080" imgH="1130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275" y="2430463"/>
                        <a:ext cx="1652588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65" name="Object 37"/>
          <p:cNvGraphicFramePr>
            <a:graphicFrameLocks noChangeAspect="1"/>
          </p:cNvGraphicFramePr>
          <p:nvPr/>
        </p:nvGraphicFramePr>
        <p:xfrm>
          <a:off x="4406900" y="2449513"/>
          <a:ext cx="11811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15" name="公式" r:id="rId11" imgW="1346040" imgH="888840" progId="Equation.3">
                  <p:embed/>
                </p:oleObj>
              </mc:Choice>
              <mc:Fallback>
                <p:oleObj name="公式" r:id="rId11" imgW="134604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6900" y="2449513"/>
                        <a:ext cx="1181100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66" name="Object 38"/>
          <p:cNvGraphicFramePr>
            <a:graphicFrameLocks noChangeAspect="1"/>
          </p:cNvGraphicFramePr>
          <p:nvPr/>
        </p:nvGraphicFramePr>
        <p:xfrm>
          <a:off x="5540375" y="2628900"/>
          <a:ext cx="53975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16" name="Equation" r:id="rId13" imgW="228600" imgH="164880" progId="Equation.DSMT4">
                  <p:embed/>
                </p:oleObj>
              </mc:Choice>
              <mc:Fallback>
                <p:oleObj name="Equation" r:id="rId13" imgW="22860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0375" y="2628900"/>
                        <a:ext cx="539750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67" name="Object 39"/>
          <p:cNvGraphicFramePr>
            <a:graphicFrameLocks noChangeAspect="1"/>
          </p:cNvGraphicFramePr>
          <p:nvPr/>
        </p:nvGraphicFramePr>
        <p:xfrm>
          <a:off x="984250" y="3548063"/>
          <a:ext cx="1198563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17" name="公式" r:id="rId15" imgW="1295280" imgH="1054080" progId="Equation.3">
                  <p:embed/>
                </p:oleObj>
              </mc:Choice>
              <mc:Fallback>
                <p:oleObj name="公式" r:id="rId15" imgW="1295280" imgH="1054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4250" y="3548063"/>
                        <a:ext cx="1198563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68" name="Object 40"/>
          <p:cNvGraphicFramePr>
            <a:graphicFrameLocks noChangeAspect="1"/>
          </p:cNvGraphicFramePr>
          <p:nvPr/>
        </p:nvGraphicFramePr>
        <p:xfrm>
          <a:off x="2225675" y="3640138"/>
          <a:ext cx="8334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18" name="公式" r:id="rId17" imgW="901440" imgH="888840" progId="Equation.3">
                  <p:embed/>
                </p:oleObj>
              </mc:Choice>
              <mc:Fallback>
                <p:oleObj name="公式" r:id="rId17" imgW="90144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5675" y="3640138"/>
                        <a:ext cx="833438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69" name="Object 41"/>
          <p:cNvGraphicFramePr>
            <a:graphicFrameLocks noChangeAspect="1"/>
          </p:cNvGraphicFramePr>
          <p:nvPr/>
        </p:nvGraphicFramePr>
        <p:xfrm>
          <a:off x="3089275" y="3851275"/>
          <a:ext cx="1484313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19" name="公式" r:id="rId19" imgW="1536480" imgH="457200" progId="Equation.3">
                  <p:embed/>
                </p:oleObj>
              </mc:Choice>
              <mc:Fallback>
                <p:oleObj name="公式" r:id="rId19" imgW="15364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9275" y="3851275"/>
                        <a:ext cx="1484313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70" name="Object 42"/>
          <p:cNvGraphicFramePr>
            <a:graphicFrameLocks noChangeAspect="1"/>
          </p:cNvGraphicFramePr>
          <p:nvPr/>
        </p:nvGraphicFramePr>
        <p:xfrm>
          <a:off x="5081588" y="3468688"/>
          <a:ext cx="2803525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20" name="Equation" r:id="rId21" imgW="1180800" imgH="469800" progId="Equation.DSMT4">
                  <p:embed/>
                </p:oleObj>
              </mc:Choice>
              <mc:Fallback>
                <p:oleObj name="Equation" r:id="rId21" imgW="118080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1588" y="3468688"/>
                        <a:ext cx="2803525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3771" name="Group 43"/>
          <p:cNvGrpSpPr>
            <a:grpSpLocks/>
          </p:cNvGrpSpPr>
          <p:nvPr/>
        </p:nvGrpSpPr>
        <p:grpSpPr bwMode="auto">
          <a:xfrm>
            <a:off x="2962275" y="2398713"/>
            <a:ext cx="1295400" cy="501650"/>
            <a:chOff x="2106" y="1735"/>
            <a:chExt cx="816" cy="316"/>
          </a:xfrm>
        </p:grpSpPr>
        <p:graphicFrame>
          <p:nvGraphicFramePr>
            <p:cNvPr id="73772" name="Object 44"/>
            <p:cNvGraphicFramePr>
              <a:graphicFrameLocks noChangeAspect="1"/>
            </p:cNvGraphicFramePr>
            <p:nvPr/>
          </p:nvGraphicFramePr>
          <p:xfrm>
            <a:off x="2165" y="1735"/>
            <a:ext cx="726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21" name="Equation" r:id="rId23" imgW="520560" imgH="215640" progId="Equation.DSMT4">
                    <p:embed/>
                  </p:oleObj>
                </mc:Choice>
                <mc:Fallback>
                  <p:oleObj name="Equation" r:id="rId23" imgW="52056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5" y="1735"/>
                          <a:ext cx="726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3773" name="Line 45"/>
            <p:cNvSpPr>
              <a:spLocks noChangeShapeType="1"/>
            </p:cNvSpPr>
            <p:nvPr/>
          </p:nvSpPr>
          <p:spPr bwMode="auto">
            <a:xfrm>
              <a:off x="2106" y="2015"/>
              <a:ext cx="8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74" name="Line 46"/>
            <p:cNvSpPr>
              <a:spLocks noChangeShapeType="1"/>
            </p:cNvSpPr>
            <p:nvPr/>
          </p:nvSpPr>
          <p:spPr bwMode="auto">
            <a:xfrm>
              <a:off x="2106" y="2051"/>
              <a:ext cx="8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73775" name="Object 47"/>
          <p:cNvGraphicFramePr>
            <a:graphicFrameLocks noChangeAspect="1"/>
          </p:cNvGraphicFramePr>
          <p:nvPr/>
        </p:nvGraphicFramePr>
        <p:xfrm>
          <a:off x="6372225" y="260350"/>
          <a:ext cx="2376488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22" name="Equation" r:id="rId25" imgW="1041120" imgH="406080" progId="Equation.DSMT4">
                  <p:embed/>
                </p:oleObj>
              </mc:Choice>
              <mc:Fallback>
                <p:oleObj name="Equation" r:id="rId25" imgW="104112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260350"/>
                        <a:ext cx="2376488" cy="92710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76" name="Object 48"/>
          <p:cNvGraphicFramePr>
            <a:graphicFrameLocks noChangeAspect="1"/>
          </p:cNvGraphicFramePr>
          <p:nvPr/>
        </p:nvGraphicFramePr>
        <p:xfrm>
          <a:off x="468313" y="5627688"/>
          <a:ext cx="2879725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23" name="Equation" r:id="rId27" imgW="1218960" imgH="431640" progId="Equation.DSMT4">
                  <p:embed/>
                </p:oleObj>
              </mc:Choice>
              <mc:Fallback>
                <p:oleObj name="Equation" r:id="rId27" imgW="12189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627688"/>
                        <a:ext cx="2879725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77" name="Rectangle 49"/>
          <p:cNvSpPr>
            <a:spLocks noChangeArrowheads="1"/>
          </p:cNvSpPr>
          <p:nvPr/>
        </p:nvSpPr>
        <p:spPr bwMode="auto">
          <a:xfrm>
            <a:off x="5919788" y="2595563"/>
            <a:ext cx="3144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(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或用等价无穷小代换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)</a:t>
            </a:r>
          </a:p>
        </p:txBody>
      </p:sp>
      <p:graphicFrame>
        <p:nvGraphicFramePr>
          <p:cNvPr id="73778" name="Object 50"/>
          <p:cNvGraphicFramePr>
            <a:graphicFrameLocks noChangeAspect="1"/>
          </p:cNvGraphicFramePr>
          <p:nvPr/>
        </p:nvGraphicFramePr>
        <p:xfrm>
          <a:off x="434975" y="3822700"/>
          <a:ext cx="57626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24" name="Equation" r:id="rId29" imgW="241200" imgH="177480" progId="Equation.DSMT4">
                  <p:embed/>
                </p:oleObj>
              </mc:Choice>
              <mc:Fallback>
                <p:oleObj name="Equation" r:id="rId29" imgW="24120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3822700"/>
                        <a:ext cx="576263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79" name="Object 51"/>
          <p:cNvGraphicFramePr>
            <a:graphicFrameLocks noChangeAspect="1"/>
          </p:cNvGraphicFramePr>
          <p:nvPr/>
        </p:nvGraphicFramePr>
        <p:xfrm>
          <a:off x="539750" y="4576763"/>
          <a:ext cx="2743200" cy="102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25" name="Equation" r:id="rId31" imgW="1155600" imgH="431640" progId="Equation.DSMT4">
                  <p:embed/>
                </p:oleObj>
              </mc:Choice>
              <mc:Fallback>
                <p:oleObj name="Equation" r:id="rId31" imgW="11556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576763"/>
                        <a:ext cx="2743200" cy="1027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3780" name="Group 52"/>
          <p:cNvGrpSpPr>
            <a:grpSpLocks/>
          </p:cNvGrpSpPr>
          <p:nvPr/>
        </p:nvGrpSpPr>
        <p:grpSpPr bwMode="auto">
          <a:xfrm>
            <a:off x="4211638" y="4797425"/>
            <a:ext cx="4392612" cy="1439863"/>
            <a:chOff x="1066" y="3158"/>
            <a:chExt cx="3039" cy="907"/>
          </a:xfrm>
        </p:grpSpPr>
        <p:graphicFrame>
          <p:nvGraphicFramePr>
            <p:cNvPr id="73781" name="Object 53"/>
            <p:cNvGraphicFramePr>
              <a:graphicFrameLocks noChangeAspect="1"/>
            </p:cNvGraphicFramePr>
            <p:nvPr/>
          </p:nvGraphicFramePr>
          <p:xfrm>
            <a:off x="1247" y="3203"/>
            <a:ext cx="2767" cy="4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26" name="Equation" r:id="rId33" imgW="1968480" imgH="304560" progId="Equation.DSMT4">
                    <p:embed/>
                  </p:oleObj>
                </mc:Choice>
                <mc:Fallback>
                  <p:oleObj name="Equation" r:id="rId33" imgW="1968480" imgH="3045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7" y="3203"/>
                          <a:ext cx="2767" cy="4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782" name="Object 54"/>
            <p:cNvGraphicFramePr>
              <a:graphicFrameLocks noChangeAspect="1"/>
            </p:cNvGraphicFramePr>
            <p:nvPr/>
          </p:nvGraphicFramePr>
          <p:xfrm>
            <a:off x="1258" y="3651"/>
            <a:ext cx="2746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27" name="Equation" r:id="rId35" imgW="2019240" imgH="304560" progId="Equation.DSMT4">
                    <p:embed/>
                  </p:oleObj>
                </mc:Choice>
                <mc:Fallback>
                  <p:oleObj name="Equation" r:id="rId35" imgW="2019240" imgH="3045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8" y="3651"/>
                          <a:ext cx="2746" cy="4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3783" name="Rectangle 55"/>
            <p:cNvSpPr>
              <a:spLocks noChangeArrowheads="1"/>
            </p:cNvSpPr>
            <p:nvPr/>
          </p:nvSpPr>
          <p:spPr bwMode="auto">
            <a:xfrm>
              <a:off x="1066" y="3158"/>
              <a:ext cx="3039" cy="907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54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3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3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3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3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3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3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3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3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3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3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3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3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3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3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3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3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3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3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63" grpId="0" autoUpdateAnimBg="0"/>
      <p:bldP spid="7377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27"/>
          <p:cNvSpPr txBox="1">
            <a:spLocks noChangeArrowheads="1"/>
          </p:cNvSpPr>
          <p:nvPr/>
        </p:nvSpPr>
        <p:spPr bwMode="auto">
          <a:xfrm>
            <a:off x="1346200" y="522536"/>
            <a:ext cx="415209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练习：</a:t>
            </a:r>
            <a:r>
              <a:rPr lang="zh-CN" altLang="en-US" sz="2800" b="1" dirty="0" smtClean="0"/>
              <a:t>求</a:t>
            </a:r>
            <a:r>
              <a:rPr lang="zh-CN" altLang="en-US" sz="2800" b="1" dirty="0"/>
              <a:t>下列函数的极限</a:t>
            </a:r>
          </a:p>
        </p:txBody>
      </p:sp>
      <p:grpSp>
        <p:nvGrpSpPr>
          <p:cNvPr id="3" name="Group 1049"/>
          <p:cNvGrpSpPr>
            <a:grpSpLocks/>
          </p:cNvGrpSpPr>
          <p:nvPr/>
        </p:nvGrpSpPr>
        <p:grpSpPr bwMode="auto">
          <a:xfrm>
            <a:off x="609600" y="1123330"/>
            <a:ext cx="3097213" cy="1225550"/>
            <a:chOff x="384" y="624"/>
            <a:chExt cx="1951" cy="772"/>
          </a:xfrm>
        </p:grpSpPr>
        <p:graphicFrame>
          <p:nvGraphicFramePr>
            <p:cNvPr id="4" name="Object 1028"/>
            <p:cNvGraphicFramePr>
              <a:graphicFrameLocks noChangeAspect="1"/>
            </p:cNvGraphicFramePr>
            <p:nvPr/>
          </p:nvGraphicFramePr>
          <p:xfrm>
            <a:off x="783" y="624"/>
            <a:ext cx="1552" cy="7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588" name="Equation" r:id="rId3" imgW="939600" imgH="444240" progId="Equation.3">
                    <p:embed/>
                  </p:oleObj>
                </mc:Choice>
                <mc:Fallback>
                  <p:oleObj name="Equation" r:id="rId3" imgW="939600" imgH="444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3" y="624"/>
                          <a:ext cx="1552" cy="7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1029"/>
            <p:cNvGraphicFramePr>
              <a:graphicFrameLocks noChangeAspect="1"/>
            </p:cNvGraphicFramePr>
            <p:nvPr/>
          </p:nvGraphicFramePr>
          <p:xfrm>
            <a:off x="764" y="1191"/>
            <a:ext cx="421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589" name="Equation" r:id="rId5" imgW="419040" imgH="203040" progId="Equation.3">
                    <p:embed/>
                  </p:oleObj>
                </mc:Choice>
                <mc:Fallback>
                  <p:oleObj name="Equation" r:id="rId5" imgW="4190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4" y="1191"/>
                          <a:ext cx="421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1031"/>
            <p:cNvSpPr txBox="1">
              <a:spLocks noChangeArrowheads="1"/>
            </p:cNvSpPr>
            <p:nvPr/>
          </p:nvSpPr>
          <p:spPr bwMode="auto">
            <a:xfrm>
              <a:off x="384" y="760"/>
              <a:ext cx="30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/>
                <a:t>1)</a:t>
              </a:r>
            </a:p>
          </p:txBody>
        </p:sp>
      </p:grpSp>
      <p:grpSp>
        <p:nvGrpSpPr>
          <p:cNvPr id="7" name="Group 1050"/>
          <p:cNvGrpSpPr>
            <a:grpSpLocks/>
          </p:cNvGrpSpPr>
          <p:nvPr/>
        </p:nvGrpSpPr>
        <p:grpSpPr bwMode="auto">
          <a:xfrm>
            <a:off x="4568825" y="932830"/>
            <a:ext cx="3343275" cy="1397000"/>
            <a:chOff x="2878" y="504"/>
            <a:chExt cx="2106" cy="880"/>
          </a:xfrm>
        </p:grpSpPr>
        <p:graphicFrame>
          <p:nvGraphicFramePr>
            <p:cNvPr id="8" name="Object 1032"/>
            <p:cNvGraphicFramePr>
              <a:graphicFrameLocks noChangeAspect="1"/>
            </p:cNvGraphicFramePr>
            <p:nvPr/>
          </p:nvGraphicFramePr>
          <p:xfrm>
            <a:off x="3252" y="654"/>
            <a:ext cx="1300" cy="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590" name="Equation" r:id="rId7" imgW="787320" imgH="431640" progId="Equation.3">
                    <p:embed/>
                  </p:oleObj>
                </mc:Choice>
                <mc:Fallback>
                  <p:oleObj name="Equation" r:id="rId7" imgW="787320" imgH="431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2" y="654"/>
                          <a:ext cx="1300" cy="7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1033"/>
            <p:cNvGraphicFramePr>
              <a:graphicFrameLocks noChangeAspect="1"/>
            </p:cNvGraphicFramePr>
            <p:nvPr/>
          </p:nvGraphicFramePr>
          <p:xfrm>
            <a:off x="3264" y="1218"/>
            <a:ext cx="434" cy="1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591" name="Equation" r:id="rId9" imgW="431640" imgH="164880" progId="Equation.3">
                    <p:embed/>
                  </p:oleObj>
                </mc:Choice>
                <mc:Fallback>
                  <p:oleObj name="Equation" r:id="rId9" imgW="43164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1218"/>
                          <a:ext cx="434" cy="1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1034"/>
            <p:cNvGraphicFramePr>
              <a:graphicFrameLocks noChangeAspect="1"/>
            </p:cNvGraphicFramePr>
            <p:nvPr/>
          </p:nvGraphicFramePr>
          <p:xfrm>
            <a:off x="4532" y="504"/>
            <a:ext cx="452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592" name="Equation" r:id="rId11" imgW="380880" imgH="444240" progId="Equation.3">
                    <p:embed/>
                  </p:oleObj>
                </mc:Choice>
                <mc:Fallback>
                  <p:oleObj name="Equation" r:id="rId11" imgW="380880" imgH="444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32" y="504"/>
                          <a:ext cx="452" cy="5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 Box 1035"/>
            <p:cNvSpPr txBox="1">
              <a:spLocks noChangeArrowheads="1"/>
            </p:cNvSpPr>
            <p:nvPr/>
          </p:nvSpPr>
          <p:spPr bwMode="auto">
            <a:xfrm>
              <a:off x="2878" y="768"/>
              <a:ext cx="30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/>
                <a:t>2)</a:t>
              </a:r>
            </a:p>
          </p:txBody>
        </p:sp>
      </p:grp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401623"/>
              </p:ext>
            </p:extLst>
          </p:nvPr>
        </p:nvGraphicFramePr>
        <p:xfrm>
          <a:off x="683568" y="2404492"/>
          <a:ext cx="36703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93" name="Equation" r:id="rId13" imgW="3670200" imgH="952200" progId="Equation.DSMT4">
                  <p:embed/>
                </p:oleObj>
              </mc:Choice>
              <mc:Fallback>
                <p:oleObj name="Equation" r:id="rId13" imgW="3670200" imgH="9522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2404492"/>
                        <a:ext cx="36703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099477"/>
              </p:ext>
            </p:extLst>
          </p:nvPr>
        </p:nvGraphicFramePr>
        <p:xfrm>
          <a:off x="4668193" y="2404492"/>
          <a:ext cx="21844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94" name="Equation" r:id="rId15" imgW="2184120" imgH="952200" progId="Equation.DSMT4">
                  <p:embed/>
                </p:oleObj>
              </mc:Choice>
              <mc:Fallback>
                <p:oleObj name="Equation" r:id="rId15" imgW="2184120" imgH="9522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8193" y="2404492"/>
                        <a:ext cx="21844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41"/>
          <p:cNvGrpSpPr>
            <a:grpSpLocks/>
          </p:cNvGrpSpPr>
          <p:nvPr/>
        </p:nvGrpSpPr>
        <p:grpSpPr bwMode="auto">
          <a:xfrm>
            <a:off x="107504" y="3518520"/>
            <a:ext cx="5399090" cy="990600"/>
            <a:chOff x="144" y="-26"/>
            <a:chExt cx="3401" cy="624"/>
          </a:xfrm>
        </p:grpSpPr>
        <p:graphicFrame>
          <p:nvGraphicFramePr>
            <p:cNvPr id="15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54027296"/>
                </p:ext>
              </p:extLst>
            </p:nvPr>
          </p:nvGraphicFramePr>
          <p:xfrm>
            <a:off x="1732" y="-26"/>
            <a:ext cx="944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595" name="Equation" r:id="rId17" imgW="1498320" imgH="990360" progId="Equation.DSMT4">
                    <p:embed/>
                  </p:oleObj>
                </mc:Choice>
                <mc:Fallback>
                  <p:oleObj name="Equation" r:id="rId17" imgW="1498320" imgH="9903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2" y="-26"/>
                          <a:ext cx="944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144" y="164"/>
              <a:ext cx="340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rPr>
                <a:t>       </a:t>
              </a:r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rPr>
                <a:t>5</a:t>
              </a:r>
              <a:r>
                <a:rPr lang="zh-CN" altLang="en-US" sz="2400" b="1" dirty="0" smtClean="0"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rPr>
                <a:t>）</a:t>
              </a:r>
              <a:r>
                <a:rPr lang="zh-CN" altLang="en-US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证明</a:t>
              </a:r>
              <a:r>
                <a:rPr lang="zh-CN" altLang="en-US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极限                          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不存在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.</a:t>
              </a:r>
              <a:r>
                <a:rPr lang="en-US" altLang="zh-CN" sz="2400" b="1" dirty="0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512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ext Box 1027"/>
          <p:cNvSpPr txBox="1">
            <a:spLocks noChangeArrowheads="1"/>
          </p:cNvSpPr>
          <p:nvPr/>
        </p:nvSpPr>
        <p:spPr bwMode="auto">
          <a:xfrm>
            <a:off x="1346200" y="522536"/>
            <a:ext cx="415209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练习：</a:t>
            </a:r>
            <a:r>
              <a:rPr lang="zh-CN" altLang="en-US" sz="2800" b="1" dirty="0" smtClean="0"/>
              <a:t>求</a:t>
            </a:r>
            <a:r>
              <a:rPr lang="zh-CN" altLang="en-US" sz="2800" b="1" dirty="0"/>
              <a:t>下列函数的极限</a:t>
            </a:r>
          </a:p>
        </p:txBody>
      </p:sp>
      <p:grpSp>
        <p:nvGrpSpPr>
          <p:cNvPr id="37913" name="Group 1049"/>
          <p:cNvGrpSpPr>
            <a:grpSpLocks/>
          </p:cNvGrpSpPr>
          <p:nvPr/>
        </p:nvGrpSpPr>
        <p:grpSpPr bwMode="auto">
          <a:xfrm>
            <a:off x="609600" y="1123330"/>
            <a:ext cx="3097213" cy="1225550"/>
            <a:chOff x="384" y="624"/>
            <a:chExt cx="1951" cy="772"/>
          </a:xfrm>
        </p:grpSpPr>
        <p:graphicFrame>
          <p:nvGraphicFramePr>
            <p:cNvPr id="37892" name="Object 1028"/>
            <p:cNvGraphicFramePr>
              <a:graphicFrameLocks noChangeAspect="1"/>
            </p:cNvGraphicFramePr>
            <p:nvPr/>
          </p:nvGraphicFramePr>
          <p:xfrm>
            <a:off x="783" y="624"/>
            <a:ext cx="1552" cy="7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740" name="Equation" r:id="rId3" imgW="939600" imgH="444240" progId="Equation.3">
                    <p:embed/>
                  </p:oleObj>
                </mc:Choice>
                <mc:Fallback>
                  <p:oleObj name="Equation" r:id="rId3" imgW="939600" imgH="444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3" y="624"/>
                          <a:ext cx="1552" cy="7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3" name="Object 1029"/>
            <p:cNvGraphicFramePr>
              <a:graphicFrameLocks noChangeAspect="1"/>
            </p:cNvGraphicFramePr>
            <p:nvPr/>
          </p:nvGraphicFramePr>
          <p:xfrm>
            <a:off x="764" y="1191"/>
            <a:ext cx="421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741" name="Equation" r:id="rId5" imgW="419040" imgH="203040" progId="Equation.3">
                    <p:embed/>
                  </p:oleObj>
                </mc:Choice>
                <mc:Fallback>
                  <p:oleObj name="Equation" r:id="rId5" imgW="4190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4" y="1191"/>
                          <a:ext cx="421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895" name="Text Box 1031"/>
            <p:cNvSpPr txBox="1">
              <a:spLocks noChangeArrowheads="1"/>
            </p:cNvSpPr>
            <p:nvPr/>
          </p:nvSpPr>
          <p:spPr bwMode="auto">
            <a:xfrm>
              <a:off x="384" y="760"/>
              <a:ext cx="30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/>
                <a:t>1)</a:t>
              </a:r>
            </a:p>
          </p:txBody>
        </p:sp>
      </p:grpSp>
      <p:grpSp>
        <p:nvGrpSpPr>
          <p:cNvPr id="37914" name="Group 1050"/>
          <p:cNvGrpSpPr>
            <a:grpSpLocks/>
          </p:cNvGrpSpPr>
          <p:nvPr/>
        </p:nvGrpSpPr>
        <p:grpSpPr bwMode="auto">
          <a:xfrm>
            <a:off x="4568825" y="932830"/>
            <a:ext cx="3343275" cy="1397000"/>
            <a:chOff x="2878" y="504"/>
            <a:chExt cx="2106" cy="880"/>
          </a:xfrm>
        </p:grpSpPr>
        <p:graphicFrame>
          <p:nvGraphicFramePr>
            <p:cNvPr id="37896" name="Object 1032"/>
            <p:cNvGraphicFramePr>
              <a:graphicFrameLocks noChangeAspect="1"/>
            </p:cNvGraphicFramePr>
            <p:nvPr/>
          </p:nvGraphicFramePr>
          <p:xfrm>
            <a:off x="3252" y="654"/>
            <a:ext cx="1300" cy="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742" name="Equation" r:id="rId7" imgW="787320" imgH="431640" progId="Equation.3">
                    <p:embed/>
                  </p:oleObj>
                </mc:Choice>
                <mc:Fallback>
                  <p:oleObj name="Equation" r:id="rId7" imgW="787320" imgH="431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2" y="654"/>
                          <a:ext cx="1300" cy="7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7" name="Object 1033"/>
            <p:cNvGraphicFramePr>
              <a:graphicFrameLocks noChangeAspect="1"/>
            </p:cNvGraphicFramePr>
            <p:nvPr/>
          </p:nvGraphicFramePr>
          <p:xfrm>
            <a:off x="3264" y="1218"/>
            <a:ext cx="434" cy="1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743" name="Equation" r:id="rId9" imgW="431640" imgH="164880" progId="Equation.3">
                    <p:embed/>
                  </p:oleObj>
                </mc:Choice>
                <mc:Fallback>
                  <p:oleObj name="Equation" r:id="rId9" imgW="43164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1218"/>
                          <a:ext cx="434" cy="1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8" name="Object 1034"/>
            <p:cNvGraphicFramePr>
              <a:graphicFrameLocks noChangeAspect="1"/>
            </p:cNvGraphicFramePr>
            <p:nvPr/>
          </p:nvGraphicFramePr>
          <p:xfrm>
            <a:off x="4532" y="504"/>
            <a:ext cx="452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744" name="Equation" r:id="rId11" imgW="380880" imgH="444240" progId="Equation.3">
                    <p:embed/>
                  </p:oleObj>
                </mc:Choice>
                <mc:Fallback>
                  <p:oleObj name="Equation" r:id="rId11" imgW="380880" imgH="444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32" y="504"/>
                          <a:ext cx="452" cy="5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899" name="Text Box 1035"/>
            <p:cNvSpPr txBox="1">
              <a:spLocks noChangeArrowheads="1"/>
            </p:cNvSpPr>
            <p:nvPr/>
          </p:nvSpPr>
          <p:spPr bwMode="auto">
            <a:xfrm>
              <a:off x="2878" y="768"/>
              <a:ext cx="30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/>
                <a:t>2)</a:t>
              </a:r>
            </a:p>
          </p:txBody>
        </p:sp>
      </p:grpSp>
      <p:sp>
        <p:nvSpPr>
          <p:cNvPr id="37900" name="Text Box 1036"/>
          <p:cNvSpPr txBox="1">
            <a:spLocks noChangeArrowheads="1"/>
          </p:cNvSpPr>
          <p:nvPr/>
        </p:nvSpPr>
        <p:spPr bwMode="auto">
          <a:xfrm>
            <a:off x="457200" y="3084785"/>
            <a:ext cx="6399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/>
              <a:t>解</a:t>
            </a:r>
            <a:r>
              <a:rPr lang="en-US" altLang="zh-CN" sz="2800"/>
              <a:t>:</a:t>
            </a:r>
          </a:p>
        </p:txBody>
      </p:sp>
      <p:sp>
        <p:nvSpPr>
          <p:cNvPr id="37901" name="Text Box 1037"/>
          <p:cNvSpPr txBox="1">
            <a:spLocks noChangeArrowheads="1"/>
          </p:cNvSpPr>
          <p:nvPr/>
        </p:nvSpPr>
        <p:spPr bwMode="auto">
          <a:xfrm>
            <a:off x="1173163" y="3097485"/>
            <a:ext cx="1537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/>
              <a:t>1) </a:t>
            </a:r>
            <a:r>
              <a:rPr lang="zh-CN" altLang="en-US" sz="2800"/>
              <a:t>原式 </a:t>
            </a:r>
            <a:r>
              <a:rPr lang="en-US" altLang="zh-CN" sz="2800"/>
              <a:t>=</a:t>
            </a:r>
          </a:p>
        </p:txBody>
      </p:sp>
      <p:grpSp>
        <p:nvGrpSpPr>
          <p:cNvPr id="37915" name="Group 1051"/>
          <p:cNvGrpSpPr>
            <a:grpSpLocks/>
          </p:cNvGrpSpPr>
          <p:nvPr/>
        </p:nvGrpSpPr>
        <p:grpSpPr bwMode="auto">
          <a:xfrm>
            <a:off x="2986088" y="2741885"/>
            <a:ext cx="3263900" cy="1295400"/>
            <a:chOff x="1881" y="1498"/>
            <a:chExt cx="2056" cy="816"/>
          </a:xfrm>
        </p:grpSpPr>
        <p:graphicFrame>
          <p:nvGraphicFramePr>
            <p:cNvPr id="37902" name="Object 1038"/>
            <p:cNvGraphicFramePr>
              <a:graphicFrameLocks noChangeAspect="1"/>
            </p:cNvGraphicFramePr>
            <p:nvPr/>
          </p:nvGraphicFramePr>
          <p:xfrm>
            <a:off x="1881" y="1498"/>
            <a:ext cx="2056" cy="7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745" name="Equation" r:id="rId13" imgW="1244520" imgH="469800" progId="Equation.3">
                    <p:embed/>
                  </p:oleObj>
                </mc:Choice>
                <mc:Fallback>
                  <p:oleObj name="Equation" r:id="rId13" imgW="1244520" imgH="469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1" y="1498"/>
                          <a:ext cx="2056" cy="7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03" name="Object 1039"/>
            <p:cNvGraphicFramePr>
              <a:graphicFrameLocks noChangeAspect="1"/>
            </p:cNvGraphicFramePr>
            <p:nvPr/>
          </p:nvGraphicFramePr>
          <p:xfrm>
            <a:off x="1887" y="2109"/>
            <a:ext cx="421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746" name="Equation" r:id="rId15" imgW="419040" imgH="203040" progId="Equation.3">
                    <p:embed/>
                  </p:oleObj>
                </mc:Choice>
                <mc:Fallback>
                  <p:oleObj name="Equation" r:id="rId15" imgW="4190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7" y="2109"/>
                          <a:ext cx="421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7904" name="Object 10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902228"/>
              </p:ext>
            </p:extLst>
          </p:nvPr>
        </p:nvGraphicFramePr>
        <p:xfrm>
          <a:off x="6318250" y="3129235"/>
          <a:ext cx="6334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47" name="Equation" r:id="rId17" imgW="241200" imgH="164880" progId="Equation.3">
                  <p:embed/>
                </p:oleObj>
              </mc:Choice>
              <mc:Fallback>
                <p:oleObj name="Equation" r:id="rId17" imgW="24120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8250" y="3129235"/>
                        <a:ext cx="63341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05" name="Text Box 1041"/>
          <p:cNvSpPr txBox="1">
            <a:spLocks noChangeArrowheads="1"/>
          </p:cNvSpPr>
          <p:nvPr/>
        </p:nvSpPr>
        <p:spPr bwMode="auto">
          <a:xfrm>
            <a:off x="1241425" y="4416698"/>
            <a:ext cx="1537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/>
              <a:t>2) </a:t>
            </a:r>
            <a:r>
              <a:rPr lang="zh-CN" altLang="en-US" sz="2800"/>
              <a:t>原式 </a:t>
            </a:r>
            <a:r>
              <a:rPr lang="en-US" altLang="zh-CN" sz="2800"/>
              <a:t>=</a:t>
            </a:r>
          </a:p>
        </p:txBody>
      </p:sp>
      <p:graphicFrame>
        <p:nvGraphicFramePr>
          <p:cNvPr id="37908" name="Object 10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446584"/>
              </p:ext>
            </p:extLst>
          </p:nvPr>
        </p:nvGraphicFramePr>
        <p:xfrm>
          <a:off x="6272213" y="3897585"/>
          <a:ext cx="1147762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48" name="Equation" r:id="rId19" imgW="583920" imgH="431640" progId="Equation.3">
                  <p:embed/>
                </p:oleObj>
              </mc:Choice>
              <mc:Fallback>
                <p:oleObj name="Equation" r:id="rId19" imgW="5839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213" y="3897585"/>
                        <a:ext cx="1147762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9" name="Object 10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8485848"/>
              </p:ext>
            </p:extLst>
          </p:nvPr>
        </p:nvGraphicFramePr>
        <p:xfrm>
          <a:off x="5441950" y="4256360"/>
          <a:ext cx="56515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49" name="Equation" r:id="rId21" imgW="215640" imgH="164880" progId="Equation.3">
                  <p:embed/>
                </p:oleObj>
              </mc:Choice>
              <mc:Fallback>
                <p:oleObj name="Equation" r:id="rId21" imgW="21564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1950" y="4256360"/>
                        <a:ext cx="565150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916" name="Group 1052"/>
          <p:cNvGrpSpPr>
            <a:grpSpLocks/>
          </p:cNvGrpSpPr>
          <p:nvPr/>
        </p:nvGrpSpPr>
        <p:grpSpPr bwMode="auto">
          <a:xfrm>
            <a:off x="3057525" y="4148410"/>
            <a:ext cx="2462213" cy="1171575"/>
            <a:chOff x="1926" y="2483"/>
            <a:chExt cx="1551" cy="738"/>
          </a:xfrm>
        </p:grpSpPr>
        <p:graphicFrame>
          <p:nvGraphicFramePr>
            <p:cNvPr id="37906" name="Object 1042"/>
            <p:cNvGraphicFramePr>
              <a:graphicFrameLocks noChangeAspect="1"/>
            </p:cNvGraphicFramePr>
            <p:nvPr/>
          </p:nvGraphicFramePr>
          <p:xfrm>
            <a:off x="1926" y="2483"/>
            <a:ext cx="1551" cy="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750" name="Equation" r:id="rId23" imgW="939600" imgH="431640" progId="Equation.3">
                    <p:embed/>
                  </p:oleObj>
                </mc:Choice>
                <mc:Fallback>
                  <p:oleObj name="Equation" r:id="rId23" imgW="939600" imgH="431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6" y="2483"/>
                          <a:ext cx="1551" cy="7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07" name="Object 1043"/>
            <p:cNvGraphicFramePr>
              <a:graphicFrameLocks noChangeAspect="1"/>
            </p:cNvGraphicFramePr>
            <p:nvPr/>
          </p:nvGraphicFramePr>
          <p:xfrm>
            <a:off x="1928" y="3055"/>
            <a:ext cx="434" cy="1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751" name="Equation" r:id="rId25" imgW="431640" imgH="164880" progId="Equation.3">
                    <p:embed/>
                  </p:oleObj>
                </mc:Choice>
                <mc:Fallback>
                  <p:oleObj name="Equation" r:id="rId25" imgW="43164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8" y="3055"/>
                          <a:ext cx="434" cy="1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11" name="Object 1047"/>
            <p:cNvGraphicFramePr>
              <a:graphicFrameLocks noChangeAspect="1"/>
            </p:cNvGraphicFramePr>
            <p:nvPr/>
          </p:nvGraphicFramePr>
          <p:xfrm>
            <a:off x="2440" y="2640"/>
            <a:ext cx="247" cy="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752" name="Equation" r:id="rId27" imgW="152280" imgH="215640" progId="Equation.3">
                    <p:embed/>
                  </p:oleObj>
                </mc:Choice>
                <mc:Fallback>
                  <p:oleObj name="Equation" r:id="rId27" imgW="1522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0" y="2640"/>
                          <a:ext cx="247" cy="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7912" name="Object 10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943829"/>
              </p:ext>
            </p:extLst>
          </p:nvPr>
        </p:nvGraphicFramePr>
        <p:xfrm>
          <a:off x="5875338" y="4408760"/>
          <a:ext cx="392112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53" name="Equation" r:id="rId29" imgW="152280" imgH="215640" progId="Equation.3">
                  <p:embed/>
                </p:oleObj>
              </mc:Choice>
              <mc:Fallback>
                <p:oleObj name="Equation" r:id="rId29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5338" y="4408760"/>
                        <a:ext cx="392112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928" name="Group 1064"/>
          <p:cNvGrpSpPr>
            <a:grpSpLocks/>
          </p:cNvGrpSpPr>
          <p:nvPr/>
        </p:nvGrpSpPr>
        <p:grpSpPr bwMode="auto">
          <a:xfrm>
            <a:off x="3433763" y="5281885"/>
            <a:ext cx="2181225" cy="1196975"/>
            <a:chOff x="2631" y="3264"/>
            <a:chExt cx="1374" cy="754"/>
          </a:xfrm>
        </p:grpSpPr>
        <p:graphicFrame>
          <p:nvGraphicFramePr>
            <p:cNvPr id="37923" name="Object 1059"/>
            <p:cNvGraphicFramePr>
              <a:graphicFrameLocks noChangeAspect="1"/>
            </p:cNvGraphicFramePr>
            <p:nvPr/>
          </p:nvGraphicFramePr>
          <p:xfrm>
            <a:off x="2638" y="3264"/>
            <a:ext cx="1367" cy="7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754" name="Equation" r:id="rId31" imgW="838080" imgH="431640" progId="Equation.3">
                    <p:embed/>
                  </p:oleObj>
                </mc:Choice>
                <mc:Fallback>
                  <p:oleObj name="Equation" r:id="rId31" imgW="838080" imgH="431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8" y="3264"/>
                          <a:ext cx="1367" cy="7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26" name="Object 1062"/>
            <p:cNvGraphicFramePr>
              <a:graphicFrameLocks noChangeAspect="1"/>
            </p:cNvGraphicFramePr>
            <p:nvPr/>
          </p:nvGraphicFramePr>
          <p:xfrm>
            <a:off x="2631" y="3852"/>
            <a:ext cx="434" cy="1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755" name="Equation" r:id="rId33" imgW="431640" imgH="164880" progId="Equation.3">
                    <p:embed/>
                  </p:oleObj>
                </mc:Choice>
                <mc:Fallback>
                  <p:oleObj name="Equation" r:id="rId33" imgW="43164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1" y="3852"/>
                          <a:ext cx="434" cy="1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7933" name="Object 10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537023"/>
              </p:ext>
            </p:extLst>
          </p:nvPr>
        </p:nvGraphicFramePr>
        <p:xfrm>
          <a:off x="2695575" y="6250260"/>
          <a:ext cx="60007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56" name="Equation" r:id="rId35" imgW="228600" imgH="139680" progId="Equation.3">
                  <p:embed/>
                </p:oleObj>
              </mc:Choice>
              <mc:Fallback>
                <p:oleObj name="Equation" r:id="rId35" imgW="22860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5575" y="6250260"/>
                        <a:ext cx="600075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34" name="Object 10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626556"/>
              </p:ext>
            </p:extLst>
          </p:nvPr>
        </p:nvGraphicFramePr>
        <p:xfrm>
          <a:off x="5703888" y="5805760"/>
          <a:ext cx="86677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57" name="Equation" r:id="rId37" imgW="330120" imgH="330120" progId="Equation.3">
                  <p:embed/>
                </p:oleObj>
              </mc:Choice>
              <mc:Fallback>
                <p:oleObj name="Equation" r:id="rId37" imgW="33012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3888" y="5805760"/>
                        <a:ext cx="866775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413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9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9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7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7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7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7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7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0" grpId="0" build="p" autoUpdateAnimBg="0"/>
      <p:bldP spid="37901" grpId="0" build="p" autoUpdateAnimBg="0"/>
      <p:bldP spid="37905" grpId="0" build="p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97" name="Text Box 13"/>
          <p:cNvSpPr txBox="1">
            <a:spLocks noChangeArrowheads="1"/>
          </p:cNvSpPr>
          <p:nvPr/>
        </p:nvSpPr>
        <p:spPr bwMode="auto">
          <a:xfrm>
            <a:off x="228600" y="2070100"/>
            <a:ext cx="13385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400" b="1">
                <a:solidFill>
                  <a:srgbClr val="A50021"/>
                </a:solidFill>
              </a:rPr>
              <a:t>        </a:t>
            </a:r>
            <a:r>
              <a:rPr lang="zh-CN" altLang="en-US" sz="2400">
                <a:solidFill>
                  <a:srgbClr val="CC0000"/>
                </a:solidFill>
                <a:ea typeface="黑体" pitchFamily="49" charset="-122"/>
              </a:rPr>
              <a:t>解  </a:t>
            </a:r>
            <a:r>
              <a:rPr lang="en-US" altLang="zh-CN" sz="2400">
                <a:ea typeface="黑体" pitchFamily="49" charset="-122"/>
              </a:rPr>
              <a:t>(1)</a:t>
            </a:r>
            <a:endParaRPr lang="en-US" altLang="zh-CN" sz="2400" b="1"/>
          </a:p>
        </p:txBody>
      </p:sp>
      <p:graphicFrame>
        <p:nvGraphicFramePr>
          <p:cNvPr id="11879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469582"/>
              </p:ext>
            </p:extLst>
          </p:nvPr>
        </p:nvGraphicFramePr>
        <p:xfrm>
          <a:off x="931863" y="895350"/>
          <a:ext cx="36703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48" name="Equation" r:id="rId3" imgW="3670200" imgH="952200" progId="Equation.DSMT4">
                  <p:embed/>
                </p:oleObj>
              </mc:Choice>
              <mc:Fallback>
                <p:oleObj name="Equation" r:id="rId3" imgW="367020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863" y="895350"/>
                        <a:ext cx="36703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809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823505"/>
              </p:ext>
            </p:extLst>
          </p:nvPr>
        </p:nvGraphicFramePr>
        <p:xfrm>
          <a:off x="1476375" y="2924175"/>
          <a:ext cx="20447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49" name="Equation" r:id="rId5" imgW="2044440" imgH="1600200" progId="Equation.DSMT4">
                  <p:embed/>
                </p:oleObj>
              </mc:Choice>
              <mc:Fallback>
                <p:oleObj name="Equation" r:id="rId5" imgW="2044440" imgH="1600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924175"/>
                        <a:ext cx="20447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810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9284410"/>
              </p:ext>
            </p:extLst>
          </p:nvPr>
        </p:nvGraphicFramePr>
        <p:xfrm>
          <a:off x="3563938" y="3500438"/>
          <a:ext cx="15621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50" name="Equation" r:id="rId7" imgW="1562040" imgH="787320" progId="Equation.DSMT4">
                  <p:embed/>
                </p:oleObj>
              </mc:Choice>
              <mc:Fallback>
                <p:oleObj name="Equation" r:id="rId7" imgW="1562040" imgH="787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3500438"/>
                        <a:ext cx="15621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811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9309843"/>
              </p:ext>
            </p:extLst>
          </p:nvPr>
        </p:nvGraphicFramePr>
        <p:xfrm>
          <a:off x="1833563" y="1916113"/>
          <a:ext cx="33147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51" name="Equation" r:id="rId9" imgW="3314520" imgH="952200" progId="Equation.DSMT4">
                  <p:embed/>
                </p:oleObj>
              </mc:Choice>
              <mc:Fallback>
                <p:oleObj name="Equation" r:id="rId9" imgW="33145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3563" y="1916113"/>
                        <a:ext cx="33147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814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8528040"/>
              </p:ext>
            </p:extLst>
          </p:nvPr>
        </p:nvGraphicFramePr>
        <p:xfrm>
          <a:off x="4916488" y="895350"/>
          <a:ext cx="21844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52" name="Equation" r:id="rId11" imgW="2184120" imgH="952200" progId="Equation.DSMT4">
                  <p:embed/>
                </p:oleObj>
              </mc:Choice>
              <mc:Fallback>
                <p:oleObj name="Equation" r:id="rId11" imgW="21841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6488" y="895350"/>
                        <a:ext cx="21844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815" name="Text Box 31"/>
          <p:cNvSpPr txBox="1">
            <a:spLocks noChangeArrowheads="1"/>
          </p:cNvSpPr>
          <p:nvPr/>
        </p:nvSpPr>
        <p:spPr bwMode="auto">
          <a:xfrm>
            <a:off x="228600" y="4752975"/>
            <a:ext cx="8928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400" b="1">
                <a:solidFill>
                  <a:srgbClr val="A50021"/>
                </a:solidFill>
              </a:rPr>
              <a:t>        </a:t>
            </a:r>
            <a:r>
              <a:rPr lang="en-US" altLang="zh-CN" sz="2400">
                <a:ea typeface="黑体" pitchFamily="49" charset="-122"/>
              </a:rPr>
              <a:t>(2)</a:t>
            </a:r>
            <a:endParaRPr lang="en-US" altLang="zh-CN" sz="2400" b="1"/>
          </a:p>
        </p:txBody>
      </p:sp>
      <p:graphicFrame>
        <p:nvGraphicFramePr>
          <p:cNvPr id="118816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0496533"/>
              </p:ext>
            </p:extLst>
          </p:nvPr>
        </p:nvGraphicFramePr>
        <p:xfrm>
          <a:off x="1477963" y="4652963"/>
          <a:ext cx="22860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53" name="Equation" r:id="rId13" imgW="2286000" imgH="952200" progId="Equation.DSMT4">
                  <p:embed/>
                </p:oleObj>
              </mc:Choice>
              <mc:Fallback>
                <p:oleObj name="Equation" r:id="rId13" imgW="228600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7963" y="4652963"/>
                        <a:ext cx="22860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817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069233"/>
              </p:ext>
            </p:extLst>
          </p:nvPr>
        </p:nvGraphicFramePr>
        <p:xfrm>
          <a:off x="3997325" y="4868863"/>
          <a:ext cx="12954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54" name="Equation" r:id="rId15" imgW="1295280" imgH="736560" progId="Equation.DSMT4">
                  <p:embed/>
                </p:oleObj>
              </mc:Choice>
              <mc:Fallback>
                <p:oleObj name="Equation" r:id="rId15" imgW="129528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7325" y="4868863"/>
                        <a:ext cx="12954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818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0225331"/>
              </p:ext>
            </p:extLst>
          </p:nvPr>
        </p:nvGraphicFramePr>
        <p:xfrm>
          <a:off x="1509713" y="5589588"/>
          <a:ext cx="28321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55" name="Equation" r:id="rId17" imgW="2831760" imgH="952200" progId="Equation.DSMT4">
                  <p:embed/>
                </p:oleObj>
              </mc:Choice>
              <mc:Fallback>
                <p:oleObj name="Equation" r:id="rId17" imgW="283176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9713" y="5589588"/>
                        <a:ext cx="28321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042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8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8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8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8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8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8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8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8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97" grpId="0"/>
      <p:bldP spid="1188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ext Box 2"/>
          <p:cNvSpPr txBox="1">
            <a:spLocks noChangeArrowheads="1"/>
          </p:cNvSpPr>
          <p:nvPr/>
        </p:nvSpPr>
        <p:spPr bwMode="auto">
          <a:xfrm>
            <a:off x="277688" y="1597570"/>
            <a:ext cx="133690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400" b="1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400" b="1">
                <a:solidFill>
                  <a:srgbClr val="CC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分析</a:t>
            </a:r>
            <a:r>
              <a:rPr lang="en-US" altLang="zh-CN" sz="2400" b="1">
                <a:solidFill>
                  <a:srgbClr val="CC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:</a:t>
            </a:r>
            <a:endParaRPr lang="en-US" altLang="zh-CN" sz="2400" b="1">
              <a:solidFill>
                <a:srgbClr val="C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0873" name="Group 41"/>
          <p:cNvGrpSpPr>
            <a:grpSpLocks/>
          </p:cNvGrpSpPr>
          <p:nvPr/>
        </p:nvGrpSpPr>
        <p:grpSpPr bwMode="auto">
          <a:xfrm>
            <a:off x="277688" y="349796"/>
            <a:ext cx="5399090" cy="990600"/>
            <a:chOff x="144" y="-26"/>
            <a:chExt cx="3401" cy="624"/>
          </a:xfrm>
        </p:grpSpPr>
        <p:graphicFrame>
          <p:nvGraphicFramePr>
            <p:cNvPr id="120835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76057267"/>
                </p:ext>
              </p:extLst>
            </p:nvPr>
          </p:nvGraphicFramePr>
          <p:xfrm>
            <a:off x="1715" y="-26"/>
            <a:ext cx="944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570" name="Equation" r:id="rId3" imgW="1498320" imgH="990360" progId="Equation.DSMT4">
                    <p:embed/>
                  </p:oleObj>
                </mc:Choice>
                <mc:Fallback>
                  <p:oleObj name="Equation" r:id="rId3" imgW="1498320" imgH="9903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15" y="-26"/>
                          <a:ext cx="944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0836" name="Text Box 4"/>
            <p:cNvSpPr txBox="1">
              <a:spLocks noChangeArrowheads="1"/>
            </p:cNvSpPr>
            <p:nvPr/>
          </p:nvSpPr>
          <p:spPr bwMode="auto">
            <a:xfrm>
              <a:off x="144" y="164"/>
              <a:ext cx="340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rPr>
                <a:t>       </a:t>
              </a:r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rPr>
                <a:t>5</a:t>
              </a:r>
              <a:r>
                <a:rPr lang="zh-CN" altLang="en-US" sz="2400" b="1" dirty="0" smtClean="0"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rPr>
                <a:t>）</a:t>
              </a:r>
              <a:r>
                <a:rPr lang="zh-CN" altLang="en-US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证明</a:t>
              </a:r>
              <a:r>
                <a:rPr lang="zh-CN" altLang="en-US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极限                          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不存在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.</a:t>
              </a:r>
              <a:r>
                <a:rPr lang="en-US" altLang="zh-CN" sz="2400" b="1" dirty="0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  </a:t>
              </a:r>
            </a:p>
          </p:txBody>
        </p:sp>
      </p:grpSp>
      <p:sp>
        <p:nvSpPr>
          <p:cNvPr id="120852" name="Text Box 20"/>
          <p:cNvSpPr txBox="1">
            <a:spLocks noChangeArrowheads="1"/>
          </p:cNvSpPr>
          <p:nvPr/>
        </p:nvSpPr>
        <p:spPr bwMode="auto">
          <a:xfrm>
            <a:off x="1788988" y="1588045"/>
            <a:ext cx="63611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当点</a:t>
            </a:r>
            <a:r>
              <a:rPr lang="en-US" altLang="zh-CN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i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在直线 </a:t>
            </a:r>
            <a:r>
              <a:rPr lang="en-US" altLang="zh-CN" sz="2400" b="1" i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b="1" i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kx</a:t>
            </a:r>
            <a:r>
              <a:rPr lang="en-US" altLang="zh-CN" sz="2400" b="1" baseline="3000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上时</a:t>
            </a:r>
            <a:r>
              <a:rPr lang="en-US" altLang="zh-CN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</a:p>
        </p:txBody>
      </p:sp>
      <p:graphicFrame>
        <p:nvGraphicFramePr>
          <p:cNvPr id="120853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58584"/>
              </p:ext>
            </p:extLst>
          </p:nvPr>
        </p:nvGraphicFramePr>
        <p:xfrm>
          <a:off x="1706438" y="2286545"/>
          <a:ext cx="10287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71" name="Equation" r:id="rId5" imgW="1028520" imgH="888840" progId="Equation.DSMT4">
                  <p:embed/>
                </p:oleObj>
              </mc:Choice>
              <mc:Fallback>
                <p:oleObj name="Equation" r:id="rId5" imgW="102852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438" y="2286545"/>
                        <a:ext cx="10287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54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5576020"/>
              </p:ext>
            </p:extLst>
          </p:nvPr>
        </p:nvGraphicFramePr>
        <p:xfrm>
          <a:off x="2824038" y="2283370"/>
          <a:ext cx="16129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72" name="Equation" r:id="rId7" imgW="1612800" imgH="888840" progId="Equation.DSMT4">
                  <p:embed/>
                </p:oleObj>
              </mc:Choice>
              <mc:Fallback>
                <p:oleObj name="Equation" r:id="rId7" imgW="161280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4038" y="2283370"/>
                        <a:ext cx="16129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55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474357"/>
              </p:ext>
            </p:extLst>
          </p:nvPr>
        </p:nvGraphicFramePr>
        <p:xfrm>
          <a:off x="4486151" y="2288133"/>
          <a:ext cx="12700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73" name="Equation" r:id="rId9" imgW="1269720" imgH="825480" progId="Equation.DSMT4">
                  <p:embed/>
                </p:oleObj>
              </mc:Choice>
              <mc:Fallback>
                <p:oleObj name="Equation" r:id="rId9" imgW="1269720" imgH="825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6151" y="2288133"/>
                        <a:ext cx="12700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57" name="Text Box 25"/>
          <p:cNvSpPr txBox="1">
            <a:spLocks noChangeArrowheads="1"/>
          </p:cNvSpPr>
          <p:nvPr/>
        </p:nvSpPr>
        <p:spPr bwMode="auto">
          <a:xfrm>
            <a:off x="228600" y="5429250"/>
            <a:ext cx="8686800" cy="738664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>
                <a:solidFill>
                  <a:srgbClr val="CC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注</a:t>
            </a:r>
            <a:r>
              <a:rPr lang="en-US" altLang="zh-CN" sz="2400" b="1">
                <a:solidFill>
                  <a:srgbClr val="CC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:  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如果当</a:t>
            </a:r>
            <a:r>
              <a:rPr lang="en-US" altLang="zh-CN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以两种不同方式趋于</a:t>
            </a:r>
            <a:r>
              <a:rPr lang="en-US" altLang="zh-CN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函数趋于不同的值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>
              <a:buFont typeface="Wingdings" pitchFamily="2" charset="2"/>
              <a:buNone/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则函数的极限不存在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graphicFrame>
        <p:nvGraphicFramePr>
          <p:cNvPr id="120862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974728"/>
              </p:ext>
            </p:extLst>
          </p:nvPr>
        </p:nvGraphicFramePr>
        <p:xfrm>
          <a:off x="5821238" y="2537370"/>
          <a:ext cx="16129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74" name="Equation" r:id="rId11" imgW="1612800" imgH="368280" progId="Equation.DSMT4">
                  <p:embed/>
                </p:oleObj>
              </mc:Choice>
              <mc:Fallback>
                <p:oleObj name="Equation" r:id="rId11" imgW="161280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1238" y="2537370"/>
                        <a:ext cx="16129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63" name="Text Box 31"/>
          <p:cNvSpPr txBox="1">
            <a:spLocks noChangeArrowheads="1"/>
          </p:cNvSpPr>
          <p:nvPr/>
        </p:nvSpPr>
        <p:spPr bwMode="auto">
          <a:xfrm>
            <a:off x="277688" y="3243808"/>
            <a:ext cx="8686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</a:t>
            </a:r>
            <a:r>
              <a:rPr lang="en-US" altLang="zh-CN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i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沿不同的直线 </a:t>
            </a:r>
            <a:r>
              <a:rPr lang="en-US" altLang="zh-CN" sz="2400" b="1" i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b="1" i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kx</a:t>
            </a:r>
            <a:r>
              <a:rPr lang="en-US" altLang="zh-CN" sz="2400" b="1" baseline="3000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趋于点</a:t>
            </a:r>
            <a:r>
              <a:rPr lang="en-US" altLang="zh-CN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(0, 0)</a:t>
            </a:r>
            <a:r>
              <a:rPr lang="zh-CN" altLang="en-US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en-US" altLang="zh-CN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函数都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趋于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0. </a:t>
            </a:r>
          </a:p>
        </p:txBody>
      </p:sp>
      <p:sp>
        <p:nvSpPr>
          <p:cNvPr id="120864" name="Text Box 32"/>
          <p:cNvSpPr txBox="1">
            <a:spLocks noChangeArrowheads="1"/>
          </p:cNvSpPr>
          <p:nvPr/>
        </p:nvSpPr>
        <p:spPr bwMode="auto">
          <a:xfrm>
            <a:off x="269751" y="3781970"/>
            <a:ext cx="8686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若点</a:t>
            </a:r>
            <a:r>
              <a:rPr lang="en-US" altLang="zh-CN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i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在曲线 </a:t>
            </a:r>
            <a:r>
              <a:rPr lang="en-US" altLang="zh-CN" sz="2400" b="1" i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b="1" i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kx</a:t>
            </a:r>
            <a:r>
              <a:rPr lang="en-US" altLang="zh-CN" sz="2400" b="1" baseline="3000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zh-CN" altLang="en-US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上</a:t>
            </a:r>
            <a:r>
              <a:rPr lang="en-US" altLang="zh-CN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0865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8669777"/>
              </p:ext>
            </p:extLst>
          </p:nvPr>
        </p:nvGraphicFramePr>
        <p:xfrm>
          <a:off x="1711201" y="4412208"/>
          <a:ext cx="10287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75" name="Equation" r:id="rId13" imgW="1028520" imgH="888840" progId="Equation.DSMT4">
                  <p:embed/>
                </p:oleObj>
              </mc:Choice>
              <mc:Fallback>
                <p:oleObj name="Equation" r:id="rId13" imgW="102852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1201" y="4412208"/>
                        <a:ext cx="10287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66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092091"/>
              </p:ext>
            </p:extLst>
          </p:nvPr>
        </p:nvGraphicFramePr>
        <p:xfrm>
          <a:off x="2778001" y="4409033"/>
          <a:ext cx="17399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76" name="Equation" r:id="rId15" imgW="1739880" imgH="888840" progId="Equation.DSMT4">
                  <p:embed/>
                </p:oleObj>
              </mc:Choice>
              <mc:Fallback>
                <p:oleObj name="Equation" r:id="rId15" imgW="17398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8001" y="4409033"/>
                        <a:ext cx="17399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67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158338"/>
              </p:ext>
            </p:extLst>
          </p:nvPr>
        </p:nvGraphicFramePr>
        <p:xfrm>
          <a:off x="4579813" y="4445545"/>
          <a:ext cx="1066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77" name="Equation" r:id="rId17" imgW="1066680" imgH="787320" progId="Equation.DSMT4">
                  <p:embed/>
                </p:oleObj>
              </mc:Choice>
              <mc:Fallback>
                <p:oleObj name="Equation" r:id="rId17" imgW="1066680" imgH="787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9813" y="4445545"/>
                        <a:ext cx="10668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482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0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08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08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0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0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0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0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0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0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0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08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0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0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0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4" grpId="0"/>
      <p:bldP spid="120852" grpId="0" build="p" autoUpdateAnimBg="0"/>
      <p:bldP spid="120857" grpId="0" animBg="1"/>
      <p:bldP spid="120863" grpId="0" build="p" autoUpdateAnimBg="0"/>
      <p:bldP spid="120864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ext Box 2"/>
          <p:cNvSpPr txBox="1">
            <a:spLocks noChangeArrowheads="1"/>
          </p:cNvSpPr>
          <p:nvPr/>
        </p:nvSpPr>
        <p:spPr bwMode="auto">
          <a:xfrm>
            <a:off x="228600" y="1511027"/>
            <a:ext cx="12343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400" b="1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400" b="1">
                <a:solidFill>
                  <a:srgbClr val="CC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证明</a:t>
            </a:r>
            <a:endParaRPr lang="zh-CN" altLang="en-US" sz="2400" b="1">
              <a:solidFill>
                <a:srgbClr val="C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933" name="Text Box 5"/>
          <p:cNvSpPr txBox="1">
            <a:spLocks noChangeArrowheads="1"/>
          </p:cNvSpPr>
          <p:nvPr/>
        </p:nvSpPr>
        <p:spPr bwMode="auto">
          <a:xfrm>
            <a:off x="1739900" y="1501502"/>
            <a:ext cx="63611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当点</a:t>
            </a:r>
            <a:r>
              <a:rPr lang="en-US" altLang="zh-CN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i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在曲线 </a:t>
            </a:r>
            <a:r>
              <a:rPr lang="en-US" altLang="zh-CN" sz="2400" b="1" i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b="1" i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kx</a:t>
            </a:r>
            <a:r>
              <a:rPr lang="en-US" altLang="zh-CN" sz="2400" b="1" baseline="3000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zh-CN" altLang="en-US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上时</a:t>
            </a:r>
            <a:r>
              <a:rPr lang="en-US" altLang="zh-CN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</a:p>
        </p:txBody>
      </p:sp>
      <p:graphicFrame>
        <p:nvGraphicFramePr>
          <p:cNvPr id="1249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901891"/>
              </p:ext>
            </p:extLst>
          </p:nvPr>
        </p:nvGraphicFramePr>
        <p:xfrm>
          <a:off x="2051050" y="2200002"/>
          <a:ext cx="10287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81" name="Equation" r:id="rId3" imgW="1028520" imgH="888840" progId="Equation.DSMT4">
                  <p:embed/>
                </p:oleObj>
              </mc:Choice>
              <mc:Fallback>
                <p:oleObj name="Equation" r:id="rId3" imgW="102852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200002"/>
                        <a:ext cx="10287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059532"/>
              </p:ext>
            </p:extLst>
          </p:nvPr>
        </p:nvGraphicFramePr>
        <p:xfrm>
          <a:off x="3144838" y="2196827"/>
          <a:ext cx="17399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82" name="Equation" r:id="rId5" imgW="1739880" imgH="888840" progId="Equation.DSMT4">
                  <p:embed/>
                </p:oleObj>
              </mc:Choice>
              <mc:Fallback>
                <p:oleObj name="Equation" r:id="rId5" imgW="17398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4838" y="2196827"/>
                        <a:ext cx="17399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172031"/>
              </p:ext>
            </p:extLst>
          </p:nvPr>
        </p:nvGraphicFramePr>
        <p:xfrm>
          <a:off x="4932363" y="2220640"/>
          <a:ext cx="1066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83" name="Equation" r:id="rId7" imgW="1066680" imgH="787320" progId="Equation.DSMT4">
                  <p:embed/>
                </p:oleObj>
              </mc:Choice>
              <mc:Fallback>
                <p:oleObj name="Equation" r:id="rId7" imgW="1066680" imgH="787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2220640"/>
                        <a:ext cx="10668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37" name="Text Box 9"/>
          <p:cNvSpPr txBox="1">
            <a:spLocks noChangeArrowheads="1"/>
          </p:cNvSpPr>
          <p:nvPr/>
        </p:nvSpPr>
        <p:spPr bwMode="auto">
          <a:xfrm>
            <a:off x="228600" y="3157265"/>
            <a:ext cx="8686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</a:t>
            </a:r>
            <a:r>
              <a:rPr lang="en-US" altLang="zh-CN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i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沿不同的曲线 </a:t>
            </a:r>
            <a:r>
              <a:rPr lang="en-US" altLang="zh-CN" sz="2400" b="1" i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b="1" i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kx</a:t>
            </a:r>
            <a:r>
              <a:rPr lang="en-US" altLang="zh-CN" sz="2400" b="1" baseline="3000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zh-CN" altLang="en-US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趋于点</a:t>
            </a:r>
            <a:r>
              <a:rPr lang="en-US" altLang="zh-CN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(0, 0)</a:t>
            </a:r>
            <a:r>
              <a:rPr lang="zh-CN" altLang="en-US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en-US" altLang="zh-CN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趋于不同的值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24938" name="Text Box 10"/>
          <p:cNvSpPr txBox="1">
            <a:spLocks noChangeArrowheads="1"/>
          </p:cNvSpPr>
          <p:nvPr/>
        </p:nvSpPr>
        <p:spPr bwMode="auto">
          <a:xfrm>
            <a:off x="228600" y="5429250"/>
            <a:ext cx="8686800" cy="738664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>
                <a:solidFill>
                  <a:srgbClr val="CC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注</a:t>
            </a:r>
            <a:r>
              <a:rPr lang="en-US" altLang="zh-CN" sz="2400" b="1">
                <a:solidFill>
                  <a:srgbClr val="CC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:  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如果当</a:t>
            </a:r>
            <a:r>
              <a:rPr lang="en-US" altLang="zh-CN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以两种不同方式趋于</a:t>
            </a:r>
            <a:r>
              <a:rPr lang="en-US" altLang="zh-CN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函数趋于不同的值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>
              <a:buFont typeface="Wingdings" pitchFamily="2" charset="2"/>
              <a:buNone/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则函数的极限不存在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grpSp>
        <p:nvGrpSpPr>
          <p:cNvPr id="124939" name="Group 11"/>
          <p:cNvGrpSpPr>
            <a:grpSpLocks/>
          </p:cNvGrpSpPr>
          <p:nvPr/>
        </p:nvGrpSpPr>
        <p:grpSpPr bwMode="auto">
          <a:xfrm>
            <a:off x="223838" y="3806552"/>
            <a:ext cx="4705351" cy="990600"/>
            <a:chOff x="141" y="2398"/>
            <a:chExt cx="2964" cy="624"/>
          </a:xfrm>
        </p:grpSpPr>
        <p:graphicFrame>
          <p:nvGraphicFramePr>
            <p:cNvPr id="124940" name="Object 12"/>
            <p:cNvGraphicFramePr>
              <a:graphicFrameLocks noChangeAspect="1"/>
            </p:cNvGraphicFramePr>
            <p:nvPr/>
          </p:nvGraphicFramePr>
          <p:xfrm>
            <a:off x="1528" y="2398"/>
            <a:ext cx="944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584" name="Equation" r:id="rId9" imgW="1498320" imgH="990360" progId="Equation.DSMT4">
                    <p:embed/>
                  </p:oleObj>
                </mc:Choice>
                <mc:Fallback>
                  <p:oleObj name="Equation" r:id="rId9" imgW="1498320" imgH="9903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8" y="2398"/>
                          <a:ext cx="944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4941" name="Text Box 13"/>
            <p:cNvSpPr txBox="1">
              <a:spLocks noChangeArrowheads="1"/>
            </p:cNvSpPr>
            <p:nvPr/>
          </p:nvSpPr>
          <p:spPr bwMode="auto">
            <a:xfrm>
              <a:off x="141" y="2489"/>
              <a:ext cx="296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b="1">
                  <a:solidFill>
                    <a:srgbClr val="CC0000"/>
                  </a:solidFill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rPr>
                <a:t>        </a:t>
              </a:r>
              <a:r>
                <a: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因此</a:t>
              </a:r>
              <a:r>
                <a:rPr lang="en-US" altLang="zh-CN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极限                    不存在</a:t>
              </a:r>
              <a:r>
                <a:rPr lang="en-US" altLang="zh-CN" sz="24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.</a:t>
              </a:r>
              <a:r>
                <a:rPr lang="en-US" altLang="zh-CN" sz="24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  </a:t>
              </a:r>
            </a:p>
          </p:txBody>
        </p:sp>
      </p:grpSp>
      <p:graphicFrame>
        <p:nvGraphicFramePr>
          <p:cNvPr id="124942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624452"/>
              </p:ext>
            </p:extLst>
          </p:nvPr>
        </p:nvGraphicFramePr>
        <p:xfrm>
          <a:off x="2339752" y="277143"/>
          <a:ext cx="1498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85" name="Equation" r:id="rId11" imgW="1498320" imgH="990360" progId="Equation.DSMT4">
                  <p:embed/>
                </p:oleObj>
              </mc:Choice>
              <mc:Fallback>
                <p:oleObj name="Equation" r:id="rId11" imgW="1498320" imgH="990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277143"/>
                        <a:ext cx="14986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43" name="Text Box 15"/>
          <p:cNvSpPr txBox="1">
            <a:spLocks noChangeArrowheads="1"/>
          </p:cNvSpPr>
          <p:nvPr/>
        </p:nvSpPr>
        <p:spPr bwMode="auto">
          <a:xfrm>
            <a:off x="228600" y="564877"/>
            <a:ext cx="5014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400" b="1" dirty="0" smtClean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dirty="0" smtClean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证明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极限                          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不存在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.</a:t>
            </a:r>
            <a:r>
              <a:rPr lang="en-US" altLang="zh-CN" sz="24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6308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4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4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4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4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0" grpId="0"/>
      <p:bldP spid="124933" grpId="0" build="p" autoUpdateAnimBg="0"/>
      <p:bldP spid="124937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C1175-1DD6-4D2A-8606-2AB9496FADCA}" type="slidenum">
              <a:rPr lang="en-US" altLang="zh-CN"/>
              <a:pPr/>
              <a:t>46</a:t>
            </a:fld>
            <a:endParaRPr lang="en-US" altLang="zh-CN"/>
          </a:p>
        </p:txBody>
      </p:sp>
      <p:sp>
        <p:nvSpPr>
          <p:cNvPr id="70666" name="Text Box 10"/>
          <p:cNvSpPr txBox="1">
            <a:spLocks noChangeArrowheads="1"/>
          </p:cNvSpPr>
          <p:nvPr/>
        </p:nvSpPr>
        <p:spPr bwMode="auto">
          <a:xfrm>
            <a:off x="323850" y="188913"/>
            <a:ext cx="37465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3. 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多元函数的连续</a:t>
            </a:r>
          </a:p>
        </p:txBody>
      </p:sp>
      <p:graphicFrame>
        <p:nvGraphicFramePr>
          <p:cNvPr id="70667" name="Object 11"/>
          <p:cNvGraphicFramePr>
            <a:graphicFrameLocks noChangeAspect="1"/>
          </p:cNvGraphicFramePr>
          <p:nvPr/>
        </p:nvGraphicFramePr>
        <p:xfrm>
          <a:off x="1304925" y="2241550"/>
          <a:ext cx="18272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8" name="Equation" r:id="rId3" imgW="799920" imgH="228600" progId="Equation.3">
                  <p:embed/>
                </p:oleObj>
              </mc:Choice>
              <mc:Fallback>
                <p:oleObj name="Equation" r:id="rId3" imgW="7999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4925" y="2241550"/>
                        <a:ext cx="1827213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8" name="Text Box 12"/>
          <p:cNvSpPr txBox="1">
            <a:spLocks noChangeArrowheads="1"/>
          </p:cNvSpPr>
          <p:nvPr/>
        </p:nvSpPr>
        <p:spPr bwMode="auto">
          <a:xfrm>
            <a:off x="423863" y="2247900"/>
            <a:ext cx="12811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若令</a:t>
            </a:r>
          </a:p>
        </p:txBody>
      </p:sp>
      <p:graphicFrame>
        <p:nvGraphicFramePr>
          <p:cNvPr id="70669" name="Object 13"/>
          <p:cNvGraphicFramePr>
            <a:graphicFrameLocks noChangeAspect="1"/>
          </p:cNvGraphicFramePr>
          <p:nvPr/>
        </p:nvGraphicFramePr>
        <p:xfrm>
          <a:off x="3152775" y="2259013"/>
          <a:ext cx="1706563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9" name="Equation" r:id="rId5" imgW="787320" imgH="228600" progId="Equation.3">
                  <p:embed/>
                </p:oleObj>
              </mc:Choice>
              <mc:Fallback>
                <p:oleObj name="Equation" r:id="rId5" imgW="7873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775" y="2259013"/>
                        <a:ext cx="1706563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70" name="Object 14"/>
          <p:cNvGraphicFramePr>
            <a:graphicFrameLocks noChangeAspect="1"/>
          </p:cNvGraphicFramePr>
          <p:nvPr/>
        </p:nvGraphicFramePr>
        <p:xfrm>
          <a:off x="827088" y="2849563"/>
          <a:ext cx="3240087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80" name="Equation" r:id="rId7" imgW="1676160" imgH="228600" progId="Equation.3">
                  <p:embed/>
                </p:oleObj>
              </mc:Choice>
              <mc:Fallback>
                <p:oleObj name="Equation" r:id="rId7" imgW="1676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849563"/>
                        <a:ext cx="3240087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71" name="Text Box 15"/>
          <p:cNvSpPr txBox="1">
            <a:spLocks noChangeArrowheads="1"/>
          </p:cNvSpPr>
          <p:nvPr/>
        </p:nvSpPr>
        <p:spPr bwMode="auto">
          <a:xfrm>
            <a:off x="334963" y="2830513"/>
            <a:ext cx="685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记</a:t>
            </a:r>
          </a:p>
        </p:txBody>
      </p:sp>
      <p:graphicFrame>
        <p:nvGraphicFramePr>
          <p:cNvPr id="70672" name="Object 16"/>
          <p:cNvGraphicFramePr>
            <a:graphicFrameLocks noChangeAspect="1"/>
          </p:cNvGraphicFramePr>
          <p:nvPr/>
        </p:nvGraphicFramePr>
        <p:xfrm>
          <a:off x="4078288" y="2855913"/>
          <a:ext cx="41656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81" name="Equation" r:id="rId9" imgW="2019240" imgH="228600" progId="Equation.3">
                  <p:embed/>
                </p:oleObj>
              </mc:Choice>
              <mc:Fallback>
                <p:oleObj name="Equation" r:id="rId9" imgW="20192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8288" y="2855913"/>
                        <a:ext cx="416560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73" name="Object 17"/>
          <p:cNvGraphicFramePr>
            <a:graphicFrameLocks noChangeAspect="1"/>
          </p:cNvGraphicFramePr>
          <p:nvPr/>
        </p:nvGraphicFramePr>
        <p:xfrm>
          <a:off x="898525" y="3417888"/>
          <a:ext cx="3838575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82" name="Equation" r:id="rId11" imgW="1676160" imgH="393480" progId="Equation.3">
                  <p:embed/>
                </p:oleObj>
              </mc:Choice>
              <mc:Fallback>
                <p:oleObj name="Equation" r:id="rId11" imgW="1676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525" y="3417888"/>
                        <a:ext cx="3838575" cy="998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74" name="Text Box 18"/>
          <p:cNvSpPr txBox="1">
            <a:spLocks noChangeArrowheads="1"/>
          </p:cNvSpPr>
          <p:nvPr/>
        </p:nvSpPr>
        <p:spPr bwMode="auto">
          <a:xfrm>
            <a:off x="487363" y="3475038"/>
            <a:ext cx="685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则</a:t>
            </a:r>
          </a:p>
        </p:txBody>
      </p:sp>
      <p:graphicFrame>
        <p:nvGraphicFramePr>
          <p:cNvPr id="70675" name="Object 19"/>
          <p:cNvGraphicFramePr>
            <a:graphicFrameLocks noChangeAspect="1"/>
          </p:cNvGraphicFramePr>
          <p:nvPr/>
        </p:nvGraphicFramePr>
        <p:xfrm>
          <a:off x="4354513" y="3438525"/>
          <a:ext cx="2665412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83" name="Equation" r:id="rId13" imgW="939600" imgH="380880" progId="Equation.DSMT4">
                  <p:embed/>
                </p:oleObj>
              </mc:Choice>
              <mc:Fallback>
                <p:oleObj name="Equation" r:id="rId13" imgW="93960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4513" y="3438525"/>
                        <a:ext cx="2665412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0693" name="Group 37"/>
          <p:cNvGrpSpPr>
            <a:grpSpLocks/>
          </p:cNvGrpSpPr>
          <p:nvPr/>
        </p:nvGrpSpPr>
        <p:grpSpPr bwMode="auto">
          <a:xfrm>
            <a:off x="1525588" y="774700"/>
            <a:ext cx="7223125" cy="571500"/>
            <a:chOff x="961" y="546"/>
            <a:chExt cx="4550" cy="360"/>
          </a:xfrm>
        </p:grpSpPr>
        <p:sp>
          <p:nvSpPr>
            <p:cNvPr id="70677" name="Text Box 21"/>
            <p:cNvSpPr txBox="1">
              <a:spLocks noChangeArrowheads="1"/>
            </p:cNvSpPr>
            <p:nvPr/>
          </p:nvSpPr>
          <p:spPr bwMode="auto">
            <a:xfrm>
              <a:off x="961" y="546"/>
              <a:ext cx="396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latin typeface="Times New Roman" pitchFamily="18" charset="0"/>
                  <a:ea typeface="新宋体-18030" charset="-122"/>
                </a:rPr>
                <a:t>设函数</a:t>
              </a:r>
              <a:r>
                <a:rPr kumimoji="1" lang="en-US" altLang="zh-CN" sz="2800" b="1" i="1">
                  <a:latin typeface="Times New Roman" pitchFamily="18" charset="0"/>
                  <a:ea typeface="新宋体-18030" charset="-122"/>
                </a:rPr>
                <a:t>z</a:t>
              </a:r>
              <a:r>
                <a:rPr kumimoji="1" lang="en-US" altLang="zh-CN" sz="2800" b="1">
                  <a:latin typeface="Times New Roman" pitchFamily="18" charset="0"/>
                  <a:ea typeface="新宋体-18030" charset="-122"/>
                </a:rPr>
                <a:t>=</a:t>
              </a:r>
              <a:r>
                <a:rPr kumimoji="1" lang="en-US" altLang="zh-CN" sz="2800" b="1" i="1">
                  <a:latin typeface="Times New Roman" pitchFamily="18" charset="0"/>
                  <a:ea typeface="新宋体-18030" charset="-122"/>
                </a:rPr>
                <a:t>f</a:t>
              </a:r>
              <a:r>
                <a:rPr kumimoji="1" lang="en-US" altLang="zh-CN" sz="2800" b="1">
                  <a:latin typeface="Times New Roman" pitchFamily="18" charset="0"/>
                  <a:ea typeface="新宋体-18030" charset="-122"/>
                </a:rPr>
                <a:t>(</a:t>
              </a:r>
              <a:r>
                <a:rPr kumimoji="1" lang="en-US" altLang="zh-CN" sz="2800" b="1" i="1">
                  <a:latin typeface="Times New Roman" pitchFamily="18" charset="0"/>
                  <a:ea typeface="新宋体-18030" charset="-122"/>
                </a:rPr>
                <a:t>x</a:t>
              </a:r>
              <a:r>
                <a:rPr kumimoji="1" lang="en-US" altLang="zh-CN" sz="2800" b="1">
                  <a:latin typeface="Times New Roman" pitchFamily="18" charset="0"/>
                  <a:ea typeface="新宋体-18030" charset="-122"/>
                </a:rPr>
                <a:t>,</a:t>
              </a:r>
              <a:r>
                <a:rPr kumimoji="1" lang="en-US" altLang="zh-CN" sz="2800" b="1" i="1">
                  <a:latin typeface="Times New Roman" pitchFamily="18" charset="0"/>
                  <a:ea typeface="新宋体-18030" charset="-122"/>
                </a:rPr>
                <a:t>y</a:t>
              </a:r>
              <a:r>
                <a:rPr kumimoji="1" lang="en-US" altLang="zh-CN" sz="2800" b="1">
                  <a:latin typeface="Times New Roman" pitchFamily="18" charset="0"/>
                  <a:ea typeface="新宋体-18030" charset="-122"/>
                </a:rPr>
                <a:t>)</a:t>
              </a:r>
              <a:r>
                <a:rPr kumimoji="1" lang="zh-CN" altLang="en-US" sz="2800" b="1">
                  <a:latin typeface="Times New Roman" pitchFamily="18" charset="0"/>
                  <a:ea typeface="新宋体-18030" charset="-122"/>
                </a:rPr>
                <a:t>的定义域为</a:t>
              </a:r>
              <a:r>
                <a:rPr kumimoji="1" lang="en-US" altLang="zh-CN" sz="2800" b="1" i="1">
                  <a:latin typeface="Times New Roman" pitchFamily="18" charset="0"/>
                  <a:ea typeface="新宋体-18030" charset="-122"/>
                </a:rPr>
                <a:t>D</a:t>
              </a:r>
              <a:r>
                <a:rPr kumimoji="1" lang="zh-CN" altLang="en-US" sz="2800" b="1" i="1">
                  <a:latin typeface="Times New Roman" pitchFamily="18" charset="0"/>
                  <a:ea typeface="新宋体-18030" charset="-122"/>
                </a:rPr>
                <a:t>，</a:t>
              </a:r>
              <a:r>
                <a:rPr kumimoji="1" lang="zh-CN" altLang="en-US" sz="2800" b="1">
                  <a:latin typeface="Times New Roman" pitchFamily="18" charset="0"/>
                  <a:ea typeface="新宋体-18030" charset="-122"/>
                </a:rPr>
                <a:t>聚点</a:t>
              </a:r>
            </a:p>
          </p:txBody>
        </p:sp>
        <p:graphicFrame>
          <p:nvGraphicFramePr>
            <p:cNvPr id="70678" name="Object 22"/>
            <p:cNvGraphicFramePr>
              <a:graphicFrameLocks noChangeAspect="1"/>
            </p:cNvGraphicFramePr>
            <p:nvPr/>
          </p:nvGraphicFramePr>
          <p:xfrm>
            <a:off x="4332" y="559"/>
            <a:ext cx="1179" cy="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984" name="Equation" r:id="rId15" imgW="927000" imgH="228600" progId="Equation.DSMT4">
                    <p:embed/>
                  </p:oleObj>
                </mc:Choice>
                <mc:Fallback>
                  <p:oleObj name="Equation" r:id="rId15" imgW="9270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2" y="559"/>
                          <a:ext cx="1179" cy="3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0679" name="Text Box 23"/>
          <p:cNvSpPr txBox="1">
            <a:spLocks noChangeArrowheads="1"/>
          </p:cNvSpPr>
          <p:nvPr/>
        </p:nvSpPr>
        <p:spPr bwMode="auto">
          <a:xfrm>
            <a:off x="395288" y="1320800"/>
            <a:ext cx="685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若</a:t>
            </a:r>
          </a:p>
        </p:txBody>
      </p:sp>
      <p:graphicFrame>
        <p:nvGraphicFramePr>
          <p:cNvPr id="70680" name="Object 24"/>
          <p:cNvGraphicFramePr>
            <a:graphicFrameLocks noChangeAspect="1"/>
          </p:cNvGraphicFramePr>
          <p:nvPr/>
        </p:nvGraphicFramePr>
        <p:xfrm>
          <a:off x="827088" y="1320800"/>
          <a:ext cx="3167062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85" name="Equation" r:id="rId17" imgW="1523880" imgH="393480" progId="Equation.3">
                  <p:embed/>
                </p:oleObj>
              </mc:Choice>
              <mc:Fallback>
                <p:oleObj name="Equation" r:id="rId17" imgW="15238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320800"/>
                        <a:ext cx="3167062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0694" name="Group 38"/>
          <p:cNvGrpSpPr>
            <a:grpSpLocks/>
          </p:cNvGrpSpPr>
          <p:nvPr/>
        </p:nvGrpSpPr>
        <p:grpSpPr bwMode="auto">
          <a:xfrm>
            <a:off x="3975100" y="1349375"/>
            <a:ext cx="4937125" cy="581025"/>
            <a:chOff x="2504" y="908"/>
            <a:chExt cx="3110" cy="366"/>
          </a:xfrm>
        </p:grpSpPr>
        <p:sp>
          <p:nvSpPr>
            <p:cNvPr id="70682" name="Text Box 26"/>
            <p:cNvSpPr txBox="1">
              <a:spLocks noChangeArrowheads="1"/>
            </p:cNvSpPr>
            <p:nvPr/>
          </p:nvSpPr>
          <p:spPr bwMode="auto">
            <a:xfrm>
              <a:off x="2504" y="908"/>
              <a:ext cx="20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solidFill>
                    <a:srgbClr val="0000FF"/>
                  </a:solidFill>
                  <a:latin typeface="Times New Roman" pitchFamily="18" charset="0"/>
                  <a:ea typeface="新宋体-18030" charset="-122"/>
                </a:rPr>
                <a:t>则称函数</a:t>
              </a:r>
              <a:r>
                <a:rPr kumimoji="1" lang="en-US" altLang="zh-CN" sz="2800" b="1" i="1">
                  <a:solidFill>
                    <a:srgbClr val="0000FF"/>
                  </a:solidFill>
                  <a:latin typeface="Times New Roman" pitchFamily="18" charset="0"/>
                  <a:ea typeface="新宋体-18030" charset="-122"/>
                </a:rPr>
                <a:t>z</a:t>
              </a:r>
              <a:r>
                <a:rPr kumimoji="1" lang="en-US" altLang="zh-CN" sz="2800" b="1">
                  <a:solidFill>
                    <a:srgbClr val="0000FF"/>
                  </a:solidFill>
                  <a:latin typeface="Times New Roman" pitchFamily="18" charset="0"/>
                  <a:ea typeface="新宋体-18030" charset="-122"/>
                </a:rPr>
                <a:t>=</a:t>
              </a:r>
              <a:r>
                <a:rPr kumimoji="1" lang="en-US" altLang="zh-CN" sz="2800" b="1" i="1">
                  <a:solidFill>
                    <a:srgbClr val="0000FF"/>
                  </a:solidFill>
                  <a:latin typeface="Times New Roman" pitchFamily="18" charset="0"/>
                  <a:ea typeface="新宋体-18030" charset="-122"/>
                </a:rPr>
                <a:t>f</a:t>
              </a:r>
              <a:r>
                <a:rPr kumimoji="1" lang="en-US" altLang="zh-CN" sz="2800" b="1">
                  <a:solidFill>
                    <a:srgbClr val="0000FF"/>
                  </a:solidFill>
                  <a:latin typeface="Times New Roman" pitchFamily="18" charset="0"/>
                  <a:ea typeface="新宋体-18030" charset="-122"/>
                </a:rPr>
                <a:t>(</a:t>
              </a:r>
              <a:r>
                <a:rPr kumimoji="1" lang="en-US" altLang="zh-CN" sz="2800" b="1" i="1">
                  <a:solidFill>
                    <a:srgbClr val="0000FF"/>
                  </a:solidFill>
                  <a:latin typeface="Times New Roman" pitchFamily="18" charset="0"/>
                  <a:ea typeface="新宋体-18030" charset="-122"/>
                </a:rPr>
                <a:t>x,y</a:t>
              </a:r>
              <a:r>
                <a:rPr kumimoji="1" lang="en-US" altLang="zh-CN" sz="2800" b="1">
                  <a:solidFill>
                    <a:srgbClr val="0000FF"/>
                  </a:solidFill>
                  <a:latin typeface="Times New Roman" pitchFamily="18" charset="0"/>
                  <a:ea typeface="新宋体-18030" charset="-122"/>
                </a:rPr>
                <a:t>)</a:t>
              </a:r>
              <a:r>
                <a:rPr kumimoji="1" lang="zh-CN" altLang="en-US" sz="2800" b="1">
                  <a:solidFill>
                    <a:srgbClr val="0000FF"/>
                  </a:solidFill>
                  <a:latin typeface="Times New Roman" pitchFamily="18" charset="0"/>
                  <a:ea typeface="新宋体-18030" charset="-122"/>
                </a:rPr>
                <a:t>在</a:t>
              </a:r>
            </a:p>
          </p:txBody>
        </p:sp>
        <p:graphicFrame>
          <p:nvGraphicFramePr>
            <p:cNvPr id="70683" name="Object 27"/>
            <p:cNvGraphicFramePr>
              <a:graphicFrameLocks noChangeAspect="1"/>
            </p:cNvGraphicFramePr>
            <p:nvPr/>
          </p:nvGraphicFramePr>
          <p:xfrm>
            <a:off x="4385" y="933"/>
            <a:ext cx="196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986" name="Equation" r:id="rId19" imgW="177480" imgH="228600" progId="Equation.DSMT4">
                    <p:embed/>
                  </p:oleObj>
                </mc:Choice>
                <mc:Fallback>
                  <p:oleObj name="Equation" r:id="rId19" imgW="1774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5" y="933"/>
                          <a:ext cx="196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684" name="Text Box 28"/>
            <p:cNvSpPr txBox="1">
              <a:spLocks noChangeArrowheads="1"/>
            </p:cNvSpPr>
            <p:nvPr/>
          </p:nvSpPr>
          <p:spPr bwMode="auto">
            <a:xfrm>
              <a:off x="4558" y="919"/>
              <a:ext cx="105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latin typeface="Times New Roman" pitchFamily="18" charset="0"/>
                  <a:ea typeface="新宋体-18030" charset="-122"/>
                </a:rPr>
                <a:t>处</a:t>
              </a:r>
              <a:r>
                <a:rPr kumimoji="1" lang="zh-CN" altLang="en-US" sz="2800" b="1">
                  <a:solidFill>
                    <a:srgbClr val="FF0000"/>
                  </a:solidFill>
                  <a:latin typeface="Times New Roman" pitchFamily="18" charset="0"/>
                  <a:ea typeface="新宋体-18030" charset="-122"/>
                </a:rPr>
                <a:t>连续</a:t>
              </a:r>
              <a:r>
                <a:rPr kumimoji="1" lang="en-US" altLang="zh-CN" sz="2800" b="1">
                  <a:solidFill>
                    <a:srgbClr val="FF0000"/>
                  </a:solidFill>
                  <a:latin typeface="Times New Roman" pitchFamily="18" charset="0"/>
                  <a:ea typeface="新宋体-18030" charset="-122"/>
                </a:rPr>
                <a:t>.</a:t>
              </a:r>
            </a:p>
          </p:txBody>
        </p:sp>
      </p:grpSp>
      <p:sp>
        <p:nvSpPr>
          <p:cNvPr id="70685" name="Text Box 29"/>
          <p:cNvSpPr txBox="1">
            <a:spLocks noChangeArrowheads="1"/>
          </p:cNvSpPr>
          <p:nvPr/>
        </p:nvSpPr>
        <p:spPr bwMode="auto">
          <a:xfrm>
            <a:off x="250825" y="765175"/>
            <a:ext cx="25923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(1)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定义：</a:t>
            </a:r>
          </a:p>
        </p:txBody>
      </p:sp>
      <p:graphicFrame>
        <p:nvGraphicFramePr>
          <p:cNvPr id="70691" name="Object 35"/>
          <p:cNvGraphicFramePr>
            <a:graphicFrameLocks noChangeAspect="1"/>
          </p:cNvGraphicFramePr>
          <p:nvPr/>
        </p:nvGraphicFramePr>
        <p:xfrm>
          <a:off x="395288" y="5403850"/>
          <a:ext cx="8262937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87" name="文档" r:id="rId21" imgW="8284820" imgH="981795" progId="Word.Document.8">
                  <p:embed/>
                </p:oleObj>
              </mc:Choice>
              <mc:Fallback>
                <p:oleObj name="文档" r:id="rId21" imgW="8284820" imgH="98179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5403850"/>
                        <a:ext cx="8262937" cy="979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92" name="Text Box 36"/>
          <p:cNvSpPr txBox="1">
            <a:spLocks noChangeArrowheads="1"/>
          </p:cNvSpPr>
          <p:nvPr/>
        </p:nvSpPr>
        <p:spPr bwMode="auto">
          <a:xfrm>
            <a:off x="320675" y="5373688"/>
            <a:ext cx="3314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(2)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间断点：</a:t>
            </a:r>
          </a:p>
        </p:txBody>
      </p:sp>
      <p:grpSp>
        <p:nvGrpSpPr>
          <p:cNvPr id="70698" name="Group 42"/>
          <p:cNvGrpSpPr>
            <a:grpSpLocks/>
          </p:cNvGrpSpPr>
          <p:nvPr/>
        </p:nvGrpSpPr>
        <p:grpSpPr bwMode="auto">
          <a:xfrm>
            <a:off x="215900" y="4437063"/>
            <a:ext cx="8604250" cy="847725"/>
            <a:chOff x="136" y="2704"/>
            <a:chExt cx="5420" cy="534"/>
          </a:xfrm>
        </p:grpSpPr>
        <p:graphicFrame>
          <p:nvGraphicFramePr>
            <p:cNvPr id="70686" name="Object 30"/>
            <p:cNvGraphicFramePr>
              <a:graphicFrameLocks noChangeAspect="1"/>
            </p:cNvGraphicFramePr>
            <p:nvPr/>
          </p:nvGraphicFramePr>
          <p:xfrm>
            <a:off x="160" y="2748"/>
            <a:ext cx="1217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988" name="Equation" r:id="rId23" imgW="901440" imgH="228600" progId="Equation.DSMT4">
                    <p:embed/>
                  </p:oleObj>
                </mc:Choice>
                <mc:Fallback>
                  <p:oleObj name="Equation" r:id="rId23" imgW="90144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" y="2748"/>
                          <a:ext cx="1217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687" name="Object 31"/>
            <p:cNvGraphicFramePr>
              <a:graphicFrameLocks noChangeAspect="1"/>
            </p:cNvGraphicFramePr>
            <p:nvPr/>
          </p:nvGraphicFramePr>
          <p:xfrm>
            <a:off x="2012" y="2723"/>
            <a:ext cx="1859" cy="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989" name="Equation" r:id="rId25" imgW="1384200" imgH="291960" progId="Equation.DSMT4">
                    <p:embed/>
                  </p:oleObj>
                </mc:Choice>
                <mc:Fallback>
                  <p:oleObj name="Equation" r:id="rId25" imgW="1384200" imgH="291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2" y="2723"/>
                          <a:ext cx="1859" cy="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688" name="Text Box 32"/>
            <p:cNvSpPr txBox="1">
              <a:spLocks noChangeArrowheads="1"/>
            </p:cNvSpPr>
            <p:nvPr/>
          </p:nvSpPr>
          <p:spPr bwMode="auto">
            <a:xfrm>
              <a:off x="1286" y="2729"/>
              <a:ext cx="115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>
                  <a:latin typeface="Times New Roman" pitchFamily="18" charset="0"/>
                  <a:ea typeface="新宋体-18030" charset="-122"/>
                </a:rPr>
                <a:t>点连续</a:t>
              </a:r>
            </a:p>
          </p:txBody>
        </p:sp>
        <p:sp>
          <p:nvSpPr>
            <p:cNvPr id="70696" name="Rectangle 40"/>
            <p:cNvSpPr>
              <a:spLocks noChangeArrowheads="1"/>
            </p:cNvSpPr>
            <p:nvPr/>
          </p:nvSpPr>
          <p:spPr bwMode="auto">
            <a:xfrm>
              <a:off x="136" y="2752"/>
              <a:ext cx="5420" cy="454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0697" name="Object 41"/>
            <p:cNvGraphicFramePr>
              <a:graphicFrameLocks noChangeAspect="1"/>
            </p:cNvGraphicFramePr>
            <p:nvPr/>
          </p:nvGraphicFramePr>
          <p:xfrm>
            <a:off x="3871" y="2704"/>
            <a:ext cx="1480" cy="5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990" name="Equation" r:id="rId27" imgW="914400" imgH="330120" progId="Equation.DSMT4">
                    <p:embed/>
                  </p:oleObj>
                </mc:Choice>
                <mc:Fallback>
                  <p:oleObj name="Equation" r:id="rId27" imgW="914400" imgH="3301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1" y="2704"/>
                          <a:ext cx="1480" cy="5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55100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0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0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0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0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0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0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0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0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0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0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0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0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0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0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0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8" grpId="0"/>
      <p:bldP spid="70671" grpId="0"/>
      <p:bldP spid="70674" grpId="0"/>
      <p:bldP spid="70679" grpId="0"/>
      <p:bldP spid="7069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6EC5C-D6A0-4043-9B82-B29B60B8F3BE}" type="slidenum">
              <a:rPr lang="en-US" altLang="zh-CN"/>
              <a:pPr/>
              <a:t>47</a:t>
            </a:fld>
            <a:endParaRPr lang="en-US" altLang="zh-CN"/>
          </a:p>
        </p:txBody>
      </p:sp>
      <p:sp>
        <p:nvSpPr>
          <p:cNvPr id="120836" name="Rectangle 4"/>
          <p:cNvSpPr>
            <a:spLocks noChangeArrowheads="1"/>
          </p:cNvSpPr>
          <p:nvPr/>
        </p:nvSpPr>
        <p:spPr bwMode="auto">
          <a:xfrm>
            <a:off x="338138" y="701675"/>
            <a:ext cx="1905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800" b="1">
                <a:latin typeface="Times New Roman" pitchFamily="18" charset="0"/>
                <a:ea typeface="新宋体-18030" charset="-122"/>
              </a:rPr>
              <a:t>例如</a:t>
            </a:r>
            <a:r>
              <a:rPr lang="en-US" altLang="zh-CN" sz="2800" b="1">
                <a:latin typeface="Times New Roman" pitchFamily="18" charset="0"/>
                <a:ea typeface="新宋体-18030" charset="-122"/>
              </a:rPr>
              <a:t>, </a:t>
            </a:r>
            <a:r>
              <a:rPr lang="zh-CN" altLang="en-US" sz="2800" b="1">
                <a:latin typeface="Times New Roman" pitchFamily="18" charset="0"/>
                <a:ea typeface="新宋体-18030" charset="-122"/>
              </a:rPr>
              <a:t>函数</a:t>
            </a:r>
          </a:p>
        </p:txBody>
      </p:sp>
      <p:graphicFrame>
        <p:nvGraphicFramePr>
          <p:cNvPr id="120837" name="Object 5"/>
          <p:cNvGraphicFramePr>
            <a:graphicFrameLocks noChangeAspect="1"/>
          </p:cNvGraphicFramePr>
          <p:nvPr/>
        </p:nvGraphicFramePr>
        <p:xfrm>
          <a:off x="2051050" y="188913"/>
          <a:ext cx="5041900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54" name="Equation" r:id="rId3" imgW="2286000" imgH="685800" progId="Equation.DSMT4">
                  <p:embed/>
                </p:oleObj>
              </mc:Choice>
              <mc:Fallback>
                <p:oleObj name="Equation" r:id="rId3" imgW="228600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88913"/>
                        <a:ext cx="5041900" cy="151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8" name="Text Box 6"/>
          <p:cNvSpPr txBox="1">
            <a:spLocks noChangeArrowheads="1"/>
          </p:cNvSpPr>
          <p:nvPr/>
        </p:nvSpPr>
        <p:spPr bwMode="auto">
          <a:xfrm>
            <a:off x="1220788" y="1851025"/>
            <a:ext cx="3962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在点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(0 , 0) 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极限不存在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, </a:t>
            </a:r>
          </a:p>
        </p:txBody>
      </p:sp>
      <p:sp>
        <p:nvSpPr>
          <p:cNvPr id="120839" name="Text Box 7"/>
          <p:cNvSpPr txBox="1">
            <a:spLocks noChangeArrowheads="1"/>
          </p:cNvSpPr>
          <p:nvPr/>
        </p:nvSpPr>
        <p:spPr bwMode="auto">
          <a:xfrm>
            <a:off x="107950" y="2605088"/>
            <a:ext cx="2057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chemeClr val="tx2"/>
                </a:solidFill>
                <a:latin typeface="Times New Roman" pitchFamily="18" charset="0"/>
                <a:ea typeface="新宋体-18030" charset="-122"/>
              </a:rPr>
              <a:t>又如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itchFamily="18" charset="0"/>
                <a:ea typeface="新宋体-18030" charset="-122"/>
              </a:rPr>
              <a:t>,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 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函数</a:t>
            </a:r>
          </a:p>
        </p:txBody>
      </p:sp>
      <p:graphicFrame>
        <p:nvGraphicFramePr>
          <p:cNvPr id="120840" name="Object 8"/>
          <p:cNvGraphicFramePr>
            <a:graphicFrameLocks noChangeAspect="1"/>
          </p:cNvGraphicFramePr>
          <p:nvPr/>
        </p:nvGraphicFramePr>
        <p:xfrm>
          <a:off x="1763713" y="2354263"/>
          <a:ext cx="316865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55" name="Equation" r:id="rId5" imgW="1333440" imgH="431640" progId="Equation.DSMT4">
                  <p:embed/>
                </p:oleObj>
              </mc:Choice>
              <mc:Fallback>
                <p:oleObj name="Equation" r:id="rId5" imgW="13334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354263"/>
                        <a:ext cx="3168650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41" name="Text Box 9"/>
          <p:cNvSpPr txBox="1">
            <a:spLocks noChangeArrowheads="1"/>
          </p:cNvSpPr>
          <p:nvPr/>
        </p:nvSpPr>
        <p:spPr bwMode="auto">
          <a:xfrm>
            <a:off x="7585075" y="2619375"/>
            <a:ext cx="1524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上间断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graphicFrame>
        <p:nvGraphicFramePr>
          <p:cNvPr id="120842" name="Object 10"/>
          <p:cNvGraphicFramePr>
            <a:graphicFrameLocks noChangeAspect="1"/>
          </p:cNvGraphicFramePr>
          <p:nvPr/>
        </p:nvGraphicFramePr>
        <p:xfrm>
          <a:off x="6011863" y="2619375"/>
          <a:ext cx="1728787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56" name="Equation" r:id="rId7" imgW="711000" imgH="215640" progId="Equation.DSMT4">
                  <p:embed/>
                </p:oleObj>
              </mc:Choice>
              <mc:Fallback>
                <p:oleObj name="Equation" r:id="rId7" imgW="7110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2619375"/>
                        <a:ext cx="1728787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43" name="Text Box 11"/>
          <p:cNvSpPr txBox="1">
            <a:spLocks noChangeArrowheads="1"/>
          </p:cNvSpPr>
          <p:nvPr/>
        </p:nvSpPr>
        <p:spPr bwMode="auto">
          <a:xfrm>
            <a:off x="4802188" y="1851025"/>
            <a:ext cx="3657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 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故 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( 0, 0 )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为其间断点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sp>
        <p:nvSpPr>
          <p:cNvPr id="120844" name="Text Box 12"/>
          <p:cNvSpPr txBox="1">
            <a:spLocks noChangeArrowheads="1"/>
          </p:cNvSpPr>
          <p:nvPr/>
        </p:nvSpPr>
        <p:spPr bwMode="auto">
          <a:xfrm>
            <a:off x="4859338" y="2619375"/>
            <a:ext cx="1371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在圆周</a:t>
            </a:r>
          </a:p>
        </p:txBody>
      </p:sp>
      <p:sp>
        <p:nvSpPr>
          <p:cNvPr id="120845" name="Text Box 13"/>
          <p:cNvSpPr txBox="1">
            <a:spLocks noChangeArrowheads="1"/>
          </p:cNvSpPr>
          <p:nvPr/>
        </p:nvSpPr>
        <p:spPr bwMode="auto">
          <a:xfrm>
            <a:off x="107950" y="3486150"/>
            <a:ext cx="39243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(3)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多元初等函数：</a:t>
            </a:r>
          </a:p>
        </p:txBody>
      </p:sp>
      <p:graphicFrame>
        <p:nvGraphicFramePr>
          <p:cNvPr id="120846" name="Object 14"/>
          <p:cNvGraphicFramePr>
            <a:graphicFrameLocks noChangeAspect="1"/>
          </p:cNvGraphicFramePr>
          <p:nvPr/>
        </p:nvGraphicFramePr>
        <p:xfrm>
          <a:off x="823913" y="5815013"/>
          <a:ext cx="205105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57" name="Equation" r:id="rId9" imgW="914400" imgH="203040" progId="Equation.3">
                  <p:embed/>
                </p:oleObj>
              </mc:Choice>
              <mc:Fallback>
                <p:oleObj name="Equation" r:id="rId9" imgW="914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3913" y="5815013"/>
                        <a:ext cx="2051050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47" name="Object 15"/>
          <p:cNvGraphicFramePr>
            <a:graphicFrameLocks noChangeAspect="1"/>
          </p:cNvGraphicFramePr>
          <p:nvPr/>
        </p:nvGraphicFramePr>
        <p:xfrm>
          <a:off x="5360988" y="5721350"/>
          <a:ext cx="2160587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58" name="Equation" r:id="rId11" imgW="799920" imgH="203040" progId="Equation.3">
                  <p:embed/>
                </p:oleObj>
              </mc:Choice>
              <mc:Fallback>
                <p:oleObj name="Equation" r:id="rId11" imgW="7999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0988" y="5721350"/>
                        <a:ext cx="2160587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48" name="Text Box 16"/>
          <p:cNvSpPr txBox="1">
            <a:spLocks noChangeArrowheads="1"/>
          </p:cNvSpPr>
          <p:nvPr/>
        </p:nvSpPr>
        <p:spPr bwMode="auto">
          <a:xfrm>
            <a:off x="250825" y="5775325"/>
            <a:ext cx="914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66"/>
                </a:solidFill>
                <a:latin typeface="Times New Roman" pitchFamily="18" charset="0"/>
                <a:ea typeface="新宋体-18030" charset="-122"/>
              </a:rPr>
              <a:t>如：</a:t>
            </a:r>
          </a:p>
        </p:txBody>
      </p:sp>
      <p:sp>
        <p:nvSpPr>
          <p:cNvPr id="120849" name="Rectangle 17"/>
          <p:cNvSpPr>
            <a:spLocks noChangeArrowheads="1"/>
          </p:cNvSpPr>
          <p:nvPr/>
        </p:nvSpPr>
        <p:spPr bwMode="auto">
          <a:xfrm>
            <a:off x="323850" y="5013325"/>
            <a:ext cx="3384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所表示的多元函数，</a:t>
            </a:r>
          </a:p>
        </p:txBody>
      </p:sp>
      <p:sp>
        <p:nvSpPr>
          <p:cNvPr id="120850" name="Rectangle 18"/>
          <p:cNvSpPr>
            <a:spLocks noChangeArrowheads="1"/>
          </p:cNvSpPr>
          <p:nvPr/>
        </p:nvSpPr>
        <p:spPr bwMode="auto">
          <a:xfrm>
            <a:off x="179388" y="4508500"/>
            <a:ext cx="8362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FF"/>
                </a:solidFill>
                <a:latin typeface="Times New Roman" pitchFamily="18" charset="0"/>
                <a:ea typeface="新宋体-18030" charset="-122"/>
              </a:rPr>
              <a:t>有限次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的四则运算和复合步骤所构成的可用</a:t>
            </a:r>
            <a:r>
              <a:rPr kumimoji="1" lang="zh-CN" altLang="en-US" sz="2800" b="1">
                <a:solidFill>
                  <a:srgbClr val="FF00FF"/>
                </a:solidFill>
                <a:latin typeface="Times New Roman" pitchFamily="18" charset="0"/>
                <a:ea typeface="新宋体-18030" charset="-122"/>
              </a:rPr>
              <a:t>一个式子</a:t>
            </a:r>
          </a:p>
        </p:txBody>
      </p:sp>
      <p:sp>
        <p:nvSpPr>
          <p:cNvPr id="120851" name="Rectangle 19"/>
          <p:cNvSpPr>
            <a:spLocks noChangeArrowheads="1"/>
          </p:cNvSpPr>
          <p:nvPr/>
        </p:nvSpPr>
        <p:spPr bwMode="auto">
          <a:xfrm>
            <a:off x="468313" y="4005263"/>
            <a:ext cx="84248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由常数及具有不同自变量的一元基本初等函数经过</a:t>
            </a:r>
          </a:p>
        </p:txBody>
      </p:sp>
      <p:sp>
        <p:nvSpPr>
          <p:cNvPr id="120852" name="Rectangle 20"/>
          <p:cNvSpPr>
            <a:spLocks noChangeArrowheads="1"/>
          </p:cNvSpPr>
          <p:nvPr/>
        </p:nvSpPr>
        <p:spPr bwMode="auto">
          <a:xfrm>
            <a:off x="3411538" y="5065713"/>
            <a:ext cx="30972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叫</a:t>
            </a:r>
            <a:r>
              <a:rPr kumimoji="1" lang="zh-CN" altLang="en-US" sz="2800" b="1">
                <a:solidFill>
                  <a:srgbClr val="FF0066"/>
                </a:solidFill>
                <a:latin typeface="Times New Roman" pitchFamily="18" charset="0"/>
                <a:ea typeface="新宋体-18030" charset="-122"/>
              </a:rPr>
              <a:t>多元初等函数</a:t>
            </a:r>
            <a:r>
              <a:rPr kumimoji="1" lang="en-US" altLang="zh-CN" sz="2800" b="1">
                <a:solidFill>
                  <a:srgbClr val="FF0066"/>
                </a:solidFill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graphicFrame>
        <p:nvGraphicFramePr>
          <p:cNvPr id="120853" name="Object 21"/>
          <p:cNvGraphicFramePr>
            <a:graphicFrameLocks noChangeAspect="1"/>
          </p:cNvGraphicFramePr>
          <p:nvPr/>
        </p:nvGraphicFramePr>
        <p:xfrm>
          <a:off x="3057525" y="5791200"/>
          <a:ext cx="226695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59" name="Equation" r:id="rId13" imgW="1206360" imgH="228600" progId="Equation.DSMT4">
                  <p:embed/>
                </p:oleObj>
              </mc:Choice>
              <mc:Fallback>
                <p:oleObj name="Equation" r:id="rId13" imgW="1206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7525" y="5791200"/>
                        <a:ext cx="226695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54" name="Object 22"/>
          <p:cNvGraphicFramePr>
            <a:graphicFrameLocks noChangeAspect="1"/>
          </p:cNvGraphicFramePr>
          <p:nvPr/>
        </p:nvGraphicFramePr>
        <p:xfrm>
          <a:off x="7350125" y="5864225"/>
          <a:ext cx="13589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60" name="Equation" r:id="rId15" imgW="634680" imgH="203040" progId="Equation.DSMT4">
                  <p:embed/>
                </p:oleObj>
              </mc:Choice>
              <mc:Fallback>
                <p:oleObj name="Equation" r:id="rId15" imgW="6346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0125" y="5864225"/>
                        <a:ext cx="135890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717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0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0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0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0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0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0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0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0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0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0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0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0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0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0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20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20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20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8" grpId="0" autoUpdateAnimBg="0"/>
      <p:bldP spid="120839" grpId="0" autoUpdateAnimBg="0"/>
      <p:bldP spid="120841" grpId="0" autoUpdateAnimBg="0"/>
      <p:bldP spid="120843" grpId="0" autoUpdateAnimBg="0"/>
      <p:bldP spid="120844" grpId="0" autoUpdateAnimBg="0"/>
      <p:bldP spid="120845" grpId="0"/>
      <p:bldP spid="120848" grpId="0"/>
      <p:bldP spid="120849" grpId="0"/>
      <p:bldP spid="120850" grpId="0"/>
      <p:bldP spid="120851" grpId="0"/>
      <p:bldP spid="12085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114FCD-0B03-4784-A730-2C1636FC14B4}" type="slidenum">
              <a:rPr lang="en-US" altLang="zh-CN"/>
              <a:pPr/>
              <a:t>48</a:t>
            </a:fld>
            <a:endParaRPr lang="en-US" altLang="zh-CN"/>
          </a:p>
        </p:txBody>
      </p:sp>
      <p:sp>
        <p:nvSpPr>
          <p:cNvPr id="79895" name="Text Box 23"/>
          <p:cNvSpPr txBox="1">
            <a:spLocks noChangeArrowheads="1"/>
          </p:cNvSpPr>
          <p:nvPr/>
        </p:nvSpPr>
        <p:spPr bwMode="auto">
          <a:xfrm>
            <a:off x="142875" y="1412875"/>
            <a:ext cx="63007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(4)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多元函数连续性的应用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----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求极限</a:t>
            </a:r>
          </a:p>
        </p:txBody>
      </p:sp>
      <p:grpSp>
        <p:nvGrpSpPr>
          <p:cNvPr id="79896" name="Group 24"/>
          <p:cNvGrpSpPr>
            <a:grpSpLocks/>
          </p:cNvGrpSpPr>
          <p:nvPr/>
        </p:nvGrpSpPr>
        <p:grpSpPr bwMode="auto">
          <a:xfrm>
            <a:off x="676275" y="1998663"/>
            <a:ext cx="2851150" cy="684212"/>
            <a:chOff x="1166" y="2710"/>
            <a:chExt cx="1796" cy="431"/>
          </a:xfrm>
        </p:grpSpPr>
        <p:sp>
          <p:nvSpPr>
            <p:cNvPr id="79897" name="Text Box 25"/>
            <p:cNvSpPr txBox="1">
              <a:spLocks noChangeArrowheads="1"/>
            </p:cNvSpPr>
            <p:nvPr/>
          </p:nvSpPr>
          <p:spPr bwMode="auto">
            <a:xfrm>
              <a:off x="1166" y="2710"/>
              <a:ext cx="4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latin typeface="Times New Roman" pitchFamily="18" charset="0"/>
                  <a:ea typeface="新宋体-18030" charset="-122"/>
                </a:rPr>
                <a:t>求</a:t>
              </a:r>
            </a:p>
          </p:txBody>
        </p:sp>
        <p:graphicFrame>
          <p:nvGraphicFramePr>
            <p:cNvPr id="79898" name="Object 26"/>
            <p:cNvGraphicFramePr>
              <a:graphicFrameLocks noChangeAspect="1"/>
            </p:cNvGraphicFramePr>
            <p:nvPr/>
          </p:nvGraphicFramePr>
          <p:xfrm>
            <a:off x="1406" y="2737"/>
            <a:ext cx="930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94" name="Equation" r:id="rId3" imgW="660240" imgH="291960" progId="Equation.3">
                    <p:embed/>
                  </p:oleObj>
                </mc:Choice>
                <mc:Fallback>
                  <p:oleObj name="Equation" r:id="rId3" imgW="660240" imgH="291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6" y="2737"/>
                          <a:ext cx="930" cy="4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9899" name="Text Box 27"/>
            <p:cNvSpPr txBox="1">
              <a:spLocks noChangeArrowheads="1"/>
            </p:cNvSpPr>
            <p:nvPr/>
          </p:nvSpPr>
          <p:spPr bwMode="auto">
            <a:xfrm>
              <a:off x="2290" y="2710"/>
              <a:ext cx="67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latin typeface="Times New Roman" pitchFamily="18" charset="0"/>
                  <a:ea typeface="新宋体-18030" charset="-122"/>
                </a:rPr>
                <a:t>时，</a:t>
              </a:r>
            </a:p>
          </p:txBody>
        </p:sp>
      </p:grpSp>
      <p:sp>
        <p:nvSpPr>
          <p:cNvPr id="79900" name="Text Box 28"/>
          <p:cNvSpPr txBox="1">
            <a:spLocks noChangeArrowheads="1"/>
          </p:cNvSpPr>
          <p:nvPr/>
        </p:nvSpPr>
        <p:spPr bwMode="auto">
          <a:xfrm>
            <a:off x="2965450" y="1989138"/>
            <a:ext cx="38750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如果</a:t>
            </a:r>
            <a:r>
              <a:rPr kumimoji="1" lang="en-US" altLang="zh-CN" sz="2800" b="1" i="1">
                <a:latin typeface="Times New Roman" pitchFamily="18" charset="0"/>
                <a:ea typeface="新宋体-18030" charset="-122"/>
              </a:rPr>
              <a:t>f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(</a:t>
            </a:r>
            <a:r>
              <a:rPr kumimoji="1" lang="en-US" altLang="zh-CN" sz="2800" b="1" i="1">
                <a:latin typeface="Times New Roman" pitchFamily="18" charset="0"/>
                <a:ea typeface="新宋体-18030" charset="-122"/>
              </a:rPr>
              <a:t>P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)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是初等函数，</a:t>
            </a:r>
          </a:p>
        </p:txBody>
      </p:sp>
      <p:graphicFrame>
        <p:nvGraphicFramePr>
          <p:cNvPr id="79901" name="Object 29"/>
          <p:cNvGraphicFramePr>
            <a:graphicFrameLocks noChangeAspect="1"/>
          </p:cNvGraphicFramePr>
          <p:nvPr/>
        </p:nvGraphicFramePr>
        <p:xfrm>
          <a:off x="5738813" y="2616200"/>
          <a:ext cx="3154362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5" name="Equation" r:id="rId5" imgW="1358640" imgH="266400" progId="Equation.DSMT4">
                  <p:embed/>
                </p:oleObj>
              </mc:Choice>
              <mc:Fallback>
                <p:oleObj name="Equation" r:id="rId5" imgW="135864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8813" y="2616200"/>
                        <a:ext cx="3154362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902" name="Text Box 30"/>
          <p:cNvSpPr txBox="1">
            <a:spLocks noChangeArrowheads="1"/>
          </p:cNvSpPr>
          <p:nvPr/>
        </p:nvSpPr>
        <p:spPr bwMode="auto">
          <a:xfrm>
            <a:off x="107950" y="2565400"/>
            <a:ext cx="27114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定义域的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内点，</a:t>
            </a:r>
          </a:p>
        </p:txBody>
      </p:sp>
      <p:grpSp>
        <p:nvGrpSpPr>
          <p:cNvPr id="79903" name="Group 31"/>
          <p:cNvGrpSpPr>
            <a:grpSpLocks/>
          </p:cNvGrpSpPr>
          <p:nvPr/>
        </p:nvGrpSpPr>
        <p:grpSpPr bwMode="auto">
          <a:xfrm>
            <a:off x="2484438" y="2603500"/>
            <a:ext cx="3886200" cy="609600"/>
            <a:chOff x="2928" y="1104"/>
            <a:chExt cx="2448" cy="384"/>
          </a:xfrm>
        </p:grpSpPr>
        <p:sp>
          <p:nvSpPr>
            <p:cNvPr id="79904" name="Text Box 32"/>
            <p:cNvSpPr txBox="1">
              <a:spLocks noChangeArrowheads="1"/>
            </p:cNvSpPr>
            <p:nvPr/>
          </p:nvSpPr>
          <p:spPr bwMode="auto">
            <a:xfrm>
              <a:off x="2928" y="1104"/>
              <a:ext cx="124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latin typeface="Times New Roman" pitchFamily="18" charset="0"/>
                  <a:ea typeface="新宋体-18030" charset="-122"/>
                </a:rPr>
                <a:t>则</a:t>
              </a:r>
              <a:r>
                <a:rPr kumimoji="1" lang="en-US" altLang="zh-CN" sz="2800" b="1" i="1">
                  <a:latin typeface="Times New Roman" pitchFamily="18" charset="0"/>
                  <a:ea typeface="新宋体-18030" charset="-122"/>
                </a:rPr>
                <a:t>f</a:t>
              </a:r>
              <a:r>
                <a:rPr kumimoji="1" lang="en-US" altLang="zh-CN" sz="2800" b="1">
                  <a:latin typeface="Times New Roman" pitchFamily="18" charset="0"/>
                  <a:ea typeface="新宋体-18030" charset="-122"/>
                </a:rPr>
                <a:t>(</a:t>
              </a:r>
              <a:r>
                <a:rPr kumimoji="1" lang="en-US" altLang="zh-CN" sz="2800" b="1" i="1">
                  <a:latin typeface="Times New Roman" pitchFamily="18" charset="0"/>
                  <a:ea typeface="新宋体-18030" charset="-122"/>
                </a:rPr>
                <a:t>P</a:t>
              </a:r>
              <a:r>
                <a:rPr kumimoji="1" lang="en-US" altLang="zh-CN" sz="2800" b="1">
                  <a:latin typeface="Times New Roman" pitchFamily="18" charset="0"/>
                  <a:ea typeface="新宋体-18030" charset="-122"/>
                </a:rPr>
                <a:t>)</a:t>
              </a:r>
              <a:r>
                <a:rPr kumimoji="1" lang="zh-CN" altLang="en-US" sz="2800" b="1">
                  <a:latin typeface="Times New Roman" pitchFamily="18" charset="0"/>
                  <a:ea typeface="新宋体-18030" charset="-122"/>
                </a:rPr>
                <a:t>在点</a:t>
              </a:r>
            </a:p>
          </p:txBody>
        </p:sp>
        <p:graphicFrame>
          <p:nvGraphicFramePr>
            <p:cNvPr id="79905" name="Object 33"/>
            <p:cNvGraphicFramePr>
              <a:graphicFrameLocks noChangeAspect="1"/>
            </p:cNvGraphicFramePr>
            <p:nvPr/>
          </p:nvGraphicFramePr>
          <p:xfrm>
            <a:off x="4004" y="1104"/>
            <a:ext cx="265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96" name="Equation" r:id="rId7" imgW="177480" imgH="228600" progId="Equation.DSMT4">
                    <p:embed/>
                  </p:oleObj>
                </mc:Choice>
                <mc:Fallback>
                  <p:oleObj name="Equation" r:id="rId7" imgW="1774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04" y="1104"/>
                          <a:ext cx="265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9906" name="Text Box 34"/>
            <p:cNvSpPr txBox="1">
              <a:spLocks noChangeArrowheads="1"/>
            </p:cNvSpPr>
            <p:nvPr/>
          </p:nvSpPr>
          <p:spPr bwMode="auto">
            <a:xfrm>
              <a:off x="4224" y="1104"/>
              <a:ext cx="11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latin typeface="Times New Roman" pitchFamily="18" charset="0"/>
                  <a:ea typeface="新宋体-18030" charset="-122"/>
                </a:rPr>
                <a:t>处</a:t>
              </a:r>
              <a:r>
                <a:rPr kumimoji="1" lang="zh-CN" altLang="en-US" sz="2800" b="1">
                  <a:solidFill>
                    <a:srgbClr val="FF0000"/>
                  </a:solidFill>
                  <a:latin typeface="Times New Roman" pitchFamily="18" charset="0"/>
                  <a:ea typeface="新宋体-18030" charset="-122"/>
                </a:rPr>
                <a:t>连续</a:t>
              </a:r>
            </a:p>
          </p:txBody>
        </p:sp>
      </p:grpSp>
      <p:grpSp>
        <p:nvGrpSpPr>
          <p:cNvPr id="79908" name="Group 36"/>
          <p:cNvGrpSpPr>
            <a:grpSpLocks/>
          </p:cNvGrpSpPr>
          <p:nvPr/>
        </p:nvGrpSpPr>
        <p:grpSpPr bwMode="auto">
          <a:xfrm>
            <a:off x="6192838" y="1989138"/>
            <a:ext cx="2214562" cy="588962"/>
            <a:chOff x="3878" y="3067"/>
            <a:chExt cx="1305" cy="371"/>
          </a:xfrm>
        </p:grpSpPr>
        <p:sp>
          <p:nvSpPr>
            <p:cNvPr id="79909" name="Text Box 37"/>
            <p:cNvSpPr txBox="1">
              <a:spLocks noChangeArrowheads="1"/>
            </p:cNvSpPr>
            <p:nvPr/>
          </p:nvSpPr>
          <p:spPr bwMode="auto">
            <a:xfrm>
              <a:off x="3878" y="3067"/>
              <a:ext cx="4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latin typeface="Times New Roman" pitchFamily="18" charset="0"/>
                  <a:ea typeface="新宋体-18030" charset="-122"/>
                </a:rPr>
                <a:t>且</a:t>
              </a:r>
            </a:p>
          </p:txBody>
        </p:sp>
        <p:graphicFrame>
          <p:nvGraphicFramePr>
            <p:cNvPr id="79910" name="Object 38"/>
            <p:cNvGraphicFramePr>
              <a:graphicFrameLocks noChangeAspect="1"/>
            </p:cNvGraphicFramePr>
            <p:nvPr/>
          </p:nvGraphicFramePr>
          <p:xfrm>
            <a:off x="4140" y="3095"/>
            <a:ext cx="237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97" name="Equation" r:id="rId9" imgW="177480" imgH="228600" progId="Equation.DSMT4">
                    <p:embed/>
                  </p:oleObj>
                </mc:Choice>
                <mc:Fallback>
                  <p:oleObj name="Equation" r:id="rId9" imgW="1774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0" y="3095"/>
                          <a:ext cx="237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9911" name="Rectangle 39"/>
            <p:cNvSpPr>
              <a:spLocks noChangeArrowheads="1"/>
            </p:cNvSpPr>
            <p:nvPr/>
          </p:nvSpPr>
          <p:spPr bwMode="auto">
            <a:xfrm>
              <a:off x="4317" y="3067"/>
              <a:ext cx="8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2800" b="1">
                  <a:latin typeface="Times New Roman" pitchFamily="18" charset="0"/>
                  <a:ea typeface="新宋体-18030" charset="-122"/>
                </a:rPr>
                <a:t>是</a:t>
              </a:r>
              <a:r>
                <a:rPr kumimoji="1" lang="en-US" altLang="zh-CN" sz="2800" b="1" i="1">
                  <a:latin typeface="Times New Roman" pitchFamily="18" charset="0"/>
                  <a:ea typeface="新宋体-18030" charset="-122"/>
                </a:rPr>
                <a:t>f</a:t>
              </a:r>
              <a:r>
                <a:rPr kumimoji="1" lang="en-US" altLang="zh-CN" sz="2800" b="1">
                  <a:latin typeface="Times New Roman" pitchFamily="18" charset="0"/>
                  <a:ea typeface="新宋体-18030" charset="-122"/>
                </a:rPr>
                <a:t>(</a:t>
              </a:r>
              <a:r>
                <a:rPr kumimoji="1" lang="en-US" altLang="zh-CN" sz="2800" b="1" i="1">
                  <a:latin typeface="Times New Roman" pitchFamily="18" charset="0"/>
                  <a:ea typeface="新宋体-18030" charset="-122"/>
                </a:rPr>
                <a:t>P</a:t>
              </a:r>
              <a:r>
                <a:rPr kumimoji="1" lang="en-US" altLang="zh-CN" sz="2800" b="1">
                  <a:latin typeface="Times New Roman" pitchFamily="18" charset="0"/>
                  <a:ea typeface="新宋体-18030" charset="-122"/>
                </a:rPr>
                <a:t>)</a:t>
              </a:r>
              <a:r>
                <a:rPr kumimoji="1" lang="zh-CN" altLang="en-US" sz="2800" b="1">
                  <a:latin typeface="Times New Roman" pitchFamily="18" charset="0"/>
                  <a:ea typeface="新宋体-18030" charset="-122"/>
                </a:rPr>
                <a:t>的</a:t>
              </a:r>
            </a:p>
          </p:txBody>
        </p:sp>
      </p:grpSp>
      <p:sp>
        <p:nvSpPr>
          <p:cNvPr id="79912" name="Text Box 40"/>
          <p:cNvSpPr txBox="1">
            <a:spLocks noChangeArrowheads="1"/>
          </p:cNvSpPr>
          <p:nvPr/>
        </p:nvSpPr>
        <p:spPr bwMode="auto">
          <a:xfrm>
            <a:off x="261938" y="214313"/>
            <a:ext cx="1143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66"/>
                </a:solidFill>
                <a:latin typeface="Times New Roman" pitchFamily="18" charset="0"/>
                <a:ea typeface="新宋体-18030" charset="-122"/>
              </a:rPr>
              <a:t>定理</a:t>
            </a:r>
            <a:r>
              <a:rPr kumimoji="1" lang="en-US" altLang="zh-CN" sz="2800" b="1">
                <a:solidFill>
                  <a:srgbClr val="FF0066"/>
                </a:solidFill>
                <a:latin typeface="Times New Roman" pitchFamily="18" charset="0"/>
                <a:ea typeface="新宋体-18030" charset="-122"/>
              </a:rPr>
              <a:t>:</a:t>
            </a:r>
          </a:p>
        </p:txBody>
      </p:sp>
      <p:sp>
        <p:nvSpPr>
          <p:cNvPr id="79913" name="Text Box 41"/>
          <p:cNvSpPr txBox="1">
            <a:spLocks noChangeArrowheads="1"/>
          </p:cNvSpPr>
          <p:nvPr/>
        </p:nvSpPr>
        <p:spPr bwMode="auto">
          <a:xfrm>
            <a:off x="722313" y="749300"/>
            <a:ext cx="7772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66"/>
                </a:solidFill>
                <a:latin typeface="Times New Roman" pitchFamily="18" charset="0"/>
                <a:ea typeface="新宋体-18030" charset="-122"/>
              </a:rPr>
              <a:t>定义区域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是指包含在定义域内的区域或闭区域．</a:t>
            </a:r>
          </a:p>
        </p:txBody>
      </p:sp>
      <p:sp>
        <p:nvSpPr>
          <p:cNvPr id="79914" name="Rectangle 42"/>
          <p:cNvSpPr>
            <a:spLocks noChangeArrowheads="1"/>
          </p:cNvSpPr>
          <p:nvPr/>
        </p:nvSpPr>
        <p:spPr bwMode="auto">
          <a:xfrm>
            <a:off x="1125538" y="188913"/>
            <a:ext cx="76946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一切多元初等函数在其</a:t>
            </a:r>
            <a:r>
              <a:rPr kumimoji="1" lang="zh-CN" altLang="en-US" sz="2800" b="1">
                <a:solidFill>
                  <a:srgbClr val="FF0066"/>
                </a:solidFill>
                <a:latin typeface="Times New Roman" pitchFamily="18" charset="0"/>
                <a:ea typeface="新宋体-18030" charset="-122"/>
              </a:rPr>
              <a:t>定义区域内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是连续的．</a:t>
            </a:r>
          </a:p>
        </p:txBody>
      </p:sp>
      <p:sp>
        <p:nvSpPr>
          <p:cNvPr id="79915" name="Text Box 43"/>
          <p:cNvSpPr txBox="1">
            <a:spLocks noChangeArrowheads="1"/>
          </p:cNvSpPr>
          <p:nvPr/>
        </p:nvSpPr>
        <p:spPr bwMode="auto">
          <a:xfrm>
            <a:off x="179388" y="3485951"/>
            <a:ext cx="14398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rgbClr val="FF0066"/>
                </a:solidFill>
                <a:latin typeface="Times New Roman" pitchFamily="18" charset="0"/>
                <a:ea typeface="新宋体-18030" charset="-122"/>
              </a:rPr>
              <a:t>例</a:t>
            </a:r>
            <a:r>
              <a:rPr kumimoji="1" lang="en-US" altLang="zh-CN" sz="2800" b="1" dirty="0" smtClean="0">
                <a:solidFill>
                  <a:srgbClr val="FF0066"/>
                </a:solidFill>
                <a:latin typeface="Times New Roman" pitchFamily="18" charset="0"/>
                <a:ea typeface="新宋体-18030" charset="-122"/>
              </a:rPr>
              <a:t>8.</a:t>
            </a:r>
            <a:endParaRPr kumimoji="1" lang="en-US" altLang="zh-CN" sz="2800" b="1" dirty="0">
              <a:solidFill>
                <a:srgbClr val="FF0066"/>
              </a:solidFill>
              <a:latin typeface="Times New Roman" pitchFamily="18" charset="0"/>
              <a:ea typeface="新宋体-18030" charset="-122"/>
            </a:endParaRPr>
          </a:p>
        </p:txBody>
      </p:sp>
      <p:sp>
        <p:nvSpPr>
          <p:cNvPr id="79916" name="Text Box 44"/>
          <p:cNvSpPr txBox="1">
            <a:spLocks noChangeArrowheads="1"/>
          </p:cNvSpPr>
          <p:nvPr/>
        </p:nvSpPr>
        <p:spPr bwMode="auto">
          <a:xfrm>
            <a:off x="1073696" y="3485951"/>
            <a:ext cx="762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求</a:t>
            </a:r>
          </a:p>
        </p:txBody>
      </p:sp>
      <p:graphicFrame>
        <p:nvGraphicFramePr>
          <p:cNvPr id="79917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584444"/>
              </p:ext>
            </p:extLst>
          </p:nvPr>
        </p:nvGraphicFramePr>
        <p:xfrm>
          <a:off x="1667718" y="3235325"/>
          <a:ext cx="160813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8" name="Equation" r:id="rId11" imgW="685800" imgH="469800" progId="Equation.3">
                  <p:embed/>
                </p:oleObj>
              </mc:Choice>
              <mc:Fallback>
                <p:oleObj name="Equation" r:id="rId11" imgW="68580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7718" y="3235325"/>
                        <a:ext cx="1608138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918" name="Text Box 46"/>
          <p:cNvSpPr txBox="1">
            <a:spLocks noChangeArrowheads="1"/>
          </p:cNvSpPr>
          <p:nvPr/>
        </p:nvSpPr>
        <p:spPr bwMode="auto">
          <a:xfrm>
            <a:off x="254000" y="4270375"/>
            <a:ext cx="914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解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:</a:t>
            </a:r>
          </a:p>
        </p:txBody>
      </p:sp>
      <p:graphicFrame>
        <p:nvGraphicFramePr>
          <p:cNvPr id="79919" name="Object 47"/>
          <p:cNvGraphicFramePr>
            <a:graphicFrameLocks noChangeAspect="1"/>
          </p:cNvGraphicFramePr>
          <p:nvPr/>
        </p:nvGraphicFramePr>
        <p:xfrm>
          <a:off x="1692275" y="4054475"/>
          <a:ext cx="2220913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9" name="Equation" r:id="rId13" imgW="1028520" imgH="419040" progId="Equation.3">
                  <p:embed/>
                </p:oleObj>
              </mc:Choice>
              <mc:Fallback>
                <p:oleObj name="Equation" r:id="rId13" imgW="10285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4054475"/>
                        <a:ext cx="2220913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920" name="Text Box 48"/>
          <p:cNvSpPr txBox="1">
            <a:spLocks noChangeArrowheads="1"/>
          </p:cNvSpPr>
          <p:nvPr/>
        </p:nvSpPr>
        <p:spPr bwMode="auto">
          <a:xfrm>
            <a:off x="863600" y="4216400"/>
            <a:ext cx="1260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函数</a:t>
            </a:r>
          </a:p>
        </p:txBody>
      </p:sp>
      <p:sp>
        <p:nvSpPr>
          <p:cNvPr id="79921" name="Text Box 49"/>
          <p:cNvSpPr txBox="1">
            <a:spLocks noChangeArrowheads="1"/>
          </p:cNvSpPr>
          <p:nvPr/>
        </p:nvSpPr>
        <p:spPr bwMode="auto">
          <a:xfrm>
            <a:off x="3779838" y="4191000"/>
            <a:ext cx="3352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是二元初等函数，</a:t>
            </a:r>
          </a:p>
        </p:txBody>
      </p:sp>
      <p:graphicFrame>
        <p:nvGraphicFramePr>
          <p:cNvPr id="79922" name="Object 50"/>
          <p:cNvGraphicFramePr>
            <a:graphicFrameLocks noChangeAspect="1"/>
          </p:cNvGraphicFramePr>
          <p:nvPr/>
        </p:nvGraphicFramePr>
        <p:xfrm>
          <a:off x="1106488" y="5505450"/>
          <a:ext cx="2673350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0" name="Equation" r:id="rId15" imgW="1193760" imgH="469800" progId="Equation.3">
                  <p:embed/>
                </p:oleObj>
              </mc:Choice>
              <mc:Fallback>
                <p:oleObj name="Equation" r:id="rId15" imgW="119376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488" y="5505450"/>
                        <a:ext cx="2673350" cy="1011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923" name="Object 51"/>
          <p:cNvGraphicFramePr>
            <a:graphicFrameLocks noChangeAspect="1"/>
          </p:cNvGraphicFramePr>
          <p:nvPr/>
        </p:nvGraphicFramePr>
        <p:xfrm>
          <a:off x="3708400" y="5503863"/>
          <a:ext cx="187166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1" name="Equation" r:id="rId17" imgW="774360" imgH="393480" progId="Equation.3">
                  <p:embed/>
                </p:oleObj>
              </mc:Choice>
              <mc:Fallback>
                <p:oleObj name="Equation" r:id="rId17" imgW="7743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5503863"/>
                        <a:ext cx="187166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924" name="Object 52"/>
          <p:cNvGraphicFramePr>
            <a:graphicFrameLocks noChangeAspect="1"/>
          </p:cNvGraphicFramePr>
          <p:nvPr/>
        </p:nvGraphicFramePr>
        <p:xfrm>
          <a:off x="1403350" y="4905375"/>
          <a:ext cx="381635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2" name="Equation" r:id="rId19" imgW="1688760" imgH="266400" progId="Equation.DSMT4">
                  <p:embed/>
                </p:oleObj>
              </mc:Choice>
              <mc:Fallback>
                <p:oleObj name="Equation" r:id="rId19" imgW="168876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905375"/>
                        <a:ext cx="381635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696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9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9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9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9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9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9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9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9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9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9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9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9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9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9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9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9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79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95" grpId="0"/>
      <p:bldP spid="79900" grpId="0"/>
      <p:bldP spid="79902" grpId="0"/>
      <p:bldP spid="79913" grpId="0"/>
      <p:bldP spid="79915" grpId="0"/>
      <p:bldP spid="79916" grpId="0"/>
      <p:bldP spid="79918" grpId="0"/>
      <p:bldP spid="79920" grpId="0"/>
      <p:bldP spid="799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6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3531307"/>
              </p:ext>
            </p:extLst>
          </p:nvPr>
        </p:nvGraphicFramePr>
        <p:xfrm>
          <a:off x="663129" y="284415"/>
          <a:ext cx="7797303" cy="2424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49" name="Equation" r:id="rId3" imgW="3784320" imgH="1168200" progId="Equation.DSMT4">
                  <p:embed/>
                </p:oleObj>
              </mc:Choice>
              <mc:Fallback>
                <p:oleObj name="Equation" r:id="rId3" imgW="3784320" imgH="1168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129" y="284415"/>
                        <a:ext cx="7797303" cy="24245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1091776"/>
              </p:ext>
            </p:extLst>
          </p:nvPr>
        </p:nvGraphicFramePr>
        <p:xfrm>
          <a:off x="1905000" y="2667000"/>
          <a:ext cx="32004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50" name="Equation" r:id="rId5" imgW="1346200" imgH="203200" progId="Equation.DSMT4">
                  <p:embed/>
                </p:oleObj>
              </mc:Choice>
              <mc:Fallback>
                <p:oleObj name="Equation" r:id="rId5" imgW="13462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667000"/>
                        <a:ext cx="3200400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517525" y="2687638"/>
            <a:ext cx="4940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/>
              <a:t>解</a:t>
            </a:r>
          </a:p>
        </p:txBody>
      </p:sp>
      <p:sp>
        <p:nvSpPr>
          <p:cNvPr id="45064" name="Text Box 8"/>
          <p:cNvSpPr txBox="1">
            <a:spLocks noChangeArrowheads="1"/>
          </p:cNvSpPr>
          <p:nvPr/>
        </p:nvSpPr>
        <p:spPr bwMode="auto">
          <a:xfrm>
            <a:off x="1295400" y="2667000"/>
            <a:ext cx="4940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0000"/>
                </a:solidFill>
              </a:rPr>
              <a:t>令</a:t>
            </a:r>
          </a:p>
        </p:txBody>
      </p:sp>
      <p:graphicFrame>
        <p:nvGraphicFramePr>
          <p:cNvPr id="4506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1994538"/>
              </p:ext>
            </p:extLst>
          </p:nvPr>
        </p:nvGraphicFramePr>
        <p:xfrm>
          <a:off x="1524000" y="3200400"/>
          <a:ext cx="6629400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51" name="Equation" r:id="rId7" imgW="3238500" imgH="495300" progId="Equation.DSMT4">
                  <p:embed/>
                </p:oleObj>
              </mc:Choice>
              <mc:Fallback>
                <p:oleObj name="Equation" r:id="rId7" imgW="3238500" imgH="495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200400"/>
                        <a:ext cx="6629400" cy="1014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155103"/>
              </p:ext>
            </p:extLst>
          </p:nvPr>
        </p:nvGraphicFramePr>
        <p:xfrm>
          <a:off x="1600200" y="4419600"/>
          <a:ext cx="266700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52" name="Equation" r:id="rId9" imgW="1269449" imgH="380835" progId="Equation.DSMT4">
                  <p:embed/>
                </p:oleObj>
              </mc:Choice>
              <mc:Fallback>
                <p:oleObj name="Equation" r:id="rId9" imgW="1269449" imgH="38083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419600"/>
                        <a:ext cx="2667000" cy="80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074" name="Group 18"/>
          <p:cNvGrpSpPr>
            <a:grpSpLocks/>
          </p:cNvGrpSpPr>
          <p:nvPr/>
        </p:nvGrpSpPr>
        <p:grpSpPr bwMode="auto">
          <a:xfrm>
            <a:off x="1295400" y="5256217"/>
            <a:ext cx="4228030" cy="517526"/>
            <a:chOff x="672" y="3311"/>
            <a:chExt cx="2593" cy="326"/>
          </a:xfrm>
        </p:grpSpPr>
        <p:sp>
          <p:nvSpPr>
            <p:cNvPr id="45070" name="Rectangle 14"/>
            <p:cNvSpPr>
              <a:spLocks noChangeArrowheads="1"/>
            </p:cNvSpPr>
            <p:nvPr/>
          </p:nvSpPr>
          <p:spPr bwMode="auto">
            <a:xfrm>
              <a:off x="672" y="3311"/>
              <a:ext cx="69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故函数</a:t>
              </a:r>
              <a:endParaRPr lang="zh-CN" altLang="en-US" sz="2400" b="1">
                <a:solidFill>
                  <a:srgbClr val="000000"/>
                </a:solidFill>
                <a:latin typeface="Arial" pitchFamily="34" charset="0"/>
              </a:endParaRPr>
            </a:p>
          </p:txBody>
        </p:sp>
        <p:graphicFrame>
          <p:nvGraphicFramePr>
            <p:cNvPr id="45069" name="Object 13"/>
            <p:cNvGraphicFramePr>
              <a:graphicFrameLocks noChangeAspect="1"/>
            </p:cNvGraphicFramePr>
            <p:nvPr/>
          </p:nvGraphicFramePr>
          <p:xfrm>
            <a:off x="1296" y="3360"/>
            <a:ext cx="672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2553" name="Equation" r:id="rId11" imgW="482391" imgH="203112" progId="Equation.DSMT4">
                    <p:embed/>
                  </p:oleObj>
                </mc:Choice>
                <mc:Fallback>
                  <p:oleObj name="Equation" r:id="rId11" imgW="482391" imgH="203112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3360"/>
                          <a:ext cx="672" cy="27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071" name="Rectangle 15"/>
            <p:cNvSpPr>
              <a:spLocks noChangeArrowheads="1"/>
            </p:cNvSpPr>
            <p:nvPr/>
          </p:nvSpPr>
          <p:spPr bwMode="auto">
            <a:xfrm>
              <a:off x="1920" y="3330"/>
              <a:ext cx="134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在（</a:t>
              </a:r>
              <a:r>
                <a:rPr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0,0</a:t>
              </a:r>
              <a:r>
                <a:rPr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）连续</a:t>
              </a:r>
              <a:r>
                <a:rPr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.</a:t>
              </a:r>
              <a:endParaRPr lang="en-US" altLang="zh-CN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45073" name="Rectangle 17"/>
          <p:cNvSpPr>
            <a:spLocks noChangeArrowheads="1"/>
          </p:cNvSpPr>
          <p:nvPr/>
        </p:nvSpPr>
        <p:spPr bwMode="auto">
          <a:xfrm>
            <a:off x="322063" y="735087"/>
            <a:ext cx="6495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例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9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78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3" grpId="0"/>
      <p:bldP spid="450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87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192888"/>
              </p:ext>
            </p:extLst>
          </p:nvPr>
        </p:nvGraphicFramePr>
        <p:xfrm>
          <a:off x="1114425" y="168275"/>
          <a:ext cx="573087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" name="Equation" r:id="rId3" imgW="3403440" imgH="215640" progId="Equation.DSMT4">
                  <p:embed/>
                </p:oleObj>
              </mc:Choice>
              <mc:Fallback>
                <p:oleObj name="Equation" r:id="rId3" imgW="34034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168275"/>
                        <a:ext cx="5730875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8804" name="AutoShape 20"/>
          <p:cNvSpPr>
            <a:spLocks noChangeArrowheads="1"/>
          </p:cNvSpPr>
          <p:nvPr/>
        </p:nvSpPr>
        <p:spPr bwMode="auto">
          <a:xfrm>
            <a:off x="1189038" y="2781300"/>
            <a:ext cx="1439862" cy="431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kumimoji="0" lang="zh-CN" altLang="en-US" sz="2400">
                <a:solidFill>
                  <a:srgbClr val="FFFF00"/>
                </a:solidFill>
                <a:ea typeface="楷体_GB2312" pitchFamily="49" charset="-122"/>
              </a:rPr>
              <a:t>连续</a:t>
            </a:r>
          </a:p>
        </p:txBody>
      </p:sp>
      <p:sp>
        <p:nvSpPr>
          <p:cNvPr id="758805" name="AutoShape 21"/>
          <p:cNvSpPr>
            <a:spLocks noChangeArrowheads="1"/>
          </p:cNvSpPr>
          <p:nvPr/>
        </p:nvSpPr>
        <p:spPr bwMode="auto">
          <a:xfrm>
            <a:off x="3779838" y="2781300"/>
            <a:ext cx="1439862" cy="431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kumimoji="0" lang="zh-CN" altLang="en-US" sz="2400">
                <a:solidFill>
                  <a:srgbClr val="FFFF00"/>
                </a:solidFill>
                <a:ea typeface="楷体_GB2312" pitchFamily="49" charset="-122"/>
              </a:rPr>
              <a:t>可偏导</a:t>
            </a:r>
          </a:p>
        </p:txBody>
      </p:sp>
      <p:sp>
        <p:nvSpPr>
          <p:cNvPr id="758806" name="AutoShape 22"/>
          <p:cNvSpPr>
            <a:spLocks noChangeArrowheads="1"/>
          </p:cNvSpPr>
          <p:nvPr/>
        </p:nvSpPr>
        <p:spPr bwMode="auto">
          <a:xfrm>
            <a:off x="2555875" y="1700213"/>
            <a:ext cx="1439863" cy="431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kumimoji="0" lang="zh-CN" altLang="en-US" sz="2400">
                <a:solidFill>
                  <a:srgbClr val="FFFF00"/>
                </a:solidFill>
                <a:ea typeface="楷体_GB2312" pitchFamily="49" charset="-122"/>
              </a:rPr>
              <a:t>可微</a:t>
            </a:r>
          </a:p>
        </p:txBody>
      </p:sp>
      <p:sp>
        <p:nvSpPr>
          <p:cNvPr id="758807" name="Line 23"/>
          <p:cNvSpPr>
            <a:spLocks noChangeShapeType="1"/>
          </p:cNvSpPr>
          <p:nvPr/>
        </p:nvSpPr>
        <p:spPr bwMode="auto">
          <a:xfrm>
            <a:off x="2771775" y="3068638"/>
            <a:ext cx="93662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808" name="Line 24"/>
          <p:cNvSpPr>
            <a:spLocks noChangeShapeType="1"/>
          </p:cNvSpPr>
          <p:nvPr/>
        </p:nvSpPr>
        <p:spPr bwMode="auto">
          <a:xfrm>
            <a:off x="2771775" y="2924175"/>
            <a:ext cx="93662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809" name="Line 25"/>
          <p:cNvSpPr>
            <a:spLocks noChangeShapeType="1"/>
          </p:cNvSpPr>
          <p:nvPr/>
        </p:nvSpPr>
        <p:spPr bwMode="auto">
          <a:xfrm>
            <a:off x="3924300" y="2203450"/>
            <a:ext cx="576263" cy="504825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810" name="Line 26"/>
          <p:cNvSpPr>
            <a:spLocks noChangeShapeType="1"/>
          </p:cNvSpPr>
          <p:nvPr/>
        </p:nvSpPr>
        <p:spPr bwMode="auto">
          <a:xfrm flipV="1">
            <a:off x="1836738" y="2203450"/>
            <a:ext cx="576262" cy="504825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811" name="Line 27"/>
          <p:cNvSpPr>
            <a:spLocks noChangeShapeType="1"/>
          </p:cNvSpPr>
          <p:nvPr/>
        </p:nvSpPr>
        <p:spPr bwMode="auto">
          <a:xfrm flipV="1">
            <a:off x="2124075" y="2203450"/>
            <a:ext cx="576263" cy="504825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812" name="Line 28"/>
          <p:cNvSpPr>
            <a:spLocks noChangeShapeType="1"/>
          </p:cNvSpPr>
          <p:nvPr/>
        </p:nvSpPr>
        <p:spPr bwMode="auto">
          <a:xfrm>
            <a:off x="3636963" y="2203450"/>
            <a:ext cx="576262" cy="504825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813" name="Line 29"/>
          <p:cNvSpPr>
            <a:spLocks noChangeShapeType="1"/>
          </p:cNvSpPr>
          <p:nvPr/>
        </p:nvSpPr>
        <p:spPr bwMode="auto">
          <a:xfrm>
            <a:off x="3132138" y="2997200"/>
            <a:ext cx="144462" cy="144463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814" name="Line 30"/>
          <p:cNvSpPr>
            <a:spLocks noChangeShapeType="1"/>
          </p:cNvSpPr>
          <p:nvPr/>
        </p:nvSpPr>
        <p:spPr bwMode="auto">
          <a:xfrm flipH="1">
            <a:off x="3925888" y="2422525"/>
            <a:ext cx="71437" cy="142875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815" name="AutoShape 31"/>
          <p:cNvSpPr>
            <a:spLocks noChangeArrowheads="1"/>
          </p:cNvSpPr>
          <p:nvPr/>
        </p:nvSpPr>
        <p:spPr bwMode="auto">
          <a:xfrm>
            <a:off x="2268538" y="692150"/>
            <a:ext cx="2017712" cy="431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kumimoji="0" lang="zh-CN" altLang="en-US" sz="2400">
                <a:solidFill>
                  <a:srgbClr val="FFFF00"/>
                </a:solidFill>
                <a:ea typeface="楷体_GB2312" pitchFamily="49" charset="-122"/>
              </a:rPr>
              <a:t>偏导数连续</a:t>
            </a:r>
          </a:p>
        </p:txBody>
      </p:sp>
      <p:sp>
        <p:nvSpPr>
          <p:cNvPr id="758816" name="Line 32"/>
          <p:cNvSpPr>
            <a:spLocks noChangeShapeType="1"/>
          </p:cNvSpPr>
          <p:nvPr/>
        </p:nvSpPr>
        <p:spPr bwMode="auto">
          <a:xfrm flipH="1" flipV="1">
            <a:off x="3349625" y="1123950"/>
            <a:ext cx="0" cy="576263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817" name="Line 33"/>
          <p:cNvSpPr>
            <a:spLocks noChangeShapeType="1"/>
          </p:cNvSpPr>
          <p:nvPr/>
        </p:nvSpPr>
        <p:spPr bwMode="auto">
          <a:xfrm flipV="1">
            <a:off x="3133725" y="1123950"/>
            <a:ext cx="0" cy="574675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818" name="Line 34"/>
          <p:cNvSpPr>
            <a:spLocks noChangeShapeType="1"/>
          </p:cNvSpPr>
          <p:nvPr/>
        </p:nvSpPr>
        <p:spPr bwMode="auto">
          <a:xfrm flipH="1">
            <a:off x="3278188" y="1412875"/>
            <a:ext cx="142875" cy="6985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819" name="Line 35"/>
          <p:cNvSpPr>
            <a:spLocks noChangeShapeType="1"/>
          </p:cNvSpPr>
          <p:nvPr/>
        </p:nvSpPr>
        <p:spPr bwMode="auto">
          <a:xfrm>
            <a:off x="2052638" y="2420938"/>
            <a:ext cx="73025" cy="144462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820" name="Line 36"/>
          <p:cNvSpPr>
            <a:spLocks noChangeShapeType="1"/>
          </p:cNvSpPr>
          <p:nvPr/>
        </p:nvSpPr>
        <p:spPr bwMode="auto">
          <a:xfrm>
            <a:off x="3205163" y="2852738"/>
            <a:ext cx="144462" cy="144462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821" name="Text Box 37"/>
          <p:cNvSpPr txBox="1">
            <a:spLocks noChangeArrowheads="1"/>
          </p:cNvSpPr>
          <p:nvPr/>
        </p:nvSpPr>
        <p:spPr bwMode="auto">
          <a:xfrm>
            <a:off x="395288" y="4508500"/>
            <a:ext cx="5329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/>
              <a:t>（二） 重点、难点及易错点解析</a:t>
            </a:r>
          </a:p>
        </p:txBody>
      </p:sp>
      <p:sp>
        <p:nvSpPr>
          <p:cNvPr id="758822" name="Text Box 38"/>
          <p:cNvSpPr txBox="1">
            <a:spLocks noChangeArrowheads="1"/>
          </p:cNvSpPr>
          <p:nvPr/>
        </p:nvSpPr>
        <p:spPr bwMode="auto">
          <a:xfrm>
            <a:off x="539750" y="5048250"/>
            <a:ext cx="846137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300" dirty="0"/>
              <a:t>1</a:t>
            </a:r>
            <a:r>
              <a:rPr lang="zh-CN" altLang="en-US" sz="2300" dirty="0"/>
              <a:t>、 求二元函数在分段函数的分界点或不连续点处的偏导数</a:t>
            </a:r>
            <a:r>
              <a:rPr lang="en-US" altLang="zh-CN" sz="2300" dirty="0"/>
              <a:t>,</a:t>
            </a:r>
            <a:r>
              <a:rPr lang="zh-CN" altLang="en-US" sz="2300" dirty="0"/>
              <a:t>需用</a:t>
            </a:r>
          </a:p>
        </p:txBody>
      </p:sp>
      <p:sp>
        <p:nvSpPr>
          <p:cNvPr id="758823" name="Text Box 39"/>
          <p:cNvSpPr txBox="1">
            <a:spLocks noChangeArrowheads="1"/>
          </p:cNvSpPr>
          <p:nvPr/>
        </p:nvSpPr>
        <p:spPr bwMode="auto">
          <a:xfrm>
            <a:off x="-36513" y="5516563"/>
            <a:ext cx="5329238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300" dirty="0"/>
              <a:t>偏导数定义</a:t>
            </a:r>
            <a:r>
              <a:rPr lang="en-US" altLang="zh-CN" sz="2300" dirty="0"/>
              <a:t>.</a:t>
            </a:r>
          </a:p>
        </p:txBody>
      </p:sp>
      <p:sp>
        <p:nvSpPr>
          <p:cNvPr id="758824" name="AutoShape 40"/>
          <p:cNvSpPr>
            <a:spLocks noChangeArrowheads="1"/>
          </p:cNvSpPr>
          <p:nvPr/>
        </p:nvSpPr>
        <p:spPr bwMode="auto">
          <a:xfrm>
            <a:off x="1187450" y="3933825"/>
            <a:ext cx="1439863" cy="431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kumimoji="0" lang="zh-CN" altLang="en-US" sz="2400">
                <a:solidFill>
                  <a:srgbClr val="FFFF00"/>
                </a:solidFill>
                <a:ea typeface="楷体_GB2312" pitchFamily="49" charset="-122"/>
              </a:rPr>
              <a:t>极限存在</a:t>
            </a:r>
          </a:p>
        </p:txBody>
      </p:sp>
      <p:sp>
        <p:nvSpPr>
          <p:cNvPr id="758825" name="Line 41"/>
          <p:cNvSpPr>
            <a:spLocks noChangeShapeType="1"/>
          </p:cNvSpPr>
          <p:nvPr/>
        </p:nvSpPr>
        <p:spPr bwMode="auto">
          <a:xfrm flipV="1">
            <a:off x="1835150" y="3213100"/>
            <a:ext cx="0" cy="720725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826" name="Line 42"/>
          <p:cNvSpPr>
            <a:spLocks noChangeShapeType="1"/>
          </p:cNvSpPr>
          <p:nvPr/>
        </p:nvSpPr>
        <p:spPr bwMode="auto">
          <a:xfrm flipV="1">
            <a:off x="2124075" y="3213100"/>
            <a:ext cx="0" cy="720725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827" name="Line 43"/>
          <p:cNvSpPr>
            <a:spLocks noChangeShapeType="1"/>
          </p:cNvSpPr>
          <p:nvPr/>
        </p:nvSpPr>
        <p:spPr bwMode="auto">
          <a:xfrm>
            <a:off x="1763713" y="3573463"/>
            <a:ext cx="144462" cy="71437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58828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27888"/>
              </p:ext>
            </p:extLst>
          </p:nvPr>
        </p:nvGraphicFramePr>
        <p:xfrm>
          <a:off x="722313" y="5805488"/>
          <a:ext cx="6526212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8" name="Equation" r:id="rId5" imgW="3390840" imgH="419040" progId="Equation.DSMT4">
                  <p:embed/>
                </p:oleObj>
              </mc:Choice>
              <mc:Fallback>
                <p:oleObj name="Equation" r:id="rId5" imgW="33908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313" y="5805488"/>
                        <a:ext cx="6526212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829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7650903"/>
              </p:ext>
            </p:extLst>
          </p:nvPr>
        </p:nvGraphicFramePr>
        <p:xfrm>
          <a:off x="7427913" y="5962650"/>
          <a:ext cx="124618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9" name="Equation" r:id="rId7" imgW="647640" imgH="203040" progId="Equation.DSMT4">
                  <p:embed/>
                </p:oleObj>
              </mc:Choice>
              <mc:Fallback>
                <p:oleObj name="Equation" r:id="rId7" imgW="6476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7913" y="5962650"/>
                        <a:ext cx="1246187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830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662217"/>
              </p:ext>
            </p:extLst>
          </p:nvPr>
        </p:nvGraphicFramePr>
        <p:xfrm>
          <a:off x="36513" y="6454775"/>
          <a:ext cx="366553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0" name="Equation" r:id="rId9" imgW="1904760" imgH="215640" progId="Equation.DSMT4">
                  <p:embed/>
                </p:oleObj>
              </mc:Choice>
              <mc:Fallback>
                <p:oleObj name="Equation" r:id="rId9" imgW="19047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3" y="6454775"/>
                        <a:ext cx="3665537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831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4714909"/>
              </p:ext>
            </p:extLst>
          </p:nvPr>
        </p:nvGraphicFramePr>
        <p:xfrm>
          <a:off x="3902075" y="6454775"/>
          <a:ext cx="4813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1" name="Equation" r:id="rId11" imgW="2501640" imgH="215640" progId="Equation.DSMT4">
                  <p:embed/>
                </p:oleObj>
              </mc:Choice>
              <mc:Fallback>
                <p:oleObj name="Equation" r:id="rId11" imgW="25016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2075" y="6454775"/>
                        <a:ext cx="4813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231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5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588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588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588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588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58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58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58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58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588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588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58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58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58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758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58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58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58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58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58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58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58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758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58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58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588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588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58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58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58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58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2000"/>
                                        <p:tgtEl>
                                          <p:spTgt spid="758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2000"/>
                                        <p:tgtEl>
                                          <p:spTgt spid="758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2000"/>
                                        <p:tgtEl>
                                          <p:spTgt spid="758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000"/>
                                        <p:tgtEl>
                                          <p:spTgt spid="758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2000"/>
                                        <p:tgtEl>
                                          <p:spTgt spid="758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2000"/>
                                        <p:tgtEl>
                                          <p:spTgt spid="758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2000"/>
                                        <p:tgtEl>
                                          <p:spTgt spid="758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804" grpId="0" animBg="1"/>
      <p:bldP spid="758805" grpId="0" animBg="1"/>
      <p:bldP spid="758806" grpId="0" animBg="1"/>
      <p:bldP spid="758807" grpId="0" animBg="1"/>
      <p:bldP spid="758808" grpId="0" animBg="1"/>
      <p:bldP spid="758809" grpId="0" animBg="1"/>
      <p:bldP spid="758810" grpId="0" animBg="1"/>
      <p:bldP spid="758811" grpId="0" animBg="1"/>
      <p:bldP spid="758812" grpId="0" animBg="1"/>
      <p:bldP spid="758813" grpId="0" animBg="1"/>
      <p:bldP spid="758814" grpId="0" animBg="1"/>
      <p:bldP spid="758815" grpId="0" animBg="1"/>
      <p:bldP spid="758816" grpId="0" animBg="1"/>
      <p:bldP spid="758817" grpId="0" animBg="1"/>
      <p:bldP spid="758818" grpId="0" animBg="1"/>
      <p:bldP spid="758819" grpId="0" animBg="1"/>
      <p:bldP spid="758820" grpId="0" animBg="1"/>
      <p:bldP spid="758821" grpId="0" autoUpdateAnimBg="0"/>
      <p:bldP spid="758822" grpId="0" autoUpdateAnimBg="0"/>
      <p:bldP spid="758823" grpId="0" autoUpdateAnimBg="0"/>
      <p:bldP spid="758824" grpId="0" animBg="1"/>
      <p:bldP spid="758825" grpId="0" animBg="1"/>
      <p:bldP spid="758826" grpId="0" animBg="1"/>
      <p:bldP spid="75882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8030A-A703-4194-816A-3A0F15C04695}" type="slidenum">
              <a:rPr lang="en-US" altLang="zh-CN"/>
              <a:pPr/>
              <a:t>50</a:t>
            </a:fld>
            <a:endParaRPr lang="en-US" altLang="zh-CN"/>
          </a:p>
        </p:txBody>
      </p:sp>
      <p:sp>
        <p:nvSpPr>
          <p:cNvPr id="80910" name="Text Box 14"/>
          <p:cNvSpPr txBox="1">
            <a:spLocks noChangeArrowheads="1"/>
          </p:cNvSpPr>
          <p:nvPr/>
        </p:nvSpPr>
        <p:spPr bwMode="auto">
          <a:xfrm>
            <a:off x="323850" y="188913"/>
            <a:ext cx="35242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4. 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多元函数的偏导数</a:t>
            </a:r>
          </a:p>
        </p:txBody>
      </p:sp>
      <p:sp>
        <p:nvSpPr>
          <p:cNvPr id="80911" name="Text Box 15"/>
          <p:cNvSpPr txBox="1">
            <a:spLocks noChangeArrowheads="1"/>
          </p:cNvSpPr>
          <p:nvPr/>
        </p:nvSpPr>
        <p:spPr bwMode="auto">
          <a:xfrm>
            <a:off x="261938" y="825500"/>
            <a:ext cx="25923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(1)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定义：</a:t>
            </a:r>
          </a:p>
        </p:txBody>
      </p:sp>
      <p:graphicFrame>
        <p:nvGraphicFramePr>
          <p:cNvPr id="80913" name="Object 17"/>
          <p:cNvGraphicFramePr>
            <a:graphicFrameLocks noChangeAspect="1"/>
          </p:cNvGraphicFramePr>
          <p:nvPr/>
        </p:nvGraphicFramePr>
        <p:xfrm>
          <a:off x="1652588" y="825500"/>
          <a:ext cx="1550987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42" name="Equation" r:id="rId3" imgW="685800" imgH="228600" progId="Equation.3">
                  <p:embed/>
                </p:oleObj>
              </mc:Choice>
              <mc:Fallback>
                <p:oleObj name="Equation" r:id="rId3" imgW="685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2588" y="825500"/>
                        <a:ext cx="1550987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14" name="Object 18"/>
          <p:cNvGraphicFramePr>
            <a:graphicFrameLocks noChangeAspect="1"/>
          </p:cNvGraphicFramePr>
          <p:nvPr/>
        </p:nvGraphicFramePr>
        <p:xfrm>
          <a:off x="1619250" y="1677988"/>
          <a:ext cx="1512888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43" name="Equation" r:id="rId5" imgW="685800" imgH="241200" progId="Equation.3">
                  <p:embed/>
                </p:oleObj>
              </mc:Choice>
              <mc:Fallback>
                <p:oleObj name="Equation" r:id="rId5" imgW="685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677988"/>
                        <a:ext cx="1512888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15" name="Object 19"/>
          <p:cNvGraphicFramePr>
            <a:graphicFrameLocks noChangeAspect="1"/>
          </p:cNvGraphicFramePr>
          <p:nvPr/>
        </p:nvGraphicFramePr>
        <p:xfrm>
          <a:off x="3146425" y="620713"/>
          <a:ext cx="3802063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44" name="Equation" r:id="rId7" imgW="1777680" imgH="393480" progId="Equation.3">
                  <p:embed/>
                </p:oleObj>
              </mc:Choice>
              <mc:Fallback>
                <p:oleObj name="Equation" r:id="rId7" imgW="17776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6425" y="620713"/>
                        <a:ext cx="3802063" cy="88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16" name="Object 20"/>
          <p:cNvGraphicFramePr>
            <a:graphicFrameLocks noChangeAspect="1"/>
          </p:cNvGraphicFramePr>
          <p:nvPr/>
        </p:nvGraphicFramePr>
        <p:xfrm>
          <a:off x="3087688" y="1500188"/>
          <a:ext cx="378936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45" name="Equation" r:id="rId9" imgW="1765080" imgH="419040" progId="Equation.3">
                  <p:embed/>
                </p:oleObj>
              </mc:Choice>
              <mc:Fallback>
                <p:oleObj name="Equation" r:id="rId9" imgW="17650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7688" y="1500188"/>
                        <a:ext cx="3789362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17" name="Object 21"/>
          <p:cNvGraphicFramePr>
            <a:graphicFrameLocks noChangeAspect="1"/>
          </p:cNvGraphicFramePr>
          <p:nvPr/>
        </p:nvGraphicFramePr>
        <p:xfrm>
          <a:off x="2843213" y="2570163"/>
          <a:ext cx="4321175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46" name="Equation" r:id="rId11" imgW="2044440" imgH="406080" progId="Equation.DSMT4">
                  <p:embed/>
                </p:oleObj>
              </mc:Choice>
              <mc:Fallback>
                <p:oleObj name="Equation" r:id="rId11" imgW="204444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570163"/>
                        <a:ext cx="4321175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18" name="Object 22"/>
          <p:cNvGraphicFramePr>
            <a:graphicFrameLocks noChangeAspect="1"/>
          </p:cNvGraphicFramePr>
          <p:nvPr/>
        </p:nvGraphicFramePr>
        <p:xfrm>
          <a:off x="2700338" y="3357563"/>
          <a:ext cx="2592387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47" name="Equation" r:id="rId13" imgW="1155600" imgH="431640" progId="Equation.DSMT4">
                  <p:embed/>
                </p:oleObj>
              </mc:Choice>
              <mc:Fallback>
                <p:oleObj name="Equation" r:id="rId13" imgW="11556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3357563"/>
                        <a:ext cx="2592387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19" name="Object 23"/>
          <p:cNvGraphicFramePr>
            <a:graphicFrameLocks noChangeAspect="1"/>
          </p:cNvGraphicFramePr>
          <p:nvPr/>
        </p:nvGraphicFramePr>
        <p:xfrm>
          <a:off x="1258888" y="2730500"/>
          <a:ext cx="158432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48" name="Equation" r:id="rId15" imgW="647640" imgH="228600" progId="Equation.DSMT4">
                  <p:embed/>
                </p:oleObj>
              </mc:Choice>
              <mc:Fallback>
                <p:oleObj name="Equation" r:id="rId15" imgW="6476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730500"/>
                        <a:ext cx="1584325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20" name="Object 24"/>
          <p:cNvGraphicFramePr>
            <a:graphicFrameLocks noChangeAspect="1"/>
          </p:cNvGraphicFramePr>
          <p:nvPr/>
        </p:nvGraphicFramePr>
        <p:xfrm>
          <a:off x="2843213" y="5365750"/>
          <a:ext cx="2592387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49" name="Equation" r:id="rId17" imgW="1155600" imgH="431640" progId="Equation.DSMT4">
                  <p:embed/>
                </p:oleObj>
              </mc:Choice>
              <mc:Fallback>
                <p:oleObj name="Equation" r:id="rId17" imgW="11556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5365750"/>
                        <a:ext cx="2592387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21" name="Object 25"/>
          <p:cNvGraphicFramePr>
            <a:graphicFrameLocks noChangeAspect="1"/>
          </p:cNvGraphicFramePr>
          <p:nvPr/>
        </p:nvGraphicFramePr>
        <p:xfrm>
          <a:off x="2843213" y="4432300"/>
          <a:ext cx="4465637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0" name="Equation" r:id="rId19" imgW="2158920" imgH="431640" progId="Equation.DSMT4">
                  <p:embed/>
                </p:oleObj>
              </mc:Choice>
              <mc:Fallback>
                <p:oleObj name="Equation" r:id="rId19" imgW="21589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4432300"/>
                        <a:ext cx="4465637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22" name="Object 26"/>
          <p:cNvGraphicFramePr>
            <a:graphicFrameLocks noChangeAspect="1"/>
          </p:cNvGraphicFramePr>
          <p:nvPr/>
        </p:nvGraphicFramePr>
        <p:xfrm>
          <a:off x="1344613" y="4627563"/>
          <a:ext cx="1582737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1" name="Equation" r:id="rId21" imgW="647640" imgH="241200" progId="Equation.DSMT4">
                  <p:embed/>
                </p:oleObj>
              </mc:Choice>
              <mc:Fallback>
                <p:oleObj name="Equation" r:id="rId21" imgW="6476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4613" y="4627563"/>
                        <a:ext cx="1582737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28" name="Rectangle 32"/>
          <p:cNvSpPr>
            <a:spLocks noChangeArrowheads="1"/>
          </p:cNvSpPr>
          <p:nvPr/>
        </p:nvSpPr>
        <p:spPr bwMode="auto">
          <a:xfrm>
            <a:off x="971550" y="2565400"/>
            <a:ext cx="7056438" cy="381635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80929" name="Object 33"/>
          <p:cNvGraphicFramePr>
            <a:graphicFrameLocks noChangeAspect="1"/>
          </p:cNvGraphicFramePr>
          <p:nvPr/>
        </p:nvGraphicFramePr>
        <p:xfrm>
          <a:off x="5219700" y="3502025"/>
          <a:ext cx="208915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2" name="Equation" r:id="rId23" imgW="927000" imgH="330120" progId="Equation.DSMT4">
                  <p:embed/>
                </p:oleObj>
              </mc:Choice>
              <mc:Fallback>
                <p:oleObj name="Equation" r:id="rId23" imgW="92700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3502025"/>
                        <a:ext cx="2089150" cy="796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30" name="Object 34"/>
          <p:cNvGraphicFramePr>
            <a:graphicFrameLocks noChangeAspect="1"/>
          </p:cNvGraphicFramePr>
          <p:nvPr/>
        </p:nvGraphicFramePr>
        <p:xfrm>
          <a:off x="5292725" y="5495925"/>
          <a:ext cx="2232025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3" name="Equation" r:id="rId25" imgW="927000" imgH="368280" progId="Equation.DSMT4">
                  <p:embed/>
                </p:oleObj>
              </mc:Choice>
              <mc:Fallback>
                <p:oleObj name="Equation" r:id="rId25" imgW="92700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5495925"/>
                        <a:ext cx="2232025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593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0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0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0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0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0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0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0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0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0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0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0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2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B4CAC-D9D9-44F5-873B-4A9B4F8DD854}" type="slidenum">
              <a:rPr lang="en-US" altLang="zh-CN"/>
              <a:pPr/>
              <a:t>51</a:t>
            </a:fld>
            <a:endParaRPr lang="en-US" altLang="zh-CN"/>
          </a:p>
        </p:txBody>
      </p:sp>
      <p:sp>
        <p:nvSpPr>
          <p:cNvPr id="124932" name="Text Box 4"/>
          <p:cNvSpPr txBox="1">
            <a:spLocks noChangeArrowheads="1"/>
          </p:cNvSpPr>
          <p:nvPr/>
        </p:nvSpPr>
        <p:spPr bwMode="auto">
          <a:xfrm>
            <a:off x="179388" y="188913"/>
            <a:ext cx="84248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(2)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多元函数的偏导数与一元函数导数的不同点：</a:t>
            </a:r>
          </a:p>
        </p:txBody>
      </p:sp>
      <p:grpSp>
        <p:nvGrpSpPr>
          <p:cNvPr id="124933" name="Group 5"/>
          <p:cNvGrpSpPr>
            <a:grpSpLocks/>
          </p:cNvGrpSpPr>
          <p:nvPr/>
        </p:nvGrpSpPr>
        <p:grpSpPr bwMode="auto">
          <a:xfrm>
            <a:off x="900113" y="723900"/>
            <a:ext cx="2981325" cy="546100"/>
            <a:chOff x="612" y="745"/>
            <a:chExt cx="1878" cy="344"/>
          </a:xfrm>
        </p:grpSpPr>
        <p:sp>
          <p:nvSpPr>
            <p:cNvPr id="124934" name="Rectangle 6"/>
            <p:cNvSpPr>
              <a:spLocks noChangeArrowheads="1"/>
            </p:cNvSpPr>
            <p:nvPr/>
          </p:nvSpPr>
          <p:spPr bwMode="auto">
            <a:xfrm>
              <a:off x="612" y="754"/>
              <a:ext cx="678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4324" tIns="52162" rIns="104324" bIns="52162">
              <a:spAutoFit/>
            </a:bodyPr>
            <a:lstStyle>
              <a:lvl1pPr defTabSz="1042988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522288" defTabSz="1042988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042988" defTabSz="1042988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565275" defTabSz="1042988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85975" defTabSz="1042988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43175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3000375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57575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914775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FF0000"/>
                  </a:solidFill>
                  <a:ea typeface="新宋体-18030" charset="-122"/>
                </a:rPr>
                <a:t>连续</a:t>
              </a:r>
            </a:p>
          </p:txBody>
        </p:sp>
        <p:grpSp>
          <p:nvGrpSpPr>
            <p:cNvPr id="124935" name="Group 7"/>
            <p:cNvGrpSpPr>
              <a:grpSpLocks/>
            </p:cNvGrpSpPr>
            <p:nvPr/>
          </p:nvGrpSpPr>
          <p:grpSpPr bwMode="auto">
            <a:xfrm>
              <a:off x="1194" y="793"/>
              <a:ext cx="496" cy="249"/>
              <a:chOff x="2208" y="1268"/>
              <a:chExt cx="1060" cy="384"/>
            </a:xfrm>
          </p:grpSpPr>
          <p:sp>
            <p:nvSpPr>
              <p:cNvPr id="124936" name="Line 8"/>
              <p:cNvSpPr>
                <a:spLocks noChangeShapeType="1"/>
              </p:cNvSpPr>
              <p:nvPr/>
            </p:nvSpPr>
            <p:spPr bwMode="auto">
              <a:xfrm>
                <a:off x="2208" y="1385"/>
                <a:ext cx="1060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04324" tIns="52162" rIns="104324" bIns="5216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24937" name="Line 9"/>
              <p:cNvSpPr>
                <a:spLocks noChangeShapeType="1"/>
              </p:cNvSpPr>
              <p:nvPr/>
            </p:nvSpPr>
            <p:spPr bwMode="auto">
              <a:xfrm>
                <a:off x="2208" y="1522"/>
                <a:ext cx="1060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04324" tIns="52162" rIns="104324" bIns="5216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24938" name="Line 10"/>
              <p:cNvSpPr>
                <a:spLocks noChangeShapeType="1"/>
              </p:cNvSpPr>
              <p:nvPr/>
            </p:nvSpPr>
            <p:spPr bwMode="auto">
              <a:xfrm>
                <a:off x="2640" y="1268"/>
                <a:ext cx="144" cy="384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04324" tIns="52162" rIns="104324" bIns="52162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4939" name="Rectangle 11"/>
            <p:cNvSpPr>
              <a:spLocks noChangeArrowheads="1"/>
            </p:cNvSpPr>
            <p:nvPr/>
          </p:nvSpPr>
          <p:spPr bwMode="auto">
            <a:xfrm>
              <a:off x="1626" y="745"/>
              <a:ext cx="86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2800" b="1">
                  <a:solidFill>
                    <a:srgbClr val="FF0000"/>
                  </a:solidFill>
                  <a:latin typeface="Times New Roman" pitchFamily="18" charset="0"/>
                  <a:ea typeface="新宋体-18030" charset="-122"/>
                </a:rPr>
                <a:t>可导</a:t>
              </a:r>
            </a:p>
          </p:txBody>
        </p:sp>
      </p:grpSp>
      <p:grpSp>
        <p:nvGrpSpPr>
          <p:cNvPr id="124940" name="Group 12"/>
          <p:cNvGrpSpPr>
            <a:grpSpLocks/>
          </p:cNvGrpSpPr>
          <p:nvPr/>
        </p:nvGrpSpPr>
        <p:grpSpPr bwMode="auto">
          <a:xfrm>
            <a:off x="3779838" y="742950"/>
            <a:ext cx="5184775" cy="527050"/>
            <a:chOff x="567" y="1202"/>
            <a:chExt cx="3266" cy="332"/>
          </a:xfrm>
        </p:grpSpPr>
        <p:sp>
          <p:nvSpPr>
            <p:cNvPr id="124941" name="Text Box 13"/>
            <p:cNvSpPr txBox="1">
              <a:spLocks noChangeArrowheads="1"/>
            </p:cNvSpPr>
            <p:nvPr/>
          </p:nvSpPr>
          <p:spPr bwMode="auto">
            <a:xfrm>
              <a:off x="567" y="1207"/>
              <a:ext cx="32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latin typeface="Times New Roman" pitchFamily="18" charset="0"/>
                  <a:ea typeface="新宋体-18030" charset="-122"/>
                </a:rPr>
                <a:t>偏导记号已不再有“</a:t>
              </a:r>
              <a:r>
                <a:rPr kumimoji="1" lang="zh-CN" altLang="en-US" sz="2800" b="1">
                  <a:solidFill>
                    <a:srgbClr val="CC0000"/>
                  </a:solidFill>
                  <a:latin typeface="Times New Roman" pitchFamily="18" charset="0"/>
                  <a:ea typeface="新宋体-18030" charset="-122"/>
                </a:rPr>
                <a:t>商</a:t>
              </a:r>
              <a:r>
                <a:rPr kumimoji="1" lang="zh-CN" altLang="en-US" sz="2800" b="1">
                  <a:latin typeface="Times New Roman" pitchFamily="18" charset="0"/>
                  <a:ea typeface="新宋体-18030" charset="-122"/>
                </a:rPr>
                <a:t>”的</a:t>
              </a:r>
            </a:p>
          </p:txBody>
        </p:sp>
        <p:sp>
          <p:nvSpPr>
            <p:cNvPr id="124942" name="Rectangle 14"/>
            <p:cNvSpPr>
              <a:spLocks noChangeArrowheads="1"/>
            </p:cNvSpPr>
            <p:nvPr/>
          </p:nvSpPr>
          <p:spPr bwMode="auto">
            <a:xfrm>
              <a:off x="3037" y="1202"/>
              <a:ext cx="6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800" b="1">
                  <a:latin typeface="Times New Roman" pitchFamily="18" charset="0"/>
                  <a:ea typeface="新宋体-18030" charset="-122"/>
                </a:rPr>
                <a:t>含义</a:t>
              </a:r>
              <a:r>
                <a:rPr kumimoji="1" lang="en-US" altLang="zh-CN" sz="2800" b="1">
                  <a:latin typeface="Times New Roman" pitchFamily="18" charset="0"/>
                  <a:ea typeface="新宋体-18030" charset="-122"/>
                </a:rPr>
                <a:t>.</a:t>
              </a:r>
            </a:p>
          </p:txBody>
        </p:sp>
      </p:grpSp>
      <p:sp>
        <p:nvSpPr>
          <p:cNvPr id="124943" name="Text Box 15"/>
          <p:cNvSpPr txBox="1">
            <a:spLocks noChangeArrowheads="1"/>
          </p:cNvSpPr>
          <p:nvPr/>
        </p:nvSpPr>
        <p:spPr bwMode="auto">
          <a:xfrm>
            <a:off x="179388" y="1341438"/>
            <a:ext cx="82788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(3)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多元函数的偏导数与一元函数导数的共同点：</a:t>
            </a:r>
          </a:p>
        </p:txBody>
      </p:sp>
      <p:sp>
        <p:nvSpPr>
          <p:cNvPr id="124944" name="Text Box 16"/>
          <p:cNvSpPr txBox="1">
            <a:spLocks noChangeArrowheads="1"/>
          </p:cNvSpPr>
          <p:nvPr/>
        </p:nvSpPr>
        <p:spPr bwMode="auto">
          <a:xfrm>
            <a:off x="588963" y="2308225"/>
            <a:ext cx="64023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0" tIns="45715" rIns="91430" bIns="45715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故多元函数偏导的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求法与一元函数类似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sp>
        <p:nvSpPr>
          <p:cNvPr id="124945" name="Rectangle 17"/>
          <p:cNvSpPr>
            <a:spLocks noChangeArrowheads="1"/>
          </p:cNvSpPr>
          <p:nvPr/>
        </p:nvSpPr>
        <p:spPr bwMode="auto">
          <a:xfrm>
            <a:off x="517525" y="2782888"/>
            <a:ext cx="7004050" cy="50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138" tIns="40069" rIns="80138" bIns="40069">
            <a:spAutoFit/>
          </a:bodyPr>
          <a:lstStyle>
            <a:lvl1pPr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400050"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801688"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201738"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1603375"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060575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517775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2974975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432175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ea typeface="新宋体-18030" charset="-122"/>
              </a:rPr>
              <a:t>可以把一元函数的求导公式和法则拿过来用</a:t>
            </a:r>
            <a:r>
              <a:rPr lang="en-US" altLang="zh-CN" sz="2800" b="1">
                <a:solidFill>
                  <a:srgbClr val="FF0000"/>
                </a:solidFill>
                <a:ea typeface="新宋体-18030" charset="-122"/>
              </a:rPr>
              <a:t>.</a:t>
            </a:r>
          </a:p>
        </p:txBody>
      </p:sp>
      <p:sp>
        <p:nvSpPr>
          <p:cNvPr id="124946" name="Rectangle 18"/>
          <p:cNvSpPr>
            <a:spLocks noChangeArrowheads="1"/>
          </p:cNvSpPr>
          <p:nvPr/>
        </p:nvSpPr>
        <p:spPr bwMode="auto">
          <a:xfrm>
            <a:off x="6877050" y="2346325"/>
            <a:ext cx="95885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138" tIns="40069" rIns="80138" bIns="40069">
            <a:spAutoFit/>
          </a:bodyPr>
          <a:lstStyle>
            <a:lvl1pPr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400050"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801688"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201738"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1603375"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060575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517775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2974975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432175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ea typeface="新宋体-18030" charset="-122"/>
              </a:rPr>
              <a:t>因此</a:t>
            </a:r>
            <a:r>
              <a:rPr lang="en-US" altLang="zh-CN" sz="2800" b="1">
                <a:ea typeface="新宋体-18030" charset="-122"/>
              </a:rPr>
              <a:t>,</a:t>
            </a:r>
          </a:p>
        </p:txBody>
      </p:sp>
      <p:sp>
        <p:nvSpPr>
          <p:cNvPr id="124947" name="Rectangle 19"/>
          <p:cNvSpPr>
            <a:spLocks noChangeArrowheads="1"/>
          </p:cNvSpPr>
          <p:nvPr/>
        </p:nvSpPr>
        <p:spPr bwMode="auto">
          <a:xfrm>
            <a:off x="2628900" y="1773238"/>
            <a:ext cx="3095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定义方式相同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sp>
        <p:nvSpPr>
          <p:cNvPr id="124948" name="Text Box 20"/>
          <p:cNvSpPr txBox="1">
            <a:spLocks noChangeArrowheads="1"/>
          </p:cNvSpPr>
          <p:nvPr/>
        </p:nvSpPr>
        <p:spPr bwMode="auto">
          <a:xfrm>
            <a:off x="179388" y="3427413"/>
            <a:ext cx="5184775" cy="50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38" tIns="40069" rIns="80138" bIns="40069">
            <a:spAutoFit/>
          </a:bodyPr>
          <a:lstStyle>
            <a:lvl1pPr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400050"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801688"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201738"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1603375"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060575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517775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2974975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432175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ea typeface="新宋体-18030" charset="-122"/>
              </a:rPr>
              <a:t>(4)</a:t>
            </a:r>
            <a:r>
              <a:rPr lang="zh-CN" altLang="en-US" sz="2800" b="1">
                <a:solidFill>
                  <a:srgbClr val="FF0000"/>
                </a:solidFill>
                <a:ea typeface="新宋体-18030" charset="-122"/>
              </a:rPr>
              <a:t>偏导及高阶偏导的记号：</a:t>
            </a:r>
          </a:p>
        </p:txBody>
      </p:sp>
      <p:graphicFrame>
        <p:nvGraphicFramePr>
          <p:cNvPr id="124962" name="Object 34"/>
          <p:cNvGraphicFramePr>
            <a:graphicFrameLocks noChangeAspect="1"/>
          </p:cNvGraphicFramePr>
          <p:nvPr/>
        </p:nvGraphicFramePr>
        <p:xfrm>
          <a:off x="792163" y="3965575"/>
          <a:ext cx="777875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58" name="Equation" r:id="rId3" imgW="355320" imgH="431640" progId="Equation.DSMT4">
                  <p:embed/>
                </p:oleObj>
              </mc:Choice>
              <mc:Fallback>
                <p:oleObj name="Equation" r:id="rId3" imgW="3553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3" y="3965575"/>
                        <a:ext cx="777875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63" name="Object 35"/>
          <p:cNvGraphicFramePr>
            <a:graphicFrameLocks noChangeAspect="1"/>
          </p:cNvGraphicFramePr>
          <p:nvPr/>
        </p:nvGraphicFramePr>
        <p:xfrm>
          <a:off x="4500563" y="5086350"/>
          <a:ext cx="1366837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59" name="Equation" r:id="rId5" imgW="583920" imgH="431640" progId="Equation.DSMT4">
                  <p:embed/>
                </p:oleObj>
              </mc:Choice>
              <mc:Fallback>
                <p:oleObj name="Equation" r:id="rId5" imgW="5839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5086350"/>
                        <a:ext cx="1366837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64" name="Object 36"/>
          <p:cNvGraphicFramePr>
            <a:graphicFrameLocks noChangeAspect="1"/>
          </p:cNvGraphicFramePr>
          <p:nvPr/>
        </p:nvGraphicFramePr>
        <p:xfrm>
          <a:off x="4427538" y="4035425"/>
          <a:ext cx="122555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60" name="Equation" r:id="rId7" imgW="583920" imgH="431640" progId="Equation.DSMT4">
                  <p:embed/>
                </p:oleObj>
              </mc:Choice>
              <mc:Fallback>
                <p:oleObj name="Equation" r:id="rId7" imgW="5839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4035425"/>
                        <a:ext cx="1225550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65" name="Object 37"/>
          <p:cNvGraphicFramePr>
            <a:graphicFrameLocks noChangeAspect="1"/>
          </p:cNvGraphicFramePr>
          <p:nvPr/>
        </p:nvGraphicFramePr>
        <p:xfrm>
          <a:off x="342900" y="5127625"/>
          <a:ext cx="3868738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61" name="Equation" r:id="rId9" imgW="1790640" imgH="444240" progId="Equation.DSMT4">
                  <p:embed/>
                </p:oleObj>
              </mc:Choice>
              <mc:Fallback>
                <p:oleObj name="Equation" r:id="rId9" imgW="17906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5127625"/>
                        <a:ext cx="3868738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66" name="Object 38"/>
          <p:cNvGraphicFramePr>
            <a:graphicFrameLocks noChangeAspect="1"/>
          </p:cNvGraphicFramePr>
          <p:nvPr/>
        </p:nvGraphicFramePr>
        <p:xfrm>
          <a:off x="1506538" y="3919538"/>
          <a:ext cx="10414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62" name="Equation" r:id="rId11" imgW="444240" imgH="444240" progId="Equation.DSMT4">
                  <p:embed/>
                </p:oleObj>
              </mc:Choice>
              <mc:Fallback>
                <p:oleObj name="Equation" r:id="rId11" imgW="4442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38" y="3919538"/>
                        <a:ext cx="104140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67" name="Object 39"/>
          <p:cNvGraphicFramePr>
            <a:graphicFrameLocks noChangeAspect="1"/>
          </p:cNvGraphicFramePr>
          <p:nvPr/>
        </p:nvGraphicFramePr>
        <p:xfrm>
          <a:off x="2449513" y="4181475"/>
          <a:ext cx="16891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63" name="Equation" r:id="rId13" imgW="799920" imgH="241200" progId="Equation.DSMT4">
                  <p:embed/>
                </p:oleObj>
              </mc:Choice>
              <mc:Fallback>
                <p:oleObj name="Equation" r:id="rId13" imgW="7999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9513" y="4181475"/>
                        <a:ext cx="168910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68" name="Object 40"/>
          <p:cNvGraphicFramePr>
            <a:graphicFrameLocks noChangeAspect="1"/>
          </p:cNvGraphicFramePr>
          <p:nvPr/>
        </p:nvGraphicFramePr>
        <p:xfrm>
          <a:off x="5562600" y="3949700"/>
          <a:ext cx="1314450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64" name="Equation" r:id="rId15" imgW="571320" imgH="444240" progId="Equation.DSMT4">
                  <p:embed/>
                </p:oleObj>
              </mc:Choice>
              <mc:Fallback>
                <p:oleObj name="Equation" r:id="rId15" imgW="57132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949700"/>
                        <a:ext cx="1314450" cy="102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69" name="Object 41"/>
          <p:cNvGraphicFramePr>
            <a:graphicFrameLocks noChangeAspect="1"/>
          </p:cNvGraphicFramePr>
          <p:nvPr/>
        </p:nvGraphicFramePr>
        <p:xfrm>
          <a:off x="6784975" y="4205288"/>
          <a:ext cx="18256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65" name="Equation" r:id="rId17" imgW="799920" imgH="241200" progId="Equation.DSMT4">
                  <p:embed/>
                </p:oleObj>
              </mc:Choice>
              <mc:Fallback>
                <p:oleObj name="Equation" r:id="rId17" imgW="7999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4975" y="4205288"/>
                        <a:ext cx="1825625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70" name="Object 42"/>
          <p:cNvGraphicFramePr>
            <a:graphicFrameLocks noChangeAspect="1"/>
          </p:cNvGraphicFramePr>
          <p:nvPr/>
        </p:nvGraphicFramePr>
        <p:xfrm>
          <a:off x="5811838" y="5111750"/>
          <a:ext cx="2768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66" name="Equation" r:id="rId19" imgW="1346040" imgH="444240" progId="Equation.DSMT4">
                  <p:embed/>
                </p:oleObj>
              </mc:Choice>
              <mc:Fallback>
                <p:oleObj name="Equation" r:id="rId19" imgW="13460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1838" y="5111750"/>
                        <a:ext cx="2768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71" name="Object 43"/>
          <p:cNvGraphicFramePr>
            <a:graphicFrameLocks noChangeAspect="1"/>
          </p:cNvGraphicFramePr>
          <p:nvPr/>
        </p:nvGraphicFramePr>
        <p:xfrm>
          <a:off x="323850" y="3965575"/>
          <a:ext cx="573088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67" name="Equation" r:id="rId21" imgW="253800" imgH="431640" progId="Equation.DSMT4">
                  <p:embed/>
                </p:oleObj>
              </mc:Choice>
              <mc:Fallback>
                <p:oleObj name="Equation" r:id="rId21" imgW="2538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965575"/>
                        <a:ext cx="573088" cy="97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72" name="Text Box 44"/>
          <p:cNvSpPr txBox="1">
            <a:spLocks noChangeArrowheads="1"/>
          </p:cNvSpPr>
          <p:nvPr/>
        </p:nvSpPr>
        <p:spPr bwMode="auto">
          <a:xfrm>
            <a:off x="1331913" y="6078538"/>
            <a:ext cx="12969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0" tIns="45715" rIns="91430" bIns="45715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纯偏导</a:t>
            </a:r>
          </a:p>
        </p:txBody>
      </p:sp>
      <p:sp>
        <p:nvSpPr>
          <p:cNvPr id="124973" name="Text Box 45"/>
          <p:cNvSpPr txBox="1">
            <a:spLocks noChangeArrowheads="1"/>
          </p:cNvSpPr>
          <p:nvPr/>
        </p:nvSpPr>
        <p:spPr bwMode="auto">
          <a:xfrm>
            <a:off x="5846763" y="6021388"/>
            <a:ext cx="16779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0" tIns="45715" rIns="91430" bIns="45715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混合偏导</a:t>
            </a:r>
          </a:p>
        </p:txBody>
      </p:sp>
      <p:graphicFrame>
        <p:nvGraphicFramePr>
          <p:cNvPr id="124974" name="Object 46"/>
          <p:cNvGraphicFramePr>
            <a:graphicFrameLocks noChangeAspect="1"/>
          </p:cNvGraphicFramePr>
          <p:nvPr/>
        </p:nvGraphicFramePr>
        <p:xfrm>
          <a:off x="6873875" y="4686300"/>
          <a:ext cx="16922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68" name="Equation" r:id="rId23" imgW="711000" imgH="228600" progId="Equation.DSMT4">
                  <p:embed/>
                </p:oleObj>
              </mc:Choice>
              <mc:Fallback>
                <p:oleObj name="Equation" r:id="rId23" imgW="711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75" y="4686300"/>
                        <a:ext cx="1692275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17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4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4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4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4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4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4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4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4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4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4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4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4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4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4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4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24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24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24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24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24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43" grpId="0"/>
      <p:bldP spid="124944" grpId="0" build="p" autoUpdateAnimBg="0"/>
      <p:bldP spid="124945" grpId="0" build="p" autoUpdateAnimBg="0"/>
      <p:bldP spid="124946" grpId="0" build="p" autoUpdateAnimBg="0"/>
      <p:bldP spid="124947" grpId="0"/>
      <p:bldP spid="124948" grpId="0"/>
      <p:bldP spid="124972" grpId="0" build="p" autoUpdateAnimBg="0" advAuto="0"/>
      <p:bldP spid="124973" grpId="0" build="p" autoUpdateAnimBg="0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7D4AA-745A-4899-8252-D2F6A8FBCFDB}" type="slidenum">
              <a:rPr lang="en-US" altLang="zh-CN"/>
              <a:pPr/>
              <a:t>52</a:t>
            </a:fld>
            <a:endParaRPr lang="en-US" altLang="zh-CN"/>
          </a:p>
        </p:txBody>
      </p:sp>
      <p:graphicFrame>
        <p:nvGraphicFramePr>
          <p:cNvPr id="860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972879"/>
              </p:ext>
            </p:extLst>
          </p:nvPr>
        </p:nvGraphicFramePr>
        <p:xfrm>
          <a:off x="1332781" y="120675"/>
          <a:ext cx="4751387" cy="150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0" name="Equation" r:id="rId3" imgW="2425680" imgH="685800" progId="Equation.DSMT4">
                  <p:embed/>
                </p:oleObj>
              </mc:Choice>
              <mc:Fallback>
                <p:oleObj name="Equation" r:id="rId3" imgW="242568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2781" y="120675"/>
                        <a:ext cx="4751387" cy="150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1" name="Text Box 5"/>
          <p:cNvSpPr txBox="1">
            <a:spLocks noChangeArrowheads="1"/>
          </p:cNvSpPr>
          <p:nvPr/>
        </p:nvSpPr>
        <p:spPr bwMode="auto">
          <a:xfrm>
            <a:off x="179388" y="601534"/>
            <a:ext cx="1152252" cy="523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0" tIns="45715" rIns="91430" bIns="45715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rgbClr val="FF0066"/>
                </a:solidFill>
                <a:latin typeface="Times New Roman" pitchFamily="18" charset="0"/>
                <a:ea typeface="新宋体-18030" charset="-122"/>
              </a:rPr>
              <a:t>例</a:t>
            </a:r>
            <a:r>
              <a:rPr kumimoji="1" lang="en-US" altLang="zh-CN" sz="2800" b="1" dirty="0" smtClean="0">
                <a:solidFill>
                  <a:srgbClr val="FF0066"/>
                </a:solidFill>
                <a:latin typeface="Times New Roman" pitchFamily="18" charset="0"/>
                <a:ea typeface="新宋体-18030" charset="-122"/>
              </a:rPr>
              <a:t>10.</a:t>
            </a:r>
            <a:endParaRPr kumimoji="1" lang="en-US" altLang="zh-CN" sz="2800" b="1" dirty="0">
              <a:solidFill>
                <a:srgbClr val="FF0066"/>
              </a:solidFill>
              <a:latin typeface="Times New Roman" pitchFamily="18" charset="0"/>
              <a:ea typeface="新宋体-18030" charset="-122"/>
            </a:endParaRPr>
          </a:p>
        </p:txBody>
      </p:sp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250825" y="1951038"/>
            <a:ext cx="6762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0" tIns="45715" rIns="91430" bIns="45715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解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:</a:t>
            </a:r>
          </a:p>
        </p:txBody>
      </p:sp>
      <p:graphicFrame>
        <p:nvGraphicFramePr>
          <p:cNvPr id="8602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517842"/>
              </p:ext>
            </p:extLst>
          </p:nvPr>
        </p:nvGraphicFramePr>
        <p:xfrm>
          <a:off x="5940301" y="544513"/>
          <a:ext cx="3024187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1" name="Equation" r:id="rId5" imgW="1307880" imgH="241200" progId="Equation.DSMT4">
                  <p:embed/>
                </p:oleObj>
              </mc:Choice>
              <mc:Fallback>
                <p:oleObj name="Equation" r:id="rId5" imgW="1307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301" y="544513"/>
                        <a:ext cx="3024187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4" name="Text Box 8"/>
          <p:cNvSpPr txBox="1">
            <a:spLocks noChangeArrowheads="1"/>
          </p:cNvSpPr>
          <p:nvPr/>
        </p:nvSpPr>
        <p:spPr bwMode="auto">
          <a:xfrm>
            <a:off x="900113" y="1916113"/>
            <a:ext cx="3124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0" tIns="45715" rIns="91430" bIns="45715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由定义可知：</a:t>
            </a:r>
          </a:p>
        </p:txBody>
      </p:sp>
      <p:graphicFrame>
        <p:nvGraphicFramePr>
          <p:cNvPr id="86025" name="Object 9"/>
          <p:cNvGraphicFramePr>
            <a:graphicFrameLocks noChangeAspect="1"/>
          </p:cNvGraphicFramePr>
          <p:nvPr/>
        </p:nvGraphicFramePr>
        <p:xfrm>
          <a:off x="827088" y="2540000"/>
          <a:ext cx="1368425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2" name="Equation" r:id="rId7" imgW="622080" imgH="228600" progId="Equation.3">
                  <p:embed/>
                </p:oleObj>
              </mc:Choice>
              <mc:Fallback>
                <p:oleObj name="Equation" r:id="rId7" imgW="622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540000"/>
                        <a:ext cx="1368425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6" name="Object 10"/>
          <p:cNvGraphicFramePr>
            <a:graphicFrameLocks noChangeAspect="1"/>
          </p:cNvGraphicFramePr>
          <p:nvPr/>
        </p:nvGraphicFramePr>
        <p:xfrm>
          <a:off x="4872038" y="2349500"/>
          <a:ext cx="186055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3" name="Equation" r:id="rId9" imgW="2019240" imgH="838080" progId="Equation.3">
                  <p:embed/>
                </p:oleObj>
              </mc:Choice>
              <mc:Fallback>
                <p:oleObj name="Equation" r:id="rId9" imgW="2019240" imgH="838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2038" y="2349500"/>
                        <a:ext cx="1860550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7" name="Object 11"/>
          <p:cNvGraphicFramePr>
            <a:graphicFrameLocks noChangeAspect="1"/>
          </p:cNvGraphicFramePr>
          <p:nvPr/>
        </p:nvGraphicFramePr>
        <p:xfrm>
          <a:off x="827088" y="3471863"/>
          <a:ext cx="14414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4" name="Equation" r:id="rId11" imgW="622080" imgH="241200" progId="Equation.3">
                  <p:embed/>
                </p:oleObj>
              </mc:Choice>
              <mc:Fallback>
                <p:oleObj name="Equation" r:id="rId11" imgW="6220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471863"/>
                        <a:ext cx="144145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8" name="Object 12"/>
          <p:cNvGraphicFramePr>
            <a:graphicFrameLocks noChangeAspect="1"/>
          </p:cNvGraphicFramePr>
          <p:nvPr/>
        </p:nvGraphicFramePr>
        <p:xfrm>
          <a:off x="5148263" y="3303588"/>
          <a:ext cx="1871662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5" name="Equation" r:id="rId13" imgW="888840" imgH="419040" progId="Equation.3">
                  <p:embed/>
                </p:oleObj>
              </mc:Choice>
              <mc:Fallback>
                <p:oleObj name="Equation" r:id="rId13" imgW="88884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3303588"/>
                        <a:ext cx="1871662" cy="91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32" name="Object 16"/>
          <p:cNvGraphicFramePr>
            <a:graphicFrameLocks noChangeAspect="1"/>
          </p:cNvGraphicFramePr>
          <p:nvPr/>
        </p:nvGraphicFramePr>
        <p:xfrm>
          <a:off x="2124075" y="2349500"/>
          <a:ext cx="2808288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6" name="Equation" r:id="rId15" imgW="1396800" imgH="393480" progId="Equation.3">
                  <p:embed/>
                </p:oleObj>
              </mc:Choice>
              <mc:Fallback>
                <p:oleObj name="Equation" r:id="rId15" imgW="1396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349500"/>
                        <a:ext cx="2808288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33" name="Object 17"/>
          <p:cNvGraphicFramePr>
            <a:graphicFrameLocks noChangeAspect="1"/>
          </p:cNvGraphicFramePr>
          <p:nvPr/>
        </p:nvGraphicFramePr>
        <p:xfrm>
          <a:off x="2176463" y="3286125"/>
          <a:ext cx="3051175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7" name="Equation" r:id="rId17" imgW="1409400" imgH="419040" progId="Equation.3">
                  <p:embed/>
                </p:oleObj>
              </mc:Choice>
              <mc:Fallback>
                <p:oleObj name="Equation" r:id="rId17" imgW="14094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6463" y="3286125"/>
                        <a:ext cx="3051175" cy="96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34" name="Text Box 18"/>
          <p:cNvSpPr txBox="1">
            <a:spLocks noChangeArrowheads="1"/>
          </p:cNvSpPr>
          <p:nvPr/>
        </p:nvSpPr>
        <p:spPr bwMode="auto">
          <a:xfrm>
            <a:off x="250825" y="1455738"/>
            <a:ext cx="85693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0" tIns="45715" rIns="91430" bIns="45715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提示：求分界点、不连续点处的偏导数要用</a:t>
            </a:r>
            <a:r>
              <a:rPr kumimoji="1" lang="zh-CN" altLang="en-US" sz="2800" b="1" u="sng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定义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求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graphicFrame>
        <p:nvGraphicFramePr>
          <p:cNvPr id="86050" name="Object 34"/>
          <p:cNvGraphicFramePr>
            <a:graphicFrameLocks noChangeAspect="1"/>
          </p:cNvGraphicFramePr>
          <p:nvPr/>
        </p:nvGraphicFramePr>
        <p:xfrm>
          <a:off x="323850" y="4216400"/>
          <a:ext cx="7937500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8" name="Equation" r:id="rId19" imgW="3479760" imgH="507960" progId="Equation.DSMT4">
                  <p:embed/>
                </p:oleObj>
              </mc:Choice>
              <mc:Fallback>
                <p:oleObj name="Equation" r:id="rId19" imgW="347976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216400"/>
                        <a:ext cx="7937500" cy="115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51" name="Object 35"/>
          <p:cNvGraphicFramePr>
            <a:graphicFrameLocks noChangeAspect="1"/>
          </p:cNvGraphicFramePr>
          <p:nvPr/>
        </p:nvGraphicFramePr>
        <p:xfrm>
          <a:off x="142875" y="5392738"/>
          <a:ext cx="8750300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9" name="Equation" r:id="rId21" imgW="4216320" imgH="507960" progId="Equation.DSMT4">
                  <p:embed/>
                </p:oleObj>
              </mc:Choice>
              <mc:Fallback>
                <p:oleObj name="Equation" r:id="rId21" imgW="421632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" y="5392738"/>
                        <a:ext cx="8750300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52" name="Object 36"/>
          <p:cNvGraphicFramePr>
            <a:graphicFrameLocks noChangeAspect="1"/>
          </p:cNvGraphicFramePr>
          <p:nvPr/>
        </p:nvGraphicFramePr>
        <p:xfrm>
          <a:off x="1825625" y="4941888"/>
          <a:ext cx="36988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0" name="Equation" r:id="rId23" imgW="164880" imgH="164880" progId="Equation.DSMT4">
                  <p:embed/>
                </p:oleObj>
              </mc:Choice>
              <mc:Fallback>
                <p:oleObj name="Equation" r:id="rId23" imgW="1648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625" y="4941888"/>
                        <a:ext cx="36988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241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60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6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6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6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6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6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6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6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6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6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4" grpId="0" build="p" autoUpdateAnimBg="0"/>
      <p:bldP spid="86034" grpId="0" build="p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8AA21-7E81-4DCA-BA98-D19379897D15}" type="slidenum">
              <a:rPr lang="en-US" altLang="zh-CN"/>
              <a:pPr/>
              <a:t>53</a:t>
            </a:fld>
            <a:endParaRPr lang="en-US" altLang="zh-CN"/>
          </a:p>
        </p:txBody>
      </p:sp>
      <p:sp>
        <p:nvSpPr>
          <p:cNvPr id="66572" name="Text Box 12"/>
          <p:cNvSpPr txBox="1">
            <a:spLocks noChangeArrowheads="1"/>
          </p:cNvSpPr>
          <p:nvPr/>
        </p:nvSpPr>
        <p:spPr bwMode="auto">
          <a:xfrm>
            <a:off x="250825" y="115888"/>
            <a:ext cx="35242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5. 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多元函数的全微分</a:t>
            </a:r>
          </a:p>
        </p:txBody>
      </p:sp>
      <p:sp>
        <p:nvSpPr>
          <p:cNvPr id="66576" name="Text Box 16"/>
          <p:cNvSpPr txBox="1">
            <a:spLocks noChangeArrowheads="1"/>
          </p:cNvSpPr>
          <p:nvPr/>
        </p:nvSpPr>
        <p:spPr bwMode="auto">
          <a:xfrm>
            <a:off x="2700338" y="611188"/>
            <a:ext cx="3816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对于二元函数</a:t>
            </a:r>
          </a:p>
        </p:txBody>
      </p:sp>
      <p:graphicFrame>
        <p:nvGraphicFramePr>
          <p:cNvPr id="66581" name="Object 21"/>
          <p:cNvGraphicFramePr>
            <a:graphicFrameLocks noChangeAspect="1"/>
          </p:cNvGraphicFramePr>
          <p:nvPr/>
        </p:nvGraphicFramePr>
        <p:xfrm>
          <a:off x="4921250" y="693738"/>
          <a:ext cx="172720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74" name="Equation" r:id="rId3" imgW="749160" imgH="203040" progId="Equation.DSMT4">
                  <p:embed/>
                </p:oleObj>
              </mc:Choice>
              <mc:Fallback>
                <p:oleObj name="Equation" r:id="rId3" imgW="7491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0" y="693738"/>
                        <a:ext cx="1727200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84" name="Text Box 24"/>
          <p:cNvSpPr txBox="1">
            <a:spLocks noChangeArrowheads="1"/>
          </p:cNvSpPr>
          <p:nvPr/>
        </p:nvSpPr>
        <p:spPr bwMode="auto">
          <a:xfrm>
            <a:off x="250825" y="619125"/>
            <a:ext cx="3384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(1)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可微的定义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:</a:t>
            </a:r>
          </a:p>
        </p:txBody>
      </p:sp>
      <p:sp>
        <p:nvSpPr>
          <p:cNvPr id="66602" name="Text Box 42"/>
          <p:cNvSpPr txBox="1">
            <a:spLocks noChangeArrowheads="1"/>
          </p:cNvSpPr>
          <p:nvPr/>
        </p:nvSpPr>
        <p:spPr bwMode="auto">
          <a:xfrm>
            <a:off x="179388" y="4224338"/>
            <a:ext cx="16557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en-US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●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微分：</a:t>
            </a:r>
          </a:p>
        </p:txBody>
      </p:sp>
      <p:graphicFrame>
        <p:nvGraphicFramePr>
          <p:cNvPr id="66607" name="Object 47"/>
          <p:cNvGraphicFramePr>
            <a:graphicFrameLocks noChangeAspect="1"/>
          </p:cNvGraphicFramePr>
          <p:nvPr/>
        </p:nvGraphicFramePr>
        <p:xfrm>
          <a:off x="3460750" y="4008438"/>
          <a:ext cx="305593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75" name="Equation" r:id="rId5" imgW="1206360" imgH="431640" progId="Equation.DSMT4">
                  <p:embed/>
                </p:oleObj>
              </mc:Choice>
              <mc:Fallback>
                <p:oleObj name="Equation" r:id="rId5" imgW="12063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0750" y="4008438"/>
                        <a:ext cx="3055938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608" name="Object 48"/>
          <p:cNvGraphicFramePr>
            <a:graphicFrameLocks noChangeAspect="1"/>
          </p:cNvGraphicFramePr>
          <p:nvPr/>
        </p:nvGraphicFramePr>
        <p:xfrm>
          <a:off x="3671888" y="5040313"/>
          <a:ext cx="41402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76" name="Equation" r:id="rId7" imgW="1765080" imgH="431640" progId="Equation.DSMT4">
                  <p:embed/>
                </p:oleObj>
              </mc:Choice>
              <mc:Fallback>
                <p:oleObj name="Equation" r:id="rId7" imgW="17650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888" y="5040313"/>
                        <a:ext cx="414020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609" name="Object 49"/>
          <p:cNvGraphicFramePr>
            <a:graphicFrameLocks noChangeAspect="1"/>
          </p:cNvGraphicFramePr>
          <p:nvPr/>
        </p:nvGraphicFramePr>
        <p:xfrm>
          <a:off x="1476375" y="4270375"/>
          <a:ext cx="176530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77" name="Equation" r:id="rId9" imgW="774360" imgH="203040" progId="Equation.3">
                  <p:embed/>
                </p:oleObj>
              </mc:Choice>
              <mc:Fallback>
                <p:oleObj name="Equation" r:id="rId9" imgW="7743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270375"/>
                        <a:ext cx="1765300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610" name="Object 50"/>
          <p:cNvGraphicFramePr>
            <a:graphicFrameLocks noChangeAspect="1"/>
          </p:cNvGraphicFramePr>
          <p:nvPr/>
        </p:nvGraphicFramePr>
        <p:xfrm>
          <a:off x="1403350" y="5280025"/>
          <a:ext cx="21875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78" name="Equation" r:id="rId11" imgW="927000" imgH="203040" progId="Equation.3">
                  <p:embed/>
                </p:oleObj>
              </mc:Choice>
              <mc:Fallback>
                <p:oleObj name="Equation" r:id="rId11" imgW="9270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5280025"/>
                        <a:ext cx="218757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11" name="Text Box 51"/>
          <p:cNvSpPr txBox="1">
            <a:spLocks noChangeArrowheads="1"/>
          </p:cNvSpPr>
          <p:nvPr/>
        </p:nvSpPr>
        <p:spPr bwMode="auto">
          <a:xfrm>
            <a:off x="250825" y="6078538"/>
            <a:ext cx="3124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en-US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●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全微分的实质：</a:t>
            </a:r>
          </a:p>
        </p:txBody>
      </p:sp>
      <p:graphicFrame>
        <p:nvGraphicFramePr>
          <p:cNvPr id="66612" name="Object 52"/>
          <p:cNvGraphicFramePr>
            <a:graphicFrameLocks noChangeAspect="1"/>
          </p:cNvGraphicFramePr>
          <p:nvPr/>
        </p:nvGraphicFramePr>
        <p:xfrm>
          <a:off x="3059113" y="6081713"/>
          <a:ext cx="15875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79" name="Equation" r:id="rId13" imgW="507960" imgH="177480" progId="Equation.3">
                  <p:embed/>
                </p:oleObj>
              </mc:Choice>
              <mc:Fallback>
                <p:oleObj name="Equation" r:id="rId13" imgW="5079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6081713"/>
                        <a:ext cx="158750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13" name="Text Box 53"/>
          <p:cNvSpPr txBox="1">
            <a:spLocks noChangeArrowheads="1"/>
          </p:cNvSpPr>
          <p:nvPr/>
        </p:nvSpPr>
        <p:spPr bwMode="auto">
          <a:xfrm>
            <a:off x="250825" y="1246188"/>
            <a:ext cx="15113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en-US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●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可微</a:t>
            </a:r>
          </a:p>
        </p:txBody>
      </p:sp>
      <p:graphicFrame>
        <p:nvGraphicFramePr>
          <p:cNvPr id="66614" name="Object 54"/>
          <p:cNvGraphicFramePr>
            <a:graphicFrameLocks noChangeAspect="1"/>
          </p:cNvGraphicFramePr>
          <p:nvPr/>
        </p:nvGraphicFramePr>
        <p:xfrm>
          <a:off x="1331913" y="1301750"/>
          <a:ext cx="4394200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80" name="Equation" r:id="rId15" imgW="1714320" imgH="203040" progId="Equation.DSMT4">
                  <p:embed/>
                </p:oleObj>
              </mc:Choice>
              <mc:Fallback>
                <p:oleObj name="Equation" r:id="rId15" imgW="17143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301750"/>
                        <a:ext cx="4394200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615" name="Object 55"/>
          <p:cNvGraphicFramePr>
            <a:graphicFrameLocks noChangeAspect="1"/>
          </p:cNvGraphicFramePr>
          <p:nvPr/>
        </p:nvGraphicFramePr>
        <p:xfrm>
          <a:off x="1346200" y="2084388"/>
          <a:ext cx="473868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81" name="Equation" r:id="rId17" imgW="1815840" imgH="203040" progId="Equation.DSMT4">
                  <p:embed/>
                </p:oleObj>
              </mc:Choice>
              <mc:Fallback>
                <p:oleObj name="Equation" r:id="rId17" imgW="18158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6200" y="2084388"/>
                        <a:ext cx="4738688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616" name="Object 56"/>
          <p:cNvGraphicFramePr>
            <a:graphicFrameLocks noChangeAspect="1"/>
          </p:cNvGraphicFramePr>
          <p:nvPr/>
        </p:nvGraphicFramePr>
        <p:xfrm>
          <a:off x="969963" y="2803525"/>
          <a:ext cx="8066087" cy="113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82" name="Equation" r:id="rId19" imgW="3429000" imgH="482400" progId="Equation.DSMT4">
                  <p:embed/>
                </p:oleObj>
              </mc:Choice>
              <mc:Fallback>
                <p:oleObj name="Equation" r:id="rId19" imgW="342900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9963" y="2803525"/>
                        <a:ext cx="8066087" cy="1135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617" name="Object 57"/>
          <p:cNvGraphicFramePr>
            <a:graphicFrameLocks noChangeAspect="1"/>
          </p:cNvGraphicFramePr>
          <p:nvPr/>
        </p:nvGraphicFramePr>
        <p:xfrm>
          <a:off x="6084888" y="1209675"/>
          <a:ext cx="2808287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83" name="Equation" r:id="rId21" imgW="1218960" imgH="266400" progId="Equation.DSMT4">
                  <p:embed/>
                </p:oleObj>
              </mc:Choice>
              <mc:Fallback>
                <p:oleObj name="Equation" r:id="rId21" imgW="121896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1209675"/>
                        <a:ext cx="2808287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18" name="Text Box 58"/>
          <p:cNvSpPr txBox="1">
            <a:spLocks noChangeArrowheads="1"/>
          </p:cNvSpPr>
          <p:nvPr/>
        </p:nvSpPr>
        <p:spPr bwMode="auto">
          <a:xfrm>
            <a:off x="2268538" y="1109663"/>
            <a:ext cx="433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能</a:t>
            </a:r>
          </a:p>
        </p:txBody>
      </p:sp>
      <p:sp>
        <p:nvSpPr>
          <p:cNvPr id="66619" name="Text Box 59"/>
          <p:cNvSpPr txBox="1">
            <a:spLocks noChangeArrowheads="1"/>
          </p:cNvSpPr>
          <p:nvPr/>
        </p:nvSpPr>
        <p:spPr bwMode="auto">
          <a:xfrm>
            <a:off x="8342313" y="2857500"/>
            <a:ext cx="576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是</a:t>
            </a:r>
          </a:p>
        </p:txBody>
      </p:sp>
      <p:sp>
        <p:nvSpPr>
          <p:cNvPr id="66620" name="Text Box 60"/>
          <p:cNvSpPr txBox="1">
            <a:spLocks noChangeArrowheads="1"/>
          </p:cNvSpPr>
          <p:nvPr/>
        </p:nvSpPr>
        <p:spPr bwMode="auto">
          <a:xfrm>
            <a:off x="4787900" y="1901825"/>
            <a:ext cx="576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是</a:t>
            </a:r>
          </a:p>
        </p:txBody>
      </p:sp>
    </p:spTree>
    <p:extLst>
      <p:ext uri="{BB962C8B-B14F-4D97-AF65-F5344CB8AC3E}">
        <p14:creationId xmlns:p14="http://schemas.microsoft.com/office/powerpoint/2010/main" val="58439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6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6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6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66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66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66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66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66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66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66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66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6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6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6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6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6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6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6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66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66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66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66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66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66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66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66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6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6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6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6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6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6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6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602" grpId="0"/>
      <p:bldP spid="66611" grpId="0"/>
      <p:bldP spid="66613" grpId="0"/>
      <p:bldP spid="66618" grpId="0"/>
      <p:bldP spid="66619" grpId="0"/>
      <p:bldP spid="66619" grpId="1"/>
      <p:bldP spid="6662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8278E-005B-44A0-9A71-70EAD99A33EF}" type="slidenum">
              <a:rPr lang="en-US" altLang="zh-CN"/>
              <a:pPr/>
              <a:t>54</a:t>
            </a:fld>
            <a:endParaRPr lang="en-US" altLang="zh-CN"/>
          </a:p>
        </p:txBody>
      </p:sp>
      <p:grpSp>
        <p:nvGrpSpPr>
          <p:cNvPr id="58390" name="Group 22"/>
          <p:cNvGrpSpPr>
            <a:grpSpLocks/>
          </p:cNvGrpSpPr>
          <p:nvPr/>
        </p:nvGrpSpPr>
        <p:grpSpPr bwMode="auto">
          <a:xfrm>
            <a:off x="2505075" y="1736725"/>
            <a:ext cx="528638" cy="941388"/>
            <a:chOff x="1827" y="1663"/>
            <a:chExt cx="333" cy="593"/>
          </a:xfrm>
        </p:grpSpPr>
        <p:sp>
          <p:nvSpPr>
            <p:cNvPr id="58391" name="Line 23"/>
            <p:cNvSpPr>
              <a:spLocks noChangeShapeType="1"/>
            </p:cNvSpPr>
            <p:nvPr/>
          </p:nvSpPr>
          <p:spPr bwMode="auto">
            <a:xfrm>
              <a:off x="1827" y="1663"/>
              <a:ext cx="333" cy="593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92" name="Line 24"/>
            <p:cNvSpPr>
              <a:spLocks noChangeShapeType="1"/>
            </p:cNvSpPr>
            <p:nvPr/>
          </p:nvSpPr>
          <p:spPr bwMode="auto">
            <a:xfrm flipH="1">
              <a:off x="1920" y="1759"/>
              <a:ext cx="99" cy="353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8393" name="Group 25"/>
          <p:cNvGrpSpPr>
            <a:grpSpLocks/>
          </p:cNvGrpSpPr>
          <p:nvPr/>
        </p:nvGrpSpPr>
        <p:grpSpPr bwMode="auto">
          <a:xfrm>
            <a:off x="3109913" y="1109663"/>
            <a:ext cx="1682750" cy="609600"/>
            <a:chOff x="2208" y="1268"/>
            <a:chExt cx="1060" cy="384"/>
          </a:xfrm>
        </p:grpSpPr>
        <p:sp>
          <p:nvSpPr>
            <p:cNvPr id="58394" name="Line 26"/>
            <p:cNvSpPr>
              <a:spLocks noChangeShapeType="1"/>
            </p:cNvSpPr>
            <p:nvPr/>
          </p:nvSpPr>
          <p:spPr bwMode="auto">
            <a:xfrm>
              <a:off x="2208" y="1385"/>
              <a:ext cx="1060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95" name="Line 27"/>
            <p:cNvSpPr>
              <a:spLocks noChangeShapeType="1"/>
            </p:cNvSpPr>
            <p:nvPr/>
          </p:nvSpPr>
          <p:spPr bwMode="auto">
            <a:xfrm>
              <a:off x="2208" y="1522"/>
              <a:ext cx="1060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96" name="Line 28"/>
            <p:cNvSpPr>
              <a:spLocks noChangeShapeType="1"/>
            </p:cNvSpPr>
            <p:nvPr/>
          </p:nvSpPr>
          <p:spPr bwMode="auto">
            <a:xfrm>
              <a:off x="2640" y="1268"/>
              <a:ext cx="144" cy="384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8397" name="Group 29"/>
          <p:cNvGrpSpPr>
            <a:grpSpLocks/>
          </p:cNvGrpSpPr>
          <p:nvPr/>
        </p:nvGrpSpPr>
        <p:grpSpPr bwMode="auto">
          <a:xfrm>
            <a:off x="3925888" y="3494088"/>
            <a:ext cx="498475" cy="700087"/>
            <a:chOff x="2858" y="2592"/>
            <a:chExt cx="314" cy="510"/>
          </a:xfrm>
        </p:grpSpPr>
        <p:sp>
          <p:nvSpPr>
            <p:cNvPr id="58398" name="Line 30"/>
            <p:cNvSpPr>
              <a:spLocks noChangeShapeType="1"/>
            </p:cNvSpPr>
            <p:nvPr/>
          </p:nvSpPr>
          <p:spPr bwMode="auto">
            <a:xfrm>
              <a:off x="3015" y="2592"/>
              <a:ext cx="0" cy="51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99" name="Line 31"/>
            <p:cNvSpPr>
              <a:spLocks noChangeShapeType="1"/>
            </p:cNvSpPr>
            <p:nvPr/>
          </p:nvSpPr>
          <p:spPr bwMode="auto">
            <a:xfrm>
              <a:off x="2858" y="2788"/>
              <a:ext cx="314" cy="118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cxnSp>
        <p:nvCxnSpPr>
          <p:cNvPr id="58400" name="AutoShape 32"/>
          <p:cNvCxnSpPr>
            <a:cxnSpLocks noChangeShapeType="1"/>
          </p:cNvCxnSpPr>
          <p:nvPr/>
        </p:nvCxnSpPr>
        <p:spPr bwMode="auto">
          <a:xfrm flipV="1">
            <a:off x="4938713" y="1687513"/>
            <a:ext cx="925512" cy="1249362"/>
          </a:xfrm>
          <a:prstGeom prst="bentConnector2">
            <a:avLst/>
          </a:prstGeom>
          <a:noFill/>
          <a:ln w="57150">
            <a:solidFill>
              <a:srgbClr val="FF0066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401" name="Line 33"/>
          <p:cNvSpPr>
            <a:spLocks noChangeShapeType="1"/>
          </p:cNvSpPr>
          <p:nvPr/>
        </p:nvSpPr>
        <p:spPr bwMode="auto">
          <a:xfrm flipV="1">
            <a:off x="3319463" y="3476625"/>
            <a:ext cx="0" cy="68580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8402" name="Group 34"/>
          <p:cNvGrpSpPr>
            <a:grpSpLocks/>
          </p:cNvGrpSpPr>
          <p:nvPr/>
        </p:nvGrpSpPr>
        <p:grpSpPr bwMode="auto">
          <a:xfrm flipH="1">
            <a:off x="4727575" y="1736725"/>
            <a:ext cx="528638" cy="941388"/>
            <a:chOff x="1827" y="1663"/>
            <a:chExt cx="333" cy="593"/>
          </a:xfrm>
        </p:grpSpPr>
        <p:sp>
          <p:nvSpPr>
            <p:cNvPr id="58403" name="Line 35"/>
            <p:cNvSpPr>
              <a:spLocks noChangeShapeType="1"/>
            </p:cNvSpPr>
            <p:nvPr/>
          </p:nvSpPr>
          <p:spPr bwMode="auto">
            <a:xfrm>
              <a:off x="1827" y="1663"/>
              <a:ext cx="333" cy="593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04" name="Line 36"/>
            <p:cNvSpPr>
              <a:spLocks noChangeShapeType="1"/>
            </p:cNvSpPr>
            <p:nvPr/>
          </p:nvSpPr>
          <p:spPr bwMode="auto">
            <a:xfrm flipH="1">
              <a:off x="1920" y="1759"/>
              <a:ext cx="99" cy="353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cxnSp>
        <p:nvCxnSpPr>
          <p:cNvPr id="58405" name="AutoShape 37"/>
          <p:cNvCxnSpPr>
            <a:cxnSpLocks noChangeShapeType="1"/>
          </p:cNvCxnSpPr>
          <p:nvPr/>
        </p:nvCxnSpPr>
        <p:spPr bwMode="auto">
          <a:xfrm rot="5400000" flipH="1">
            <a:off x="1738313" y="1839913"/>
            <a:ext cx="1295400" cy="990600"/>
          </a:xfrm>
          <a:prstGeom prst="bentConnector3">
            <a:avLst>
              <a:gd name="adj1" fmla="val 977"/>
            </a:avLst>
          </a:prstGeom>
          <a:noFill/>
          <a:ln w="57150">
            <a:solidFill>
              <a:srgbClr val="FF0066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406" name="Text Box 38"/>
          <p:cNvSpPr txBox="1">
            <a:spLocks noChangeArrowheads="1"/>
          </p:cNvSpPr>
          <p:nvPr/>
        </p:nvSpPr>
        <p:spPr bwMode="auto">
          <a:xfrm>
            <a:off x="250825" y="188913"/>
            <a:ext cx="67691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(2)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多元函数连续、可导、可微的关系</a:t>
            </a:r>
          </a:p>
        </p:txBody>
      </p:sp>
      <p:grpSp>
        <p:nvGrpSpPr>
          <p:cNvPr id="58407" name="Group 39"/>
          <p:cNvGrpSpPr>
            <a:grpSpLocks/>
          </p:cNvGrpSpPr>
          <p:nvPr/>
        </p:nvGrpSpPr>
        <p:grpSpPr bwMode="auto">
          <a:xfrm>
            <a:off x="900113" y="1052513"/>
            <a:ext cx="2133600" cy="614362"/>
            <a:chOff x="624" y="1411"/>
            <a:chExt cx="1344" cy="387"/>
          </a:xfrm>
        </p:grpSpPr>
        <p:sp>
          <p:nvSpPr>
            <p:cNvPr id="58408" name="Text Box 40"/>
            <p:cNvSpPr txBox="1">
              <a:spLocks noChangeArrowheads="1"/>
            </p:cNvSpPr>
            <p:nvPr/>
          </p:nvSpPr>
          <p:spPr bwMode="auto">
            <a:xfrm>
              <a:off x="672" y="1411"/>
              <a:ext cx="129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latin typeface="Times New Roman" pitchFamily="18" charset="0"/>
                  <a:ea typeface="新宋体-18030" charset="-122"/>
                </a:rPr>
                <a:t>函数连续</a:t>
              </a:r>
              <a:endPara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endParaRPr>
            </a:p>
          </p:txBody>
        </p:sp>
        <p:sp>
          <p:nvSpPr>
            <p:cNvPr id="58409" name="Rectangle 41"/>
            <p:cNvSpPr>
              <a:spLocks noChangeArrowheads="1"/>
            </p:cNvSpPr>
            <p:nvPr/>
          </p:nvSpPr>
          <p:spPr bwMode="auto">
            <a:xfrm>
              <a:off x="624" y="1414"/>
              <a:ext cx="1248" cy="38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8410" name="Group 42"/>
          <p:cNvGrpSpPr>
            <a:grpSpLocks/>
          </p:cNvGrpSpPr>
          <p:nvPr/>
        </p:nvGrpSpPr>
        <p:grpSpPr bwMode="auto">
          <a:xfrm>
            <a:off x="4862513" y="1077913"/>
            <a:ext cx="2362200" cy="609600"/>
            <a:chOff x="3120" y="1427"/>
            <a:chExt cx="1488" cy="384"/>
          </a:xfrm>
        </p:grpSpPr>
        <p:sp>
          <p:nvSpPr>
            <p:cNvPr id="58411" name="Text Box 43"/>
            <p:cNvSpPr txBox="1">
              <a:spLocks noChangeArrowheads="1"/>
            </p:cNvSpPr>
            <p:nvPr/>
          </p:nvSpPr>
          <p:spPr bwMode="auto">
            <a:xfrm>
              <a:off x="3155" y="1427"/>
              <a:ext cx="14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latin typeface="Times New Roman" pitchFamily="18" charset="0"/>
                  <a:ea typeface="新宋体-18030" charset="-122"/>
                </a:rPr>
                <a:t>函数可导</a:t>
              </a:r>
            </a:p>
          </p:txBody>
        </p:sp>
        <p:sp>
          <p:nvSpPr>
            <p:cNvPr id="58412" name="Rectangle 44"/>
            <p:cNvSpPr>
              <a:spLocks noChangeArrowheads="1"/>
            </p:cNvSpPr>
            <p:nvPr/>
          </p:nvSpPr>
          <p:spPr bwMode="auto">
            <a:xfrm>
              <a:off x="3120" y="1427"/>
              <a:ext cx="1248" cy="38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8413" name="Group 45"/>
          <p:cNvGrpSpPr>
            <a:grpSpLocks/>
          </p:cNvGrpSpPr>
          <p:nvPr/>
        </p:nvGrpSpPr>
        <p:grpSpPr bwMode="auto">
          <a:xfrm>
            <a:off x="2922588" y="2867025"/>
            <a:ext cx="2016125" cy="620713"/>
            <a:chOff x="1898" y="2415"/>
            <a:chExt cx="1270" cy="391"/>
          </a:xfrm>
        </p:grpSpPr>
        <p:sp>
          <p:nvSpPr>
            <p:cNvPr id="58414" name="Text Box 46"/>
            <p:cNvSpPr txBox="1">
              <a:spLocks noChangeArrowheads="1"/>
            </p:cNvSpPr>
            <p:nvPr/>
          </p:nvSpPr>
          <p:spPr bwMode="auto">
            <a:xfrm>
              <a:off x="1948" y="2415"/>
              <a:ext cx="12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latin typeface="Times New Roman" pitchFamily="18" charset="0"/>
                  <a:ea typeface="新宋体-18030" charset="-122"/>
                </a:rPr>
                <a:t>函数可微</a:t>
              </a:r>
            </a:p>
          </p:txBody>
        </p:sp>
        <p:sp>
          <p:nvSpPr>
            <p:cNvPr id="58415" name="Rectangle 47"/>
            <p:cNvSpPr>
              <a:spLocks noChangeArrowheads="1"/>
            </p:cNvSpPr>
            <p:nvPr/>
          </p:nvSpPr>
          <p:spPr bwMode="auto">
            <a:xfrm>
              <a:off x="1898" y="2422"/>
              <a:ext cx="1248" cy="38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8416" name="Group 48"/>
          <p:cNvGrpSpPr>
            <a:grpSpLocks/>
          </p:cNvGrpSpPr>
          <p:nvPr/>
        </p:nvGrpSpPr>
        <p:grpSpPr bwMode="auto">
          <a:xfrm>
            <a:off x="2533650" y="4214813"/>
            <a:ext cx="2493963" cy="609600"/>
            <a:chOff x="1789" y="3264"/>
            <a:chExt cx="1571" cy="384"/>
          </a:xfrm>
        </p:grpSpPr>
        <p:sp>
          <p:nvSpPr>
            <p:cNvPr id="58417" name="Text Box 49"/>
            <p:cNvSpPr txBox="1">
              <a:spLocks noChangeArrowheads="1"/>
            </p:cNvSpPr>
            <p:nvPr/>
          </p:nvSpPr>
          <p:spPr bwMode="auto">
            <a:xfrm>
              <a:off x="1802" y="3283"/>
              <a:ext cx="155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solidFill>
                    <a:srgbClr val="0000FF"/>
                  </a:solidFill>
                  <a:latin typeface="Times New Roman" pitchFamily="18" charset="0"/>
                  <a:ea typeface="新宋体-18030" charset="-122"/>
                </a:rPr>
                <a:t>偏导数连续</a:t>
              </a:r>
            </a:p>
          </p:txBody>
        </p:sp>
        <p:sp>
          <p:nvSpPr>
            <p:cNvPr id="58418" name="Rectangle 50"/>
            <p:cNvSpPr>
              <a:spLocks noChangeArrowheads="1"/>
            </p:cNvSpPr>
            <p:nvPr/>
          </p:nvSpPr>
          <p:spPr bwMode="auto">
            <a:xfrm>
              <a:off x="1789" y="3264"/>
              <a:ext cx="1440" cy="38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8437" name="Rectangle 69"/>
          <p:cNvSpPr>
            <a:spLocks noChangeArrowheads="1"/>
          </p:cNvSpPr>
          <p:nvPr/>
        </p:nvSpPr>
        <p:spPr bwMode="auto">
          <a:xfrm>
            <a:off x="323850" y="836613"/>
            <a:ext cx="7200900" cy="43926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38" name="Text Box 70"/>
          <p:cNvSpPr txBox="1">
            <a:spLocks noChangeArrowheads="1"/>
          </p:cNvSpPr>
          <p:nvPr/>
        </p:nvSpPr>
        <p:spPr bwMode="auto">
          <a:xfrm>
            <a:off x="1047750" y="908050"/>
            <a:ext cx="1652588" cy="557213"/>
          </a:xfrm>
          <a:prstGeom prst="rect">
            <a:avLst/>
          </a:prstGeom>
          <a:noFill/>
          <a:ln w="38100">
            <a:solidFill>
              <a:srgbClr val="FF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极限存在</a:t>
            </a:r>
          </a:p>
        </p:txBody>
      </p:sp>
      <p:sp>
        <p:nvSpPr>
          <p:cNvPr id="58439" name="Text Box 71"/>
          <p:cNvSpPr txBox="1">
            <a:spLocks noChangeArrowheads="1"/>
          </p:cNvSpPr>
          <p:nvPr/>
        </p:nvSpPr>
        <p:spPr bwMode="auto">
          <a:xfrm>
            <a:off x="4295775" y="831850"/>
            <a:ext cx="1143000" cy="557213"/>
          </a:xfrm>
          <a:prstGeom prst="rect">
            <a:avLst/>
          </a:prstGeom>
          <a:noFill/>
          <a:ln w="38100">
            <a:solidFill>
              <a:srgbClr val="FF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连续</a:t>
            </a:r>
          </a:p>
        </p:txBody>
      </p:sp>
      <p:sp>
        <p:nvSpPr>
          <p:cNvPr id="58440" name="AutoShape 72"/>
          <p:cNvSpPr>
            <a:spLocks noChangeArrowheads="1"/>
          </p:cNvSpPr>
          <p:nvPr/>
        </p:nvSpPr>
        <p:spPr bwMode="auto">
          <a:xfrm>
            <a:off x="2978150" y="1041400"/>
            <a:ext cx="1017588" cy="276225"/>
          </a:xfrm>
          <a:prstGeom prst="leftArrow">
            <a:avLst>
              <a:gd name="adj1" fmla="val 50000"/>
              <a:gd name="adj2" fmla="val 92098"/>
            </a:avLst>
          </a:prstGeom>
          <a:solidFill>
            <a:srgbClr val="FFFF99"/>
          </a:solidFill>
          <a:ln w="19050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41" name="Text Box 73"/>
          <p:cNvSpPr txBox="1">
            <a:spLocks noChangeArrowheads="1"/>
          </p:cNvSpPr>
          <p:nvPr/>
        </p:nvSpPr>
        <p:spPr bwMode="auto">
          <a:xfrm>
            <a:off x="4211638" y="1985963"/>
            <a:ext cx="1296987" cy="557212"/>
          </a:xfrm>
          <a:prstGeom prst="rect">
            <a:avLst/>
          </a:prstGeom>
          <a:noFill/>
          <a:ln w="38100">
            <a:solidFill>
              <a:srgbClr val="FF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可微分</a:t>
            </a:r>
          </a:p>
        </p:txBody>
      </p:sp>
      <p:sp>
        <p:nvSpPr>
          <p:cNvPr id="58442" name="Text Box 74"/>
          <p:cNvSpPr txBox="1">
            <a:spLocks noChangeArrowheads="1"/>
          </p:cNvSpPr>
          <p:nvPr/>
        </p:nvSpPr>
        <p:spPr bwMode="auto">
          <a:xfrm>
            <a:off x="898525" y="2060575"/>
            <a:ext cx="2089150" cy="557213"/>
          </a:xfrm>
          <a:prstGeom prst="rect">
            <a:avLst/>
          </a:prstGeom>
          <a:noFill/>
          <a:ln w="38100">
            <a:solidFill>
              <a:srgbClr val="FF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偏导数存在</a:t>
            </a:r>
          </a:p>
        </p:txBody>
      </p:sp>
      <p:sp>
        <p:nvSpPr>
          <p:cNvPr id="58443" name="AutoShape 75"/>
          <p:cNvSpPr>
            <a:spLocks noChangeArrowheads="1"/>
          </p:cNvSpPr>
          <p:nvPr/>
        </p:nvSpPr>
        <p:spPr bwMode="auto">
          <a:xfrm>
            <a:off x="4752975" y="1408113"/>
            <a:ext cx="241300" cy="538162"/>
          </a:xfrm>
          <a:prstGeom prst="upArrow">
            <a:avLst>
              <a:gd name="adj1" fmla="val 50000"/>
              <a:gd name="adj2" fmla="val 55757"/>
            </a:avLst>
          </a:prstGeom>
          <a:solidFill>
            <a:srgbClr val="FFFF99"/>
          </a:solidFill>
          <a:ln w="19050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44" name="AutoShape 76"/>
          <p:cNvSpPr>
            <a:spLocks noChangeArrowheads="1"/>
          </p:cNvSpPr>
          <p:nvPr/>
        </p:nvSpPr>
        <p:spPr bwMode="auto">
          <a:xfrm>
            <a:off x="3054350" y="2214563"/>
            <a:ext cx="1085850" cy="274637"/>
          </a:xfrm>
          <a:prstGeom prst="leftArrow">
            <a:avLst>
              <a:gd name="adj1" fmla="val 50000"/>
              <a:gd name="adj2" fmla="val 98844"/>
            </a:avLst>
          </a:prstGeom>
          <a:solidFill>
            <a:srgbClr val="FFFF99"/>
          </a:solidFill>
          <a:ln w="19050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45" name="Text Box 77"/>
          <p:cNvSpPr txBox="1">
            <a:spLocks noChangeArrowheads="1"/>
          </p:cNvSpPr>
          <p:nvPr/>
        </p:nvSpPr>
        <p:spPr bwMode="auto">
          <a:xfrm>
            <a:off x="6389688" y="1912938"/>
            <a:ext cx="2070100" cy="557212"/>
          </a:xfrm>
          <a:prstGeom prst="rect">
            <a:avLst/>
          </a:prstGeom>
          <a:noFill/>
          <a:ln w="38100">
            <a:solidFill>
              <a:srgbClr val="FF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偏导数连续</a:t>
            </a:r>
          </a:p>
        </p:txBody>
      </p:sp>
      <p:sp>
        <p:nvSpPr>
          <p:cNvPr id="58446" name="AutoShape 78"/>
          <p:cNvSpPr>
            <a:spLocks noChangeArrowheads="1"/>
          </p:cNvSpPr>
          <p:nvPr/>
        </p:nvSpPr>
        <p:spPr bwMode="auto">
          <a:xfrm>
            <a:off x="5649913" y="2201863"/>
            <a:ext cx="576262" cy="215900"/>
          </a:xfrm>
          <a:prstGeom prst="leftArrow">
            <a:avLst>
              <a:gd name="adj1" fmla="val 50000"/>
              <a:gd name="adj2" fmla="val 66728"/>
            </a:avLst>
          </a:prstGeom>
          <a:solidFill>
            <a:srgbClr val="FFCC00"/>
          </a:solidFill>
          <a:ln w="19050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447" name="Text Box 79"/>
          <p:cNvSpPr txBox="1">
            <a:spLocks noChangeArrowheads="1"/>
          </p:cNvSpPr>
          <p:nvPr/>
        </p:nvSpPr>
        <p:spPr bwMode="auto">
          <a:xfrm>
            <a:off x="250825" y="2997200"/>
            <a:ext cx="46085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(3) 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判定函数可微的方法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:</a:t>
            </a:r>
          </a:p>
        </p:txBody>
      </p:sp>
      <p:sp>
        <p:nvSpPr>
          <p:cNvPr id="58448" name="Text Box 80"/>
          <p:cNvSpPr txBox="1">
            <a:spLocks noChangeArrowheads="1"/>
          </p:cNvSpPr>
          <p:nvPr/>
        </p:nvSpPr>
        <p:spPr bwMode="auto">
          <a:xfrm>
            <a:off x="827088" y="3454400"/>
            <a:ext cx="129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不连续</a:t>
            </a:r>
          </a:p>
        </p:txBody>
      </p:sp>
      <p:graphicFrame>
        <p:nvGraphicFramePr>
          <p:cNvPr id="58449" name="Object 81"/>
          <p:cNvGraphicFramePr>
            <a:graphicFrameLocks noChangeAspect="1"/>
          </p:cNvGraphicFramePr>
          <p:nvPr/>
        </p:nvGraphicFramePr>
        <p:xfrm>
          <a:off x="2000250" y="3517900"/>
          <a:ext cx="60166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50" name="Equation" r:id="rId3" imgW="203040" imgH="152280" progId="Equation.3">
                  <p:embed/>
                </p:oleObj>
              </mc:Choice>
              <mc:Fallback>
                <p:oleObj name="Equation" r:id="rId3" imgW="20304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50" y="3517900"/>
                        <a:ext cx="601663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450" name="Text Box 82"/>
          <p:cNvSpPr txBox="1">
            <a:spLocks noChangeArrowheads="1"/>
          </p:cNvSpPr>
          <p:nvPr/>
        </p:nvSpPr>
        <p:spPr bwMode="auto">
          <a:xfrm>
            <a:off x="2432050" y="3486150"/>
            <a:ext cx="1600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不可微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sp>
        <p:nvSpPr>
          <p:cNvPr id="58451" name="Text Box 83"/>
          <p:cNvSpPr txBox="1">
            <a:spLocks noChangeArrowheads="1"/>
          </p:cNvSpPr>
          <p:nvPr/>
        </p:nvSpPr>
        <p:spPr bwMode="auto">
          <a:xfrm>
            <a:off x="898525" y="4005263"/>
            <a:ext cx="1295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不可导</a:t>
            </a:r>
          </a:p>
        </p:txBody>
      </p:sp>
      <p:graphicFrame>
        <p:nvGraphicFramePr>
          <p:cNvPr id="58452" name="Object 84"/>
          <p:cNvGraphicFramePr>
            <a:graphicFrameLocks noChangeAspect="1"/>
          </p:cNvGraphicFramePr>
          <p:nvPr/>
        </p:nvGraphicFramePr>
        <p:xfrm>
          <a:off x="2071688" y="4068763"/>
          <a:ext cx="60166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51" name="Equation" r:id="rId5" imgW="203040" imgH="152280" progId="Equation.3">
                  <p:embed/>
                </p:oleObj>
              </mc:Choice>
              <mc:Fallback>
                <p:oleObj name="Equation" r:id="rId5" imgW="20304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88" y="4068763"/>
                        <a:ext cx="601662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453" name="Text Box 85"/>
          <p:cNvSpPr txBox="1">
            <a:spLocks noChangeArrowheads="1"/>
          </p:cNvSpPr>
          <p:nvPr/>
        </p:nvSpPr>
        <p:spPr bwMode="auto">
          <a:xfrm>
            <a:off x="2503488" y="4062413"/>
            <a:ext cx="1600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不可微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sp>
        <p:nvSpPr>
          <p:cNvPr id="58454" name="Text Box 86"/>
          <p:cNvSpPr txBox="1">
            <a:spLocks noChangeArrowheads="1"/>
          </p:cNvSpPr>
          <p:nvPr/>
        </p:nvSpPr>
        <p:spPr bwMode="auto">
          <a:xfrm>
            <a:off x="711200" y="5761038"/>
            <a:ext cx="15113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可微</a:t>
            </a:r>
          </a:p>
        </p:txBody>
      </p:sp>
      <p:graphicFrame>
        <p:nvGraphicFramePr>
          <p:cNvPr id="58455" name="Object 87"/>
          <p:cNvGraphicFramePr>
            <a:graphicFrameLocks noChangeAspect="1"/>
          </p:cNvGraphicFramePr>
          <p:nvPr/>
        </p:nvGraphicFramePr>
        <p:xfrm>
          <a:off x="1468438" y="5503863"/>
          <a:ext cx="7307262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52" name="Equation" r:id="rId7" imgW="3504960" imgH="495000" progId="Equation.DSMT4">
                  <p:embed/>
                </p:oleObj>
              </mc:Choice>
              <mc:Fallback>
                <p:oleObj name="Equation" r:id="rId7" imgW="3504960" imgH="49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8438" y="5503863"/>
                        <a:ext cx="7307262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456" name="Rectangle 88"/>
          <p:cNvSpPr>
            <a:spLocks noChangeArrowheads="1"/>
          </p:cNvSpPr>
          <p:nvPr/>
        </p:nvSpPr>
        <p:spPr bwMode="auto">
          <a:xfrm>
            <a:off x="431800" y="3416300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★</a:t>
            </a:r>
          </a:p>
        </p:txBody>
      </p:sp>
      <p:sp>
        <p:nvSpPr>
          <p:cNvPr id="58457" name="Rectangle 89"/>
          <p:cNvSpPr>
            <a:spLocks noChangeArrowheads="1"/>
          </p:cNvSpPr>
          <p:nvPr/>
        </p:nvSpPr>
        <p:spPr bwMode="auto">
          <a:xfrm>
            <a:off x="428625" y="3994150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★</a:t>
            </a:r>
          </a:p>
        </p:txBody>
      </p:sp>
      <p:sp>
        <p:nvSpPr>
          <p:cNvPr id="58458" name="Rectangle 90"/>
          <p:cNvSpPr>
            <a:spLocks noChangeArrowheads="1"/>
          </p:cNvSpPr>
          <p:nvPr/>
        </p:nvSpPr>
        <p:spPr bwMode="auto">
          <a:xfrm>
            <a:off x="415925" y="5143500"/>
            <a:ext cx="2254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★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定义法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:</a:t>
            </a:r>
          </a:p>
        </p:txBody>
      </p:sp>
      <p:sp>
        <p:nvSpPr>
          <p:cNvPr id="58459" name="Rectangle 91"/>
          <p:cNvSpPr>
            <a:spLocks noChangeArrowheads="1"/>
          </p:cNvSpPr>
          <p:nvPr/>
        </p:nvSpPr>
        <p:spPr bwMode="auto">
          <a:xfrm>
            <a:off x="395288" y="4568825"/>
            <a:ext cx="2254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★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偏导连续</a:t>
            </a:r>
          </a:p>
        </p:txBody>
      </p:sp>
      <p:graphicFrame>
        <p:nvGraphicFramePr>
          <p:cNvPr id="58460" name="Object 92"/>
          <p:cNvGraphicFramePr>
            <a:graphicFrameLocks noChangeAspect="1"/>
          </p:cNvGraphicFramePr>
          <p:nvPr/>
        </p:nvGraphicFramePr>
        <p:xfrm>
          <a:off x="2266950" y="4645025"/>
          <a:ext cx="60166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53" name="Equation" r:id="rId9" imgW="203040" imgH="152280" progId="Equation.3">
                  <p:embed/>
                </p:oleObj>
              </mc:Choice>
              <mc:Fallback>
                <p:oleObj name="Equation" r:id="rId9" imgW="20304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4645025"/>
                        <a:ext cx="601663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461" name="Text Box 93"/>
          <p:cNvSpPr txBox="1">
            <a:spLocks noChangeArrowheads="1"/>
          </p:cNvSpPr>
          <p:nvPr/>
        </p:nvSpPr>
        <p:spPr bwMode="auto">
          <a:xfrm>
            <a:off x="2698750" y="4638675"/>
            <a:ext cx="1600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可微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sp>
        <p:nvSpPr>
          <p:cNvPr id="58462" name="Text Box 94"/>
          <p:cNvSpPr txBox="1">
            <a:spLocks noChangeArrowheads="1"/>
          </p:cNvSpPr>
          <p:nvPr/>
        </p:nvSpPr>
        <p:spPr bwMode="auto">
          <a:xfrm>
            <a:off x="8180388" y="5589588"/>
            <a:ext cx="576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是</a:t>
            </a:r>
          </a:p>
        </p:txBody>
      </p:sp>
      <p:sp>
        <p:nvSpPr>
          <p:cNvPr id="58463" name="Text Box 95"/>
          <p:cNvSpPr txBox="1">
            <a:spLocks noChangeArrowheads="1"/>
          </p:cNvSpPr>
          <p:nvPr/>
        </p:nvSpPr>
        <p:spPr bwMode="auto">
          <a:xfrm>
            <a:off x="6661150" y="777875"/>
            <a:ext cx="1295400" cy="557213"/>
          </a:xfrm>
          <a:prstGeom prst="rect">
            <a:avLst/>
          </a:prstGeom>
          <a:noFill/>
          <a:ln w="38100">
            <a:solidFill>
              <a:srgbClr val="FF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有定义</a:t>
            </a:r>
          </a:p>
        </p:txBody>
      </p:sp>
      <p:sp>
        <p:nvSpPr>
          <p:cNvPr id="58464" name="AutoShape 96"/>
          <p:cNvSpPr>
            <a:spLocks noChangeArrowheads="1"/>
          </p:cNvSpPr>
          <p:nvPr/>
        </p:nvSpPr>
        <p:spPr bwMode="auto">
          <a:xfrm rot="10800000">
            <a:off x="5581650" y="942975"/>
            <a:ext cx="1017588" cy="234950"/>
          </a:xfrm>
          <a:prstGeom prst="leftArrow">
            <a:avLst>
              <a:gd name="adj1" fmla="val 50000"/>
              <a:gd name="adj2" fmla="val 108277"/>
            </a:avLst>
          </a:prstGeom>
          <a:solidFill>
            <a:srgbClr val="FFCC00"/>
          </a:solidFill>
          <a:ln w="19050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48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8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8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8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8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8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8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8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8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8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8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8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8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8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8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8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8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8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8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8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8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8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8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8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8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8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8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8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8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8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8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58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58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58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8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5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58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58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58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58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58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58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58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58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8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8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8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84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84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84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84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84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84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84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84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401" grpId="0" animBg="1"/>
      <p:bldP spid="58437" grpId="0" animBg="1"/>
      <p:bldP spid="58438" grpId="0" animBg="1" autoUpdateAnimBg="0"/>
      <p:bldP spid="58439" grpId="0" animBg="1" autoUpdateAnimBg="0"/>
      <p:bldP spid="58440" grpId="0" animBg="1"/>
      <p:bldP spid="58441" grpId="0" animBg="1" autoUpdateAnimBg="0"/>
      <p:bldP spid="58442" grpId="0" animBg="1" autoUpdateAnimBg="0"/>
      <p:bldP spid="58443" grpId="0" animBg="1"/>
      <p:bldP spid="58444" grpId="0" animBg="1"/>
      <p:bldP spid="58445" grpId="0" animBg="1" autoUpdateAnimBg="0"/>
      <p:bldP spid="58446" grpId="0" animBg="1"/>
      <p:bldP spid="58447" grpId="0"/>
      <p:bldP spid="58448" grpId="0"/>
      <p:bldP spid="58450" grpId="0"/>
      <p:bldP spid="58451" grpId="0"/>
      <p:bldP spid="58453" grpId="0"/>
      <p:bldP spid="58456" grpId="0"/>
      <p:bldP spid="58457" grpId="0"/>
      <p:bldP spid="58458" grpId="0"/>
      <p:bldP spid="58459" grpId="0"/>
      <p:bldP spid="58461" grpId="0"/>
      <p:bldP spid="58462" grpId="0"/>
      <p:bldP spid="58463" grpId="0" animBg="1" autoUpdateAnimBg="0"/>
      <p:bldP spid="5846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E3330-3A9E-4072-A3C6-9E0AA46848A5}" type="slidenum">
              <a:rPr lang="en-US" altLang="zh-CN"/>
              <a:pPr/>
              <a:t>55</a:t>
            </a:fld>
            <a:endParaRPr lang="en-US" altLang="zh-CN"/>
          </a:p>
        </p:txBody>
      </p:sp>
      <p:sp>
        <p:nvSpPr>
          <p:cNvPr id="190468" name="Text Box 4"/>
          <p:cNvSpPr txBox="1">
            <a:spLocks noChangeArrowheads="1"/>
          </p:cNvSpPr>
          <p:nvPr/>
        </p:nvSpPr>
        <p:spPr bwMode="auto">
          <a:xfrm>
            <a:off x="1085279" y="238125"/>
            <a:ext cx="129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函数</a:t>
            </a:r>
          </a:p>
        </p:txBody>
      </p:sp>
      <p:graphicFrame>
        <p:nvGraphicFramePr>
          <p:cNvPr id="19046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759575"/>
              </p:ext>
            </p:extLst>
          </p:nvPr>
        </p:nvGraphicFramePr>
        <p:xfrm>
          <a:off x="1875854" y="309563"/>
          <a:ext cx="180022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8" name="Equation" r:id="rId3" imgW="761760" imgH="203040" progId="Equation.DSMT4">
                  <p:embed/>
                </p:oleObj>
              </mc:Choice>
              <mc:Fallback>
                <p:oleObj name="Equation" r:id="rId3" imgW="7617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5854" y="309563"/>
                        <a:ext cx="180022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470" name="Text Box 6"/>
          <p:cNvSpPr txBox="1">
            <a:spLocks noChangeArrowheads="1"/>
          </p:cNvSpPr>
          <p:nvPr/>
        </p:nvSpPr>
        <p:spPr bwMode="auto">
          <a:xfrm>
            <a:off x="3599879" y="238125"/>
            <a:ext cx="838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在</a:t>
            </a:r>
          </a:p>
        </p:txBody>
      </p:sp>
      <p:graphicFrame>
        <p:nvGraphicFramePr>
          <p:cNvPr id="19047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818627"/>
              </p:ext>
            </p:extLst>
          </p:nvPr>
        </p:nvGraphicFramePr>
        <p:xfrm>
          <a:off x="4038029" y="273050"/>
          <a:ext cx="10795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9" name="Equation" r:id="rId5" imgW="495000" imgH="228600" progId="Equation.DSMT4">
                  <p:embed/>
                </p:oleObj>
              </mc:Choice>
              <mc:Fallback>
                <p:oleObj name="Equation" r:id="rId5" imgW="495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029" y="273050"/>
                        <a:ext cx="10795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472" name="Text Box 8"/>
          <p:cNvSpPr txBox="1">
            <a:spLocks noChangeArrowheads="1"/>
          </p:cNvSpPr>
          <p:nvPr/>
        </p:nvSpPr>
        <p:spPr bwMode="auto">
          <a:xfrm>
            <a:off x="4974654" y="257175"/>
            <a:ext cx="41338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latin typeface="Times New Roman" pitchFamily="18" charset="0"/>
                <a:ea typeface="新宋体-18030" charset="-122"/>
              </a:rPr>
              <a:t>可微的充分条件是</a:t>
            </a:r>
            <a:r>
              <a:rPr kumimoji="1" lang="en-US" altLang="zh-CN" sz="2800" b="1" dirty="0">
                <a:latin typeface="Times New Roman" pitchFamily="18" charset="0"/>
                <a:ea typeface="新宋体-18030" charset="-122"/>
              </a:rPr>
              <a:t>(       )</a:t>
            </a:r>
          </a:p>
        </p:txBody>
      </p:sp>
      <p:graphicFrame>
        <p:nvGraphicFramePr>
          <p:cNvPr id="190473" name="Object 9"/>
          <p:cNvGraphicFramePr>
            <a:graphicFrameLocks noChangeAspect="1"/>
          </p:cNvGraphicFramePr>
          <p:nvPr/>
        </p:nvGraphicFramePr>
        <p:xfrm>
          <a:off x="538163" y="887413"/>
          <a:ext cx="432117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0" name="Equation" r:id="rId7" imgW="1917360" imgH="228600" progId="Equation.DSMT4">
                  <p:embed/>
                </p:oleObj>
              </mc:Choice>
              <mc:Fallback>
                <p:oleObj name="Equation" r:id="rId7" imgW="1917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63" y="887413"/>
                        <a:ext cx="432117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474" name="Object 10"/>
          <p:cNvGraphicFramePr>
            <a:graphicFrameLocks noChangeAspect="1"/>
          </p:cNvGraphicFramePr>
          <p:nvPr/>
        </p:nvGraphicFramePr>
        <p:xfrm>
          <a:off x="538163" y="1533525"/>
          <a:ext cx="4608512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1" name="Equation" r:id="rId9" imgW="2082600" imgH="241200" progId="Equation.DSMT4">
                  <p:embed/>
                </p:oleObj>
              </mc:Choice>
              <mc:Fallback>
                <p:oleObj name="Equation" r:id="rId9" imgW="20826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63" y="1533525"/>
                        <a:ext cx="4608512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475" name="Text Box 11"/>
          <p:cNvSpPr txBox="1">
            <a:spLocks noChangeArrowheads="1"/>
          </p:cNvSpPr>
          <p:nvPr/>
        </p:nvSpPr>
        <p:spPr bwMode="auto">
          <a:xfrm>
            <a:off x="5146675" y="1497013"/>
            <a:ext cx="3048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的某邻域内存在 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;</a:t>
            </a:r>
          </a:p>
        </p:txBody>
      </p:sp>
      <p:graphicFrame>
        <p:nvGraphicFramePr>
          <p:cNvPr id="190476" name="Object 12"/>
          <p:cNvGraphicFramePr>
            <a:graphicFrameLocks noChangeAspect="1"/>
          </p:cNvGraphicFramePr>
          <p:nvPr/>
        </p:nvGraphicFramePr>
        <p:xfrm>
          <a:off x="538163" y="2133600"/>
          <a:ext cx="511175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2" name="Equation" r:id="rId11" imgW="2133360" imgH="241200" progId="Equation.DSMT4">
                  <p:embed/>
                </p:oleObj>
              </mc:Choice>
              <mc:Fallback>
                <p:oleObj name="Equation" r:id="rId11" imgW="21333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63" y="2133600"/>
                        <a:ext cx="5111750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477" name="Object 13"/>
          <p:cNvGraphicFramePr>
            <a:graphicFrameLocks noChangeAspect="1"/>
          </p:cNvGraphicFramePr>
          <p:nvPr/>
        </p:nvGraphicFramePr>
        <p:xfrm>
          <a:off x="2986088" y="2649538"/>
          <a:ext cx="3097212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3" name="Equation" r:id="rId13" imgW="1434960" imgH="266400" progId="Equation.DSMT4">
                  <p:embed/>
                </p:oleObj>
              </mc:Choice>
              <mc:Fallback>
                <p:oleObj name="Equation" r:id="rId13" imgW="143496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6088" y="2649538"/>
                        <a:ext cx="3097212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478" name="Text Box 14"/>
          <p:cNvSpPr txBox="1">
            <a:spLocks noChangeArrowheads="1"/>
          </p:cNvSpPr>
          <p:nvPr/>
        </p:nvSpPr>
        <p:spPr bwMode="auto">
          <a:xfrm>
            <a:off x="6110288" y="2678113"/>
            <a:ext cx="2590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时是无穷小量 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;</a:t>
            </a:r>
          </a:p>
        </p:txBody>
      </p:sp>
      <p:graphicFrame>
        <p:nvGraphicFramePr>
          <p:cNvPr id="190479" name="Object 15"/>
          <p:cNvGraphicFramePr>
            <a:graphicFrameLocks noChangeAspect="1"/>
          </p:cNvGraphicFramePr>
          <p:nvPr/>
        </p:nvGraphicFramePr>
        <p:xfrm>
          <a:off x="611188" y="3335338"/>
          <a:ext cx="4679950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4" name="Equation" r:id="rId15" imgW="2171520" imgH="482400" progId="Equation.DSMT4">
                  <p:embed/>
                </p:oleObj>
              </mc:Choice>
              <mc:Fallback>
                <p:oleObj name="Equation" r:id="rId15" imgW="21715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335338"/>
                        <a:ext cx="4679950" cy="1042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480" name="Object 16"/>
          <p:cNvGraphicFramePr>
            <a:graphicFrameLocks noChangeAspect="1"/>
          </p:cNvGraphicFramePr>
          <p:nvPr/>
        </p:nvGraphicFramePr>
        <p:xfrm>
          <a:off x="3033713" y="4319588"/>
          <a:ext cx="3313112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5" name="Equation" r:id="rId17" imgW="1434960" imgH="266400" progId="Equation.DSMT4">
                  <p:embed/>
                </p:oleObj>
              </mc:Choice>
              <mc:Fallback>
                <p:oleObj name="Equation" r:id="rId17" imgW="143496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3713" y="4319588"/>
                        <a:ext cx="3313112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481" name="Text Box 17"/>
          <p:cNvSpPr txBox="1">
            <a:spLocks noChangeArrowheads="1"/>
          </p:cNvSpPr>
          <p:nvPr/>
        </p:nvSpPr>
        <p:spPr bwMode="auto">
          <a:xfrm>
            <a:off x="6229350" y="4362450"/>
            <a:ext cx="259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时是无穷小量 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graphicFrame>
        <p:nvGraphicFramePr>
          <p:cNvPr id="190483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7756176"/>
              </p:ext>
            </p:extLst>
          </p:nvPr>
        </p:nvGraphicFramePr>
        <p:xfrm>
          <a:off x="8024241" y="271463"/>
          <a:ext cx="5048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6" name="Equation" r:id="rId19" imgW="164880" imgH="164880" progId="Equation.DSMT4">
                  <p:embed/>
                </p:oleObj>
              </mc:Choice>
              <mc:Fallback>
                <p:oleObj name="Equation" r:id="rId19" imgW="1648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4241" y="271463"/>
                        <a:ext cx="50482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484" name="Object 20"/>
          <p:cNvGraphicFramePr>
            <a:graphicFrameLocks noChangeAspect="1"/>
          </p:cNvGraphicFramePr>
          <p:nvPr/>
        </p:nvGraphicFramePr>
        <p:xfrm>
          <a:off x="682625" y="3370263"/>
          <a:ext cx="554038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7" name="Clip" r:id="rId21" imgW="2247480" imgH="3306240" progId="MS_ClipArt_Gallery.5">
                  <p:embed/>
                </p:oleObj>
              </mc:Choice>
              <mc:Fallback>
                <p:oleObj name="Clip" r:id="rId21" imgW="2247480" imgH="3306240" progId="MS_ClipArt_Gallery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3370263"/>
                        <a:ext cx="554038" cy="814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0485" name="Group 21"/>
          <p:cNvGrpSpPr>
            <a:grpSpLocks/>
          </p:cNvGrpSpPr>
          <p:nvPr/>
        </p:nvGrpSpPr>
        <p:grpSpPr bwMode="auto">
          <a:xfrm>
            <a:off x="684213" y="5075238"/>
            <a:ext cx="5343525" cy="708025"/>
            <a:chOff x="1963" y="3158"/>
            <a:chExt cx="3366" cy="446"/>
          </a:xfrm>
        </p:grpSpPr>
        <p:graphicFrame>
          <p:nvGraphicFramePr>
            <p:cNvPr id="190486" name="Object 22"/>
            <p:cNvGraphicFramePr>
              <a:graphicFrameLocks noChangeAspect="1"/>
            </p:cNvGraphicFramePr>
            <p:nvPr/>
          </p:nvGraphicFramePr>
          <p:xfrm>
            <a:off x="1963" y="3255"/>
            <a:ext cx="3366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28" name="Equation" r:id="rId23" imgW="2057400" imgH="215640" progId="Equation.DSMT4">
                    <p:embed/>
                  </p:oleObj>
                </mc:Choice>
                <mc:Fallback>
                  <p:oleObj name="Equation" r:id="rId23" imgW="205740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3" y="3255"/>
                          <a:ext cx="3366" cy="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0487" name="Text Box 23"/>
            <p:cNvSpPr txBox="1">
              <a:spLocks noChangeArrowheads="1"/>
            </p:cNvSpPr>
            <p:nvPr/>
          </p:nvSpPr>
          <p:spPr bwMode="auto">
            <a:xfrm>
              <a:off x="2240" y="3158"/>
              <a:ext cx="2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solidFill>
                    <a:srgbClr val="FF0000"/>
                  </a:solidFill>
                  <a:latin typeface="Times New Roman" pitchFamily="18" charset="0"/>
                  <a:ea typeface="新宋体-18030" charset="-122"/>
                </a:rPr>
                <a:t>能</a:t>
              </a:r>
            </a:p>
          </p:txBody>
        </p:sp>
      </p:grpSp>
      <p:graphicFrame>
        <p:nvGraphicFramePr>
          <p:cNvPr id="190488" name="Object 24"/>
          <p:cNvGraphicFramePr>
            <a:graphicFrameLocks noChangeAspect="1"/>
          </p:cNvGraphicFramePr>
          <p:nvPr/>
        </p:nvGraphicFramePr>
        <p:xfrm>
          <a:off x="5868988" y="768350"/>
          <a:ext cx="1655762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9" name="Equation" r:id="rId25" imgW="647640" imgH="203040" progId="Equation.DSMT4">
                  <p:embed/>
                </p:oleObj>
              </mc:Choice>
              <mc:Fallback>
                <p:oleObj name="Equation" r:id="rId25" imgW="6476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988" y="768350"/>
                        <a:ext cx="1655762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0489" name="Group 25"/>
          <p:cNvGrpSpPr>
            <a:grpSpLocks/>
          </p:cNvGrpSpPr>
          <p:nvPr/>
        </p:nvGrpSpPr>
        <p:grpSpPr bwMode="auto">
          <a:xfrm>
            <a:off x="539750" y="5278438"/>
            <a:ext cx="7454900" cy="766762"/>
            <a:chOff x="385" y="3550"/>
            <a:chExt cx="4696" cy="483"/>
          </a:xfrm>
        </p:grpSpPr>
        <p:graphicFrame>
          <p:nvGraphicFramePr>
            <p:cNvPr id="190490" name="Object 26"/>
            <p:cNvGraphicFramePr>
              <a:graphicFrameLocks noChangeAspect="1"/>
            </p:cNvGraphicFramePr>
            <p:nvPr/>
          </p:nvGraphicFramePr>
          <p:xfrm>
            <a:off x="385" y="3643"/>
            <a:ext cx="4696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30" name="Equation" r:id="rId27" imgW="2869920" imgH="241200" progId="Equation.DSMT4">
                    <p:embed/>
                  </p:oleObj>
                </mc:Choice>
                <mc:Fallback>
                  <p:oleObj name="Equation" r:id="rId27" imgW="286992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" y="3643"/>
                          <a:ext cx="4696" cy="3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0491" name="Text Box 27"/>
            <p:cNvSpPr txBox="1">
              <a:spLocks noChangeArrowheads="1"/>
            </p:cNvSpPr>
            <p:nvPr/>
          </p:nvSpPr>
          <p:spPr bwMode="auto">
            <a:xfrm>
              <a:off x="3366" y="3550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solidFill>
                    <a:srgbClr val="FF0000"/>
                  </a:solidFill>
                  <a:latin typeface="Times New Roman" pitchFamily="18" charset="0"/>
                  <a:ea typeface="新宋体-18030" charset="-122"/>
                </a:rPr>
                <a:t>是</a:t>
              </a:r>
            </a:p>
          </p:txBody>
        </p:sp>
      </p:grpSp>
      <p:sp>
        <p:nvSpPr>
          <p:cNvPr id="190492" name="Rectangle 28"/>
          <p:cNvSpPr>
            <a:spLocks noChangeArrowheads="1"/>
          </p:cNvSpPr>
          <p:nvPr/>
        </p:nvSpPr>
        <p:spPr bwMode="auto">
          <a:xfrm>
            <a:off x="179388" y="5135563"/>
            <a:ext cx="7921625" cy="10080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90493" name="Group 29"/>
          <p:cNvGrpSpPr>
            <a:grpSpLocks/>
          </p:cNvGrpSpPr>
          <p:nvPr/>
        </p:nvGrpSpPr>
        <p:grpSpPr bwMode="auto">
          <a:xfrm>
            <a:off x="442913" y="5110163"/>
            <a:ext cx="7585075" cy="1271587"/>
            <a:chOff x="234" y="988"/>
            <a:chExt cx="4778" cy="801"/>
          </a:xfrm>
        </p:grpSpPr>
        <p:graphicFrame>
          <p:nvGraphicFramePr>
            <p:cNvPr id="190494" name="Object 30"/>
            <p:cNvGraphicFramePr>
              <a:graphicFrameLocks noChangeAspect="1"/>
            </p:cNvGraphicFramePr>
            <p:nvPr/>
          </p:nvGraphicFramePr>
          <p:xfrm>
            <a:off x="234" y="988"/>
            <a:ext cx="4778" cy="8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31" name="Equation" r:id="rId29" imgW="2920680" imgH="495000" progId="Equation.DSMT4">
                    <p:embed/>
                  </p:oleObj>
                </mc:Choice>
                <mc:Fallback>
                  <p:oleObj name="Equation" r:id="rId29" imgW="2920680" imgH="4950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4" y="988"/>
                          <a:ext cx="4778" cy="8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0495" name="Text Box 31"/>
            <p:cNvSpPr txBox="1">
              <a:spLocks noChangeArrowheads="1"/>
            </p:cNvSpPr>
            <p:nvPr/>
          </p:nvSpPr>
          <p:spPr bwMode="auto">
            <a:xfrm>
              <a:off x="3696" y="1063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solidFill>
                    <a:srgbClr val="FF0000"/>
                  </a:solidFill>
                  <a:latin typeface="Times New Roman" pitchFamily="18" charset="0"/>
                  <a:ea typeface="新宋体-18030" charset="-122"/>
                </a:rPr>
                <a:t>是</a:t>
              </a:r>
            </a:p>
          </p:txBody>
        </p:sp>
      </p:grpSp>
      <p:sp>
        <p:nvSpPr>
          <p:cNvPr id="190496" name="Text Box 32"/>
          <p:cNvSpPr txBox="1">
            <a:spLocks noChangeArrowheads="1"/>
          </p:cNvSpPr>
          <p:nvPr/>
        </p:nvSpPr>
        <p:spPr bwMode="auto">
          <a:xfrm>
            <a:off x="107504" y="238125"/>
            <a:ext cx="30194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en-US" sz="2800" b="1" dirty="0" smtClean="0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例</a:t>
            </a:r>
            <a:r>
              <a:rPr kumimoji="1" lang="en-US" altLang="zh-CN" sz="2800" b="1" dirty="0" smtClean="0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11.   </a:t>
            </a:r>
            <a:endParaRPr kumimoji="1" lang="en-US" altLang="zh-CN" sz="2800" b="1" dirty="0">
              <a:solidFill>
                <a:srgbClr val="FF0000"/>
              </a:solidFill>
              <a:latin typeface="Times New Roman" pitchFamily="18" charset="0"/>
              <a:ea typeface="新宋体-1803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746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04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0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9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F6EC4-60DE-4E7A-BE47-E73C1EA935AA}" type="slidenum">
              <a:rPr lang="en-US" altLang="zh-CN"/>
              <a:pPr/>
              <a:t>56</a:t>
            </a:fld>
            <a:endParaRPr lang="en-US" altLang="zh-CN"/>
          </a:p>
        </p:txBody>
      </p:sp>
      <p:graphicFrame>
        <p:nvGraphicFramePr>
          <p:cNvPr id="2324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512039"/>
              </p:ext>
            </p:extLst>
          </p:nvPr>
        </p:nvGraphicFramePr>
        <p:xfrm>
          <a:off x="234950" y="775467"/>
          <a:ext cx="8770938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2" name="Equation" r:id="rId3" imgW="4178160" imgH="215640" progId="Equation.DSMT4">
                  <p:embed/>
                </p:oleObj>
              </mc:Choice>
              <mc:Fallback>
                <p:oleObj name="Equation" r:id="rId3" imgW="41781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50" y="775467"/>
                        <a:ext cx="8770938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2453" name="Text Box 5"/>
          <p:cNvSpPr txBox="1">
            <a:spLocks noChangeArrowheads="1"/>
          </p:cNvSpPr>
          <p:nvPr/>
        </p:nvSpPr>
        <p:spPr bwMode="auto">
          <a:xfrm>
            <a:off x="7308850" y="2040705"/>
            <a:ext cx="158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(12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数学一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)</a:t>
            </a:r>
          </a:p>
        </p:txBody>
      </p:sp>
      <p:graphicFrame>
        <p:nvGraphicFramePr>
          <p:cNvPr id="23245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935543"/>
              </p:ext>
            </p:extLst>
          </p:nvPr>
        </p:nvGraphicFramePr>
        <p:xfrm>
          <a:off x="468313" y="1321567"/>
          <a:ext cx="774065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3" name="Equation" r:id="rId5" imgW="3632040" imgH="482400" progId="Equation.DSMT4">
                  <p:embed/>
                </p:oleObj>
              </mc:Choice>
              <mc:Fallback>
                <p:oleObj name="Equation" r:id="rId5" imgW="36320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321567"/>
                        <a:ext cx="7740650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5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534250"/>
              </p:ext>
            </p:extLst>
          </p:nvPr>
        </p:nvGraphicFramePr>
        <p:xfrm>
          <a:off x="468313" y="2402655"/>
          <a:ext cx="7659687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4" name="Equation" r:id="rId7" imgW="3593880" imgH="482400" progId="Equation.DSMT4">
                  <p:embed/>
                </p:oleObj>
              </mc:Choice>
              <mc:Fallback>
                <p:oleObj name="Equation" r:id="rId7" imgW="359388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402655"/>
                        <a:ext cx="7659687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5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9263853"/>
              </p:ext>
            </p:extLst>
          </p:nvPr>
        </p:nvGraphicFramePr>
        <p:xfrm>
          <a:off x="395288" y="3195512"/>
          <a:ext cx="7739062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5" name="Equation" r:id="rId9" imgW="3632040" imgH="482400" progId="Equation.DSMT4">
                  <p:embed/>
                </p:oleObj>
              </mc:Choice>
              <mc:Fallback>
                <p:oleObj name="Equation" r:id="rId9" imgW="36320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195512"/>
                        <a:ext cx="7739062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5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285302"/>
              </p:ext>
            </p:extLst>
          </p:nvPr>
        </p:nvGraphicFramePr>
        <p:xfrm>
          <a:off x="430213" y="4203575"/>
          <a:ext cx="7631112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6" name="Equation" r:id="rId11" imgW="3581280" imgH="482400" progId="Equation.DSMT4">
                  <p:embed/>
                </p:oleObj>
              </mc:Choice>
              <mc:Fallback>
                <p:oleObj name="Equation" r:id="rId11" imgW="358128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213" y="4203575"/>
                        <a:ext cx="7631112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5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874151"/>
              </p:ext>
            </p:extLst>
          </p:nvPr>
        </p:nvGraphicFramePr>
        <p:xfrm>
          <a:off x="8532813" y="816742"/>
          <a:ext cx="369887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7" name="Equation" r:id="rId13" imgW="164880" imgH="164880" progId="Equation.DSMT4">
                  <p:embed/>
                </p:oleObj>
              </mc:Choice>
              <mc:Fallback>
                <p:oleObj name="Equation" r:id="rId13" imgW="1648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32813" y="816742"/>
                        <a:ext cx="369887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5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60100"/>
              </p:ext>
            </p:extLst>
          </p:nvPr>
        </p:nvGraphicFramePr>
        <p:xfrm>
          <a:off x="179388" y="5152479"/>
          <a:ext cx="7837487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8" name="Equation" r:id="rId15" imgW="3733560" imgH="482400" progId="Equation.DSMT4">
                  <p:embed/>
                </p:oleObj>
              </mc:Choice>
              <mc:Fallback>
                <p:oleObj name="Equation" r:id="rId15" imgW="373356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5152479"/>
                        <a:ext cx="7837487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60" name="Object 12"/>
          <p:cNvGraphicFramePr>
            <a:graphicFrameLocks noChangeAspect="1"/>
          </p:cNvGraphicFramePr>
          <p:nvPr/>
        </p:nvGraphicFramePr>
        <p:xfrm>
          <a:off x="2124075" y="5999163"/>
          <a:ext cx="1563688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9" name="Equation" r:id="rId17" imgW="583920" imgH="203040" progId="Equation.DSMT4">
                  <p:embed/>
                </p:oleObj>
              </mc:Choice>
              <mc:Fallback>
                <p:oleObj name="Equation" r:id="rId17" imgW="5839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5999163"/>
                        <a:ext cx="1563688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2461" name="Text Box 13"/>
          <p:cNvSpPr txBox="1">
            <a:spLocks noChangeArrowheads="1"/>
          </p:cNvSpPr>
          <p:nvPr/>
        </p:nvSpPr>
        <p:spPr bwMode="auto">
          <a:xfrm>
            <a:off x="6207125" y="6102350"/>
            <a:ext cx="158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(12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数学三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)</a:t>
            </a:r>
          </a:p>
        </p:txBody>
      </p:sp>
      <p:graphicFrame>
        <p:nvGraphicFramePr>
          <p:cNvPr id="232462" name="Object 14"/>
          <p:cNvGraphicFramePr>
            <a:graphicFrameLocks noChangeAspect="1"/>
          </p:cNvGraphicFramePr>
          <p:nvPr/>
        </p:nvGraphicFramePr>
        <p:xfrm>
          <a:off x="303213" y="5940425"/>
          <a:ext cx="3527425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0" name="Equation" r:id="rId19" imgW="1676160" imgH="279360" progId="Equation.DSMT4">
                  <p:embed/>
                </p:oleObj>
              </mc:Choice>
              <mc:Fallback>
                <p:oleObj name="Equation" r:id="rId19" imgW="16761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3" y="5940425"/>
                        <a:ext cx="3527425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23528" y="2606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106972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E5F4F-C7BA-4EF6-A227-D79A38806316}" type="slidenum">
              <a:rPr lang="en-US" altLang="zh-CN"/>
              <a:pPr/>
              <a:t>57</a:t>
            </a:fld>
            <a:endParaRPr lang="en-US" altLang="zh-CN"/>
          </a:p>
        </p:txBody>
      </p:sp>
      <p:sp>
        <p:nvSpPr>
          <p:cNvPr id="197636" name="Text Box 4"/>
          <p:cNvSpPr txBox="1">
            <a:spLocks noChangeArrowheads="1"/>
          </p:cNvSpPr>
          <p:nvPr/>
        </p:nvSpPr>
        <p:spPr bwMode="auto">
          <a:xfrm>
            <a:off x="168275" y="525463"/>
            <a:ext cx="307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例</a:t>
            </a:r>
            <a:r>
              <a:rPr kumimoji="1" lang="en-US" altLang="zh-CN" sz="2800" b="1" dirty="0" smtClean="0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12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、</a:t>
            </a:r>
            <a:r>
              <a:rPr kumimoji="1"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新宋体-18030" charset="-122"/>
              </a:rPr>
              <a:t>讨论</a:t>
            </a:r>
            <a:r>
              <a:rPr kumimoji="1" lang="zh-CN" altLang="en-US" sz="2800" b="1" dirty="0">
                <a:latin typeface="Times New Roman" pitchFamily="18" charset="0"/>
                <a:ea typeface="新宋体-18030" charset="-122"/>
              </a:rPr>
              <a:t>函数</a:t>
            </a:r>
          </a:p>
        </p:txBody>
      </p:sp>
      <p:graphicFrame>
        <p:nvGraphicFramePr>
          <p:cNvPr id="19763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095731"/>
              </p:ext>
            </p:extLst>
          </p:nvPr>
        </p:nvGraphicFramePr>
        <p:xfrm>
          <a:off x="2877840" y="555625"/>
          <a:ext cx="143986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34" name="Equation" r:id="rId3" imgW="634680" imgH="203040" progId="Equation.DSMT4">
                  <p:embed/>
                </p:oleObj>
              </mc:Choice>
              <mc:Fallback>
                <p:oleObj name="Equation" r:id="rId3" imgW="6346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7840" y="555625"/>
                        <a:ext cx="1439862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38" name="AutoShape 6"/>
          <p:cNvSpPr>
            <a:spLocks/>
          </p:cNvSpPr>
          <p:nvPr/>
        </p:nvSpPr>
        <p:spPr bwMode="auto">
          <a:xfrm>
            <a:off x="4327227" y="261938"/>
            <a:ext cx="101600" cy="1054100"/>
          </a:xfrm>
          <a:prstGeom prst="leftBrace">
            <a:avLst>
              <a:gd name="adj1" fmla="val 86458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9763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0256447"/>
              </p:ext>
            </p:extLst>
          </p:nvPr>
        </p:nvGraphicFramePr>
        <p:xfrm>
          <a:off x="4355802" y="31750"/>
          <a:ext cx="3097213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35" name="Equation" r:id="rId5" imgW="1498320" imgH="469800" progId="Equation.DSMT4">
                  <p:embed/>
                </p:oleObj>
              </mc:Choice>
              <mc:Fallback>
                <p:oleObj name="Equation" r:id="rId5" imgW="149832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802" y="31750"/>
                        <a:ext cx="3097213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905152"/>
              </p:ext>
            </p:extLst>
          </p:nvPr>
        </p:nvGraphicFramePr>
        <p:xfrm>
          <a:off x="4787602" y="912813"/>
          <a:ext cx="295275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36" name="Equation" r:id="rId7" imgW="1282680" imgH="215640" progId="Equation.DSMT4">
                  <p:embed/>
                </p:oleObj>
              </mc:Choice>
              <mc:Fallback>
                <p:oleObj name="Equation" r:id="rId7" imgW="12826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602" y="912813"/>
                        <a:ext cx="295275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41" name="Text Box 9"/>
          <p:cNvSpPr txBox="1">
            <a:spLocks noChangeArrowheads="1"/>
          </p:cNvSpPr>
          <p:nvPr/>
        </p:nvSpPr>
        <p:spPr bwMode="auto">
          <a:xfrm>
            <a:off x="987425" y="1390650"/>
            <a:ext cx="61928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在原点处连续、可导、不可微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graphicFrame>
        <p:nvGraphicFramePr>
          <p:cNvPr id="197642" name="Object 10"/>
          <p:cNvGraphicFramePr>
            <a:graphicFrameLocks noChangeAspect="1"/>
          </p:cNvGraphicFramePr>
          <p:nvPr/>
        </p:nvGraphicFramePr>
        <p:xfrm>
          <a:off x="900113" y="1879600"/>
          <a:ext cx="3392487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37" name="Equation" r:id="rId9" imgW="1485720" imgH="406080" progId="Equation.DSMT4">
                  <p:embed/>
                </p:oleObj>
              </mc:Choice>
              <mc:Fallback>
                <p:oleObj name="Equation" r:id="rId9" imgW="148572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879600"/>
                        <a:ext cx="3392487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3" name="Object 11"/>
          <p:cNvGraphicFramePr>
            <a:graphicFrameLocks noChangeAspect="1"/>
          </p:cNvGraphicFramePr>
          <p:nvPr/>
        </p:nvGraphicFramePr>
        <p:xfrm>
          <a:off x="900113" y="2708275"/>
          <a:ext cx="4824412" cy="119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38" name="Equation" r:id="rId11" imgW="2158920" imgH="520560" progId="Equation.DSMT4">
                  <p:embed/>
                </p:oleObj>
              </mc:Choice>
              <mc:Fallback>
                <p:oleObj name="Equation" r:id="rId11" imgW="2158920" imgH="520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708275"/>
                        <a:ext cx="4824412" cy="119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4" name="Object 12"/>
          <p:cNvGraphicFramePr>
            <a:graphicFrameLocks noChangeAspect="1"/>
          </p:cNvGraphicFramePr>
          <p:nvPr/>
        </p:nvGraphicFramePr>
        <p:xfrm>
          <a:off x="250825" y="3716338"/>
          <a:ext cx="607377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39" name="Equation" r:id="rId13" imgW="2717640" imgH="469800" progId="Equation.DSMT4">
                  <p:embed/>
                </p:oleObj>
              </mc:Choice>
              <mc:Fallback>
                <p:oleObj name="Equation" r:id="rId13" imgW="271764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3716338"/>
                        <a:ext cx="6073775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45" name="Text Box 13"/>
          <p:cNvSpPr txBox="1">
            <a:spLocks noChangeArrowheads="1"/>
          </p:cNvSpPr>
          <p:nvPr/>
        </p:nvSpPr>
        <p:spPr bwMode="auto">
          <a:xfrm>
            <a:off x="1042988" y="4941888"/>
            <a:ext cx="48244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所以，所给函数在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(0,0)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处连续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sp>
        <p:nvSpPr>
          <p:cNvPr id="197646" name="Text Box 14"/>
          <p:cNvSpPr txBox="1">
            <a:spLocks noChangeArrowheads="1"/>
          </p:cNvSpPr>
          <p:nvPr/>
        </p:nvSpPr>
        <p:spPr bwMode="auto">
          <a:xfrm>
            <a:off x="179388" y="2047875"/>
            <a:ext cx="10080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解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:</a:t>
            </a:r>
          </a:p>
        </p:txBody>
      </p:sp>
      <p:graphicFrame>
        <p:nvGraphicFramePr>
          <p:cNvPr id="197647" name="Object 15"/>
          <p:cNvGraphicFramePr>
            <a:graphicFrameLocks noChangeAspect="1"/>
          </p:cNvGraphicFramePr>
          <p:nvPr/>
        </p:nvGraphicFramePr>
        <p:xfrm>
          <a:off x="1073150" y="5845175"/>
          <a:ext cx="124301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40" name="Equation" r:id="rId15" imgW="507960" imgH="228600" progId="Equation.DSMT4">
                  <p:embed/>
                </p:oleObj>
              </mc:Choice>
              <mc:Fallback>
                <p:oleObj name="Equation" r:id="rId15" imgW="507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3150" y="5845175"/>
                        <a:ext cx="1243013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8" name="Object 16"/>
          <p:cNvGraphicFramePr>
            <a:graphicFrameLocks noChangeAspect="1"/>
          </p:cNvGraphicFramePr>
          <p:nvPr/>
        </p:nvGraphicFramePr>
        <p:xfrm>
          <a:off x="2271713" y="5629275"/>
          <a:ext cx="2335212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41" name="Equation" r:id="rId17" imgW="1041120" imgH="431640" progId="Equation.DSMT4">
                  <p:embed/>
                </p:oleObj>
              </mc:Choice>
              <mc:Fallback>
                <p:oleObj name="Equation" r:id="rId17" imgW="10411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1713" y="5629275"/>
                        <a:ext cx="2335212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9" name="Object 17"/>
          <p:cNvGraphicFramePr>
            <a:graphicFrameLocks noChangeAspect="1"/>
          </p:cNvGraphicFramePr>
          <p:nvPr/>
        </p:nvGraphicFramePr>
        <p:xfrm>
          <a:off x="4605338" y="5918200"/>
          <a:ext cx="62706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42" name="Equation" r:id="rId19" imgW="279360" imgH="177480" progId="Equation.DSMT4">
                  <p:embed/>
                </p:oleObj>
              </mc:Choice>
              <mc:Fallback>
                <p:oleObj name="Equation" r:id="rId19" imgW="27936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5338" y="5918200"/>
                        <a:ext cx="627062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50" name="Object 18"/>
          <p:cNvGraphicFramePr>
            <a:graphicFrameLocks noChangeAspect="1"/>
          </p:cNvGraphicFramePr>
          <p:nvPr/>
        </p:nvGraphicFramePr>
        <p:xfrm>
          <a:off x="5438775" y="5845175"/>
          <a:ext cx="2454275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43" name="Equation" r:id="rId21" imgW="1002960" imgH="241200" progId="Equation.DSMT4">
                  <p:embed/>
                </p:oleObj>
              </mc:Choice>
              <mc:Fallback>
                <p:oleObj name="Equation" r:id="rId21" imgW="10029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8775" y="5845175"/>
                        <a:ext cx="2454275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51" name="Rectangle 19"/>
          <p:cNvSpPr>
            <a:spLocks noChangeArrowheads="1"/>
          </p:cNvSpPr>
          <p:nvPr/>
        </p:nvSpPr>
        <p:spPr bwMode="auto">
          <a:xfrm>
            <a:off x="539750" y="5826125"/>
            <a:ext cx="6000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52741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7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7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7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7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7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7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45" grpId="0" build="p" autoUpdateAnimBg="0"/>
      <p:bldP spid="19765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DE30B-289C-4C54-B904-E0D3564B3D09}" type="slidenum">
              <a:rPr lang="en-US" altLang="zh-CN"/>
              <a:pPr/>
              <a:t>58</a:t>
            </a:fld>
            <a:endParaRPr lang="en-US" altLang="zh-CN"/>
          </a:p>
        </p:txBody>
      </p:sp>
      <p:grpSp>
        <p:nvGrpSpPr>
          <p:cNvPr id="199684" name="Group 4"/>
          <p:cNvGrpSpPr>
            <a:grpSpLocks/>
          </p:cNvGrpSpPr>
          <p:nvPr/>
        </p:nvGrpSpPr>
        <p:grpSpPr bwMode="auto">
          <a:xfrm>
            <a:off x="52388" y="5264150"/>
            <a:ext cx="8983662" cy="1165225"/>
            <a:chOff x="68" y="3386"/>
            <a:chExt cx="5659" cy="734"/>
          </a:xfrm>
        </p:grpSpPr>
        <p:graphicFrame>
          <p:nvGraphicFramePr>
            <p:cNvPr id="199685" name="Object 5"/>
            <p:cNvGraphicFramePr>
              <a:graphicFrameLocks noChangeAspect="1"/>
            </p:cNvGraphicFramePr>
            <p:nvPr/>
          </p:nvGraphicFramePr>
          <p:xfrm>
            <a:off x="533" y="3386"/>
            <a:ext cx="5194" cy="7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90" name="Equation" r:id="rId3" imgW="3504960" imgH="495000" progId="Equation.DSMT4">
                    <p:embed/>
                  </p:oleObj>
                </mc:Choice>
                <mc:Fallback>
                  <p:oleObj name="Equation" r:id="rId3" imgW="3504960" imgH="4950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" y="3386"/>
                          <a:ext cx="5194" cy="7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9686" name="Text Box 6"/>
            <p:cNvSpPr txBox="1">
              <a:spLocks noChangeArrowheads="1"/>
            </p:cNvSpPr>
            <p:nvPr/>
          </p:nvSpPr>
          <p:spPr bwMode="auto">
            <a:xfrm>
              <a:off x="68" y="3541"/>
              <a:ext cx="9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新宋体-18030" charset="-122"/>
                </a:rPr>
                <a:t>可微</a:t>
              </a:r>
            </a:p>
          </p:txBody>
        </p:sp>
      </p:grpSp>
      <p:sp>
        <p:nvSpPr>
          <p:cNvPr id="199687" name="Rectangle 7"/>
          <p:cNvSpPr>
            <a:spLocks noChangeArrowheads="1"/>
          </p:cNvSpPr>
          <p:nvPr/>
        </p:nvSpPr>
        <p:spPr bwMode="auto">
          <a:xfrm>
            <a:off x="52388" y="5189538"/>
            <a:ext cx="8964612" cy="12239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9688" name="Text Box 8"/>
          <p:cNvSpPr txBox="1">
            <a:spLocks noChangeArrowheads="1"/>
          </p:cNvSpPr>
          <p:nvPr/>
        </p:nvSpPr>
        <p:spPr bwMode="auto">
          <a:xfrm>
            <a:off x="168275" y="500063"/>
            <a:ext cx="307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例</a:t>
            </a:r>
            <a:r>
              <a:rPr kumimoji="1" lang="en-US" altLang="zh-CN" sz="2800" b="1" dirty="0" smtClean="0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12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、</a:t>
            </a:r>
            <a:r>
              <a:rPr kumimoji="1"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新宋体-18030" charset="-122"/>
              </a:rPr>
              <a:t>讨论</a:t>
            </a:r>
            <a:r>
              <a:rPr kumimoji="1" lang="zh-CN" altLang="en-US" sz="2800" b="1" dirty="0">
                <a:latin typeface="Times New Roman" pitchFamily="18" charset="0"/>
                <a:ea typeface="新宋体-18030" charset="-122"/>
              </a:rPr>
              <a:t>函数</a:t>
            </a:r>
          </a:p>
        </p:txBody>
      </p:sp>
      <p:graphicFrame>
        <p:nvGraphicFramePr>
          <p:cNvPr id="19968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7222651"/>
              </p:ext>
            </p:extLst>
          </p:nvPr>
        </p:nvGraphicFramePr>
        <p:xfrm>
          <a:off x="2949029" y="530225"/>
          <a:ext cx="143986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91" name="Equation" r:id="rId5" imgW="634680" imgH="203040" progId="Equation.DSMT4">
                  <p:embed/>
                </p:oleObj>
              </mc:Choice>
              <mc:Fallback>
                <p:oleObj name="Equation" r:id="rId5" imgW="6346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9029" y="530225"/>
                        <a:ext cx="1439862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9690" name="Text Box 10"/>
          <p:cNvSpPr txBox="1">
            <a:spLocks noChangeArrowheads="1"/>
          </p:cNvSpPr>
          <p:nvPr/>
        </p:nvSpPr>
        <p:spPr bwMode="auto">
          <a:xfrm>
            <a:off x="179388" y="2022475"/>
            <a:ext cx="38179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解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: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 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(2)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由导数的定义知</a:t>
            </a:r>
          </a:p>
        </p:txBody>
      </p:sp>
      <p:graphicFrame>
        <p:nvGraphicFramePr>
          <p:cNvPr id="199691" name="Object 11"/>
          <p:cNvGraphicFramePr>
            <a:graphicFrameLocks noChangeAspect="1"/>
          </p:cNvGraphicFramePr>
          <p:nvPr/>
        </p:nvGraphicFramePr>
        <p:xfrm>
          <a:off x="3709988" y="2036763"/>
          <a:ext cx="3167062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92" name="Equation" r:id="rId7" imgW="1485720" imgH="241200" progId="Equation.DSMT4">
                  <p:embed/>
                </p:oleObj>
              </mc:Choice>
              <mc:Fallback>
                <p:oleObj name="Equation" r:id="rId7" imgW="1485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9988" y="2036763"/>
                        <a:ext cx="3167062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692" name="Object 12"/>
          <p:cNvGraphicFramePr>
            <a:graphicFrameLocks noChangeAspect="1"/>
          </p:cNvGraphicFramePr>
          <p:nvPr/>
        </p:nvGraphicFramePr>
        <p:xfrm>
          <a:off x="409575" y="2606675"/>
          <a:ext cx="5500688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93" name="Equation" r:id="rId9" imgW="2705040" imgH="495000" progId="Equation.DSMT4">
                  <p:embed/>
                </p:oleObj>
              </mc:Choice>
              <mc:Fallback>
                <p:oleObj name="Equation" r:id="rId9" imgW="2705040" imgH="49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575" y="2606675"/>
                        <a:ext cx="5500688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693" name="Object 13"/>
          <p:cNvGraphicFramePr>
            <a:graphicFrameLocks noChangeAspect="1"/>
          </p:cNvGraphicFramePr>
          <p:nvPr/>
        </p:nvGraphicFramePr>
        <p:xfrm>
          <a:off x="5851525" y="2630488"/>
          <a:ext cx="2752725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94" name="Equation" r:id="rId11" imgW="1333440" imgH="482400" progId="Equation.DSMT4">
                  <p:embed/>
                </p:oleObj>
              </mc:Choice>
              <mc:Fallback>
                <p:oleObj name="Equation" r:id="rId11" imgW="13334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1525" y="2630488"/>
                        <a:ext cx="2752725" cy="99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9694" name="AutoShape 14"/>
          <p:cNvSpPr>
            <a:spLocks/>
          </p:cNvSpPr>
          <p:nvPr/>
        </p:nvSpPr>
        <p:spPr bwMode="auto">
          <a:xfrm>
            <a:off x="4342854" y="188913"/>
            <a:ext cx="101600" cy="1138237"/>
          </a:xfrm>
          <a:prstGeom prst="leftBrace">
            <a:avLst>
              <a:gd name="adj1" fmla="val 93359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9969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631792"/>
              </p:ext>
            </p:extLst>
          </p:nvPr>
        </p:nvGraphicFramePr>
        <p:xfrm>
          <a:off x="4715916" y="887413"/>
          <a:ext cx="2592388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95" name="Equation" r:id="rId13" imgW="1282680" imgH="215640" progId="Equation.DSMT4">
                  <p:embed/>
                </p:oleObj>
              </mc:Choice>
              <mc:Fallback>
                <p:oleObj name="Equation" r:id="rId13" imgW="12826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5916" y="887413"/>
                        <a:ext cx="2592388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9696" name="Text Box 16"/>
          <p:cNvSpPr txBox="1">
            <a:spLocks noChangeArrowheads="1"/>
          </p:cNvSpPr>
          <p:nvPr/>
        </p:nvSpPr>
        <p:spPr bwMode="auto">
          <a:xfrm>
            <a:off x="987425" y="1350963"/>
            <a:ext cx="61928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在原点处连续、可导、不可微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.</a:t>
            </a:r>
          </a:p>
        </p:txBody>
      </p:sp>
      <p:graphicFrame>
        <p:nvGraphicFramePr>
          <p:cNvPr id="199697" name="Object 17"/>
          <p:cNvGraphicFramePr>
            <a:graphicFrameLocks noChangeAspect="1"/>
          </p:cNvGraphicFramePr>
          <p:nvPr/>
        </p:nvGraphicFramePr>
        <p:xfrm>
          <a:off x="555625" y="3606800"/>
          <a:ext cx="765175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96" name="文档" r:id="rId15" imgW="7718552" imgH="596256" progId="Word.Document.8">
                  <p:embed/>
                </p:oleObj>
              </mc:Choice>
              <mc:Fallback>
                <p:oleObj name="文档" r:id="rId15" imgW="7718552" imgH="59625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25" y="3606800"/>
                        <a:ext cx="7651750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9698" name="Text Box 18"/>
          <p:cNvSpPr txBox="1">
            <a:spLocks noChangeArrowheads="1"/>
          </p:cNvSpPr>
          <p:nvPr/>
        </p:nvSpPr>
        <p:spPr bwMode="auto">
          <a:xfrm>
            <a:off x="700088" y="4206875"/>
            <a:ext cx="685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则</a:t>
            </a:r>
          </a:p>
        </p:txBody>
      </p:sp>
      <p:graphicFrame>
        <p:nvGraphicFramePr>
          <p:cNvPr id="199699" name="Object 19"/>
          <p:cNvGraphicFramePr>
            <a:graphicFrameLocks noChangeAspect="1"/>
          </p:cNvGraphicFramePr>
          <p:nvPr/>
        </p:nvGraphicFramePr>
        <p:xfrm>
          <a:off x="3652838" y="4111625"/>
          <a:ext cx="2519362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97" name="Equation" r:id="rId17" imgW="1295280" imgH="431640" progId="Equation.DSMT4">
                  <p:embed/>
                </p:oleObj>
              </mc:Choice>
              <mc:Fallback>
                <p:oleObj name="Equation" r:id="rId17" imgW="12952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2838" y="4111625"/>
                        <a:ext cx="2519362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700" name="Object 20"/>
          <p:cNvGraphicFramePr>
            <a:graphicFrameLocks noChangeAspect="1"/>
          </p:cNvGraphicFramePr>
          <p:nvPr/>
        </p:nvGraphicFramePr>
        <p:xfrm>
          <a:off x="6173788" y="4084638"/>
          <a:ext cx="6477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98" name="公式" r:id="rId19" imgW="647640" imgH="825480" progId="Equation.3">
                  <p:embed/>
                </p:oleObj>
              </mc:Choice>
              <mc:Fallback>
                <p:oleObj name="公式" r:id="rId19" imgW="647640" imgH="825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788" y="4084638"/>
                        <a:ext cx="6477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701" name="Object 21"/>
          <p:cNvGraphicFramePr>
            <a:graphicFrameLocks noChangeAspect="1"/>
          </p:cNvGraphicFramePr>
          <p:nvPr/>
        </p:nvGraphicFramePr>
        <p:xfrm>
          <a:off x="539750" y="6103938"/>
          <a:ext cx="42481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99" name="文档" r:id="rId21" imgW="4137360" imgH="471333" progId="Word.Document.8">
                  <p:embed/>
                </p:oleObj>
              </mc:Choice>
              <mc:Fallback>
                <p:oleObj name="文档" r:id="rId21" imgW="4137360" imgH="4713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6103938"/>
                        <a:ext cx="4248150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6E9F4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702" name="Object 22"/>
          <p:cNvGraphicFramePr>
            <a:graphicFrameLocks noChangeAspect="1"/>
          </p:cNvGraphicFramePr>
          <p:nvPr/>
        </p:nvGraphicFramePr>
        <p:xfrm>
          <a:off x="1203325" y="4084638"/>
          <a:ext cx="2519363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0" name="Equation" r:id="rId23" imgW="1231560" imgH="482400" progId="Equation.DSMT4">
                  <p:embed/>
                </p:oleObj>
              </mc:Choice>
              <mc:Fallback>
                <p:oleObj name="Equation" r:id="rId23" imgW="123156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3325" y="4084638"/>
                        <a:ext cx="2519363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703" name="Object 23"/>
          <p:cNvGraphicFramePr>
            <a:graphicFrameLocks noChangeAspect="1"/>
          </p:cNvGraphicFramePr>
          <p:nvPr/>
        </p:nvGraphicFramePr>
        <p:xfrm>
          <a:off x="684213" y="3654425"/>
          <a:ext cx="45354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1" name="Equation" r:id="rId25" imgW="1993680" imgH="203040" progId="Equation.DSMT4">
                  <p:embed/>
                </p:oleObj>
              </mc:Choice>
              <mc:Fallback>
                <p:oleObj name="Equation" r:id="rId25" imgW="19936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654425"/>
                        <a:ext cx="4535487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704" name="Object 24"/>
          <p:cNvGraphicFramePr>
            <a:graphicFrameLocks noChangeAspect="1"/>
          </p:cNvGraphicFramePr>
          <p:nvPr/>
        </p:nvGraphicFramePr>
        <p:xfrm>
          <a:off x="468313" y="5022850"/>
          <a:ext cx="575945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2" name="Equation" r:id="rId27" imgW="2717640" imgH="495000" progId="Equation.DSMT4">
                  <p:embed/>
                </p:oleObj>
              </mc:Choice>
              <mc:Fallback>
                <p:oleObj name="Equation" r:id="rId27" imgW="2717640" imgH="49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022850"/>
                        <a:ext cx="5759450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712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913101"/>
              </p:ext>
            </p:extLst>
          </p:nvPr>
        </p:nvGraphicFramePr>
        <p:xfrm>
          <a:off x="4388420" y="3175"/>
          <a:ext cx="28797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3" name="Equation" r:id="rId29" imgW="1498320" imgH="469800" progId="Equation.DSMT4">
                  <p:embed/>
                </p:oleObj>
              </mc:Choice>
              <mc:Fallback>
                <p:oleObj name="Equation" r:id="rId29" imgW="149832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8420" y="3175"/>
                        <a:ext cx="2879725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876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9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9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9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9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97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9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9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99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9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7" grpId="0" animBg="1"/>
      <p:bldP spid="199690" grpId="0" autoUpdateAnimBg="0"/>
      <p:bldP spid="199698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923925"/>
            <a:ext cx="2376264" cy="62865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3200" b="1" dirty="0" smtClean="0">
                <a:solidFill>
                  <a:srgbClr val="FF0000"/>
                </a:solidFill>
                <a:ea typeface="楷体_GB2312" pitchFamily="49" charset="-122"/>
              </a:rPr>
              <a:t>练习：</a:t>
            </a:r>
            <a:r>
              <a:rPr lang="en-US" altLang="zh-CN" sz="3200" b="1" dirty="0" smtClean="0">
                <a:ea typeface="楷体_GB2312" pitchFamily="49" charset="-122"/>
              </a:rPr>
              <a:t>1</a:t>
            </a:r>
            <a:r>
              <a:rPr lang="zh-CN" altLang="en-US" sz="3200" b="1" dirty="0">
                <a:ea typeface="楷体_GB2312" pitchFamily="49" charset="-122"/>
              </a:rPr>
              <a:t>、</a:t>
            </a:r>
            <a:r>
              <a:rPr lang="zh-CN" altLang="en-US" sz="3200" dirty="0" smtClean="0">
                <a:solidFill>
                  <a:schemeClr val="tx1"/>
                </a:solidFill>
                <a:ea typeface="楷体_GB2312" pitchFamily="49" charset="-122"/>
              </a:rPr>
              <a:t>设</a:t>
            </a:r>
            <a:endParaRPr lang="zh-CN" altLang="en-US" sz="3200" dirty="0">
              <a:solidFill>
                <a:schemeClr val="tx1"/>
              </a:solidFill>
              <a:ea typeface="楷体_GB2312" pitchFamily="49" charset="-122"/>
            </a:endParaRPr>
          </a:p>
        </p:txBody>
      </p:sp>
      <p:graphicFrame>
        <p:nvGraphicFramePr>
          <p:cNvPr id="419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058034"/>
              </p:ext>
            </p:extLst>
          </p:nvPr>
        </p:nvGraphicFramePr>
        <p:xfrm>
          <a:off x="2321768" y="681038"/>
          <a:ext cx="2011362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76" name="Equation" r:id="rId3" imgW="774360" imgH="457200" progId="Equation.3">
                  <p:embed/>
                </p:oleObj>
              </mc:Choice>
              <mc:Fallback>
                <p:oleObj name="Equation" r:id="rId3" imgW="7743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1768" y="681038"/>
                        <a:ext cx="2011362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282362"/>
              </p:ext>
            </p:extLst>
          </p:nvPr>
        </p:nvGraphicFramePr>
        <p:xfrm>
          <a:off x="4198193" y="85725"/>
          <a:ext cx="1828800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77" name="Equation" r:id="rId5" imgW="761760" imgH="558720" progId="Equation.3">
                  <p:embed/>
                </p:oleObj>
              </mc:Choice>
              <mc:Fallback>
                <p:oleObj name="Equation" r:id="rId5" imgW="76176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8193" y="85725"/>
                        <a:ext cx="1828800" cy="1339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599683"/>
              </p:ext>
            </p:extLst>
          </p:nvPr>
        </p:nvGraphicFramePr>
        <p:xfrm>
          <a:off x="4820493" y="1476375"/>
          <a:ext cx="2744787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78" name="Equation" r:id="rId7" imgW="1143000" imgH="228600" progId="Equation.3">
                  <p:embed/>
                </p:oleObj>
              </mc:Choice>
              <mc:Fallback>
                <p:oleObj name="Equation" r:id="rId7" imgW="1143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0493" y="1476375"/>
                        <a:ext cx="2744787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188115"/>
              </p:ext>
            </p:extLst>
          </p:nvPr>
        </p:nvGraphicFramePr>
        <p:xfrm>
          <a:off x="6177805" y="333375"/>
          <a:ext cx="170656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79" name="Equation" r:id="rId9" imgW="711000" imgH="228600" progId="Equation.3">
                  <p:embed/>
                </p:oleObj>
              </mc:Choice>
              <mc:Fallback>
                <p:oleObj name="Equation" r:id="rId9" imgW="711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7805" y="333375"/>
                        <a:ext cx="1706563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0045313"/>
              </p:ext>
            </p:extLst>
          </p:nvPr>
        </p:nvGraphicFramePr>
        <p:xfrm>
          <a:off x="2068513" y="2166938"/>
          <a:ext cx="6618287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80" name="Equation" r:id="rId11" imgW="2539800" imgH="228600" progId="Equation.3">
                  <p:embed/>
                </p:oleObj>
              </mc:Choice>
              <mc:Fallback>
                <p:oleObj name="Equation" r:id="rId11" imgW="2539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8513" y="2166938"/>
                        <a:ext cx="6618287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3" name="Text Box 9"/>
          <p:cNvSpPr txBox="1">
            <a:spLocks noChangeArrowheads="1"/>
          </p:cNvSpPr>
          <p:nvPr/>
        </p:nvSpPr>
        <p:spPr bwMode="auto">
          <a:xfrm>
            <a:off x="166688" y="3149600"/>
            <a:ext cx="13350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/>
              <a:t>解：</a:t>
            </a:r>
            <a:r>
              <a:rPr lang="en-US" altLang="zh-CN" sz="3200"/>
              <a:t>1)</a:t>
            </a:r>
          </a:p>
        </p:txBody>
      </p:sp>
      <p:graphicFrame>
        <p:nvGraphicFramePr>
          <p:cNvPr id="4199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0849331"/>
              </p:ext>
            </p:extLst>
          </p:nvPr>
        </p:nvGraphicFramePr>
        <p:xfrm>
          <a:off x="1547813" y="2906713"/>
          <a:ext cx="2617787" cy="141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81" name="Equation" r:id="rId13" imgW="1028520" imgH="558720" progId="Equation.3">
                  <p:embed/>
                </p:oleObj>
              </mc:Choice>
              <mc:Fallback>
                <p:oleObj name="Equation" r:id="rId13" imgW="102852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906713"/>
                        <a:ext cx="2617787" cy="141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406932"/>
              </p:ext>
            </p:extLst>
          </p:nvPr>
        </p:nvGraphicFramePr>
        <p:xfrm>
          <a:off x="3981450" y="2892425"/>
          <a:ext cx="2068513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82" name="Equation" r:id="rId15" imgW="812520" imgH="571320" progId="Equation.3">
                  <p:embed/>
                </p:oleObj>
              </mc:Choice>
              <mc:Fallback>
                <p:oleObj name="Equation" r:id="rId15" imgW="812520" imgH="571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1450" y="2892425"/>
                        <a:ext cx="2068513" cy="145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84795"/>
              </p:ext>
            </p:extLst>
          </p:nvPr>
        </p:nvGraphicFramePr>
        <p:xfrm>
          <a:off x="5843588" y="2901950"/>
          <a:ext cx="2133600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83" name="Equation" r:id="rId17" imgW="838080" imgH="419040" progId="Equation.3">
                  <p:embed/>
                </p:oleObj>
              </mc:Choice>
              <mc:Fallback>
                <p:oleObj name="Equation" r:id="rId17" imgW="8380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3588" y="2901950"/>
                        <a:ext cx="2133600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7" name="Line 13"/>
          <p:cNvSpPr>
            <a:spLocks noChangeShapeType="1"/>
          </p:cNvSpPr>
          <p:nvPr/>
        </p:nvSpPr>
        <p:spPr bwMode="auto">
          <a:xfrm>
            <a:off x="8045450" y="341153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3200"/>
          </a:p>
        </p:txBody>
      </p:sp>
      <p:graphicFrame>
        <p:nvGraphicFramePr>
          <p:cNvPr id="4199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695570"/>
              </p:ext>
            </p:extLst>
          </p:nvPr>
        </p:nvGraphicFramePr>
        <p:xfrm>
          <a:off x="8583613" y="3182938"/>
          <a:ext cx="3270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84" name="Equation" r:id="rId19" imgW="126720" imgH="177480" progId="Equation.3">
                  <p:embed/>
                </p:oleObj>
              </mc:Choice>
              <mc:Fallback>
                <p:oleObj name="Equation" r:id="rId19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3613" y="3182938"/>
                        <a:ext cx="32702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872273"/>
              </p:ext>
            </p:extLst>
          </p:nvPr>
        </p:nvGraphicFramePr>
        <p:xfrm>
          <a:off x="200025" y="4797425"/>
          <a:ext cx="2136775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85" name="Equation" r:id="rId21" imgW="838080" imgH="228600" progId="Equation.3">
                  <p:embed/>
                </p:oleObj>
              </mc:Choice>
              <mc:Fallback>
                <p:oleObj name="Equation" r:id="rId21" imgW="838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5" y="4797425"/>
                        <a:ext cx="2136775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233466"/>
              </p:ext>
            </p:extLst>
          </p:nvPr>
        </p:nvGraphicFramePr>
        <p:xfrm>
          <a:off x="2266950" y="4559300"/>
          <a:ext cx="414337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86" name="Equation" r:id="rId23" imgW="1625400" imgH="393480" progId="Equation.3">
                  <p:embed/>
                </p:oleObj>
              </mc:Choice>
              <mc:Fallback>
                <p:oleObj name="Equation" r:id="rId23" imgW="16254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4559300"/>
                        <a:ext cx="4143375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782211"/>
              </p:ext>
            </p:extLst>
          </p:nvPr>
        </p:nvGraphicFramePr>
        <p:xfrm>
          <a:off x="6407150" y="4540250"/>
          <a:ext cx="1846263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87" name="Equation" r:id="rId25" imgW="723600" imgH="393480" progId="Equation.3">
                  <p:embed/>
                </p:oleObj>
              </mc:Choice>
              <mc:Fallback>
                <p:oleObj name="Equation" r:id="rId25" imgW="7236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7150" y="4540250"/>
                        <a:ext cx="1846263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2724940"/>
              </p:ext>
            </p:extLst>
          </p:nvPr>
        </p:nvGraphicFramePr>
        <p:xfrm>
          <a:off x="8320088" y="4787900"/>
          <a:ext cx="61436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88" name="Equation" r:id="rId27" imgW="241200" imgH="177480" progId="Equation.3">
                  <p:embed/>
                </p:oleObj>
              </mc:Choice>
              <mc:Fallback>
                <p:oleObj name="Equation" r:id="rId27" imgW="24120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0088" y="4787900"/>
                        <a:ext cx="614362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004" name="Text Box 20"/>
          <p:cNvSpPr txBox="1">
            <a:spLocks noChangeArrowheads="1"/>
          </p:cNvSpPr>
          <p:nvPr/>
        </p:nvSpPr>
        <p:spPr bwMode="auto">
          <a:xfrm>
            <a:off x="1143000" y="5821363"/>
            <a:ext cx="18097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/>
              <a:t>同理可得</a:t>
            </a:r>
          </a:p>
        </p:txBody>
      </p:sp>
      <p:graphicFrame>
        <p:nvGraphicFramePr>
          <p:cNvPr id="42005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632129"/>
              </p:ext>
            </p:extLst>
          </p:nvPr>
        </p:nvGraphicFramePr>
        <p:xfrm>
          <a:off x="2974975" y="5884863"/>
          <a:ext cx="1909763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89" name="Equation" r:id="rId29" imgW="749160" imgH="241200" progId="Equation.3">
                  <p:embed/>
                </p:oleObj>
              </mc:Choice>
              <mc:Fallback>
                <p:oleObj name="Equation" r:id="rId29" imgW="7491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4975" y="5884863"/>
                        <a:ext cx="1909763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579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9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20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3" grpId="0" build="p" autoUpdateAnimBg="0"/>
      <p:bldP spid="41997" grpId="0" animBg="1"/>
      <p:bldP spid="42004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98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5880200"/>
              </p:ext>
            </p:extLst>
          </p:nvPr>
        </p:nvGraphicFramePr>
        <p:xfrm>
          <a:off x="777875" y="9525"/>
          <a:ext cx="6526213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6" name="Equation" r:id="rId3" imgW="3390840" imgH="419040" progId="Equation.DSMT4">
                  <p:embed/>
                </p:oleObj>
              </mc:Choice>
              <mc:Fallback>
                <p:oleObj name="Equation" r:id="rId3" imgW="33908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" y="9525"/>
                        <a:ext cx="6526213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98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68605"/>
              </p:ext>
            </p:extLst>
          </p:nvPr>
        </p:nvGraphicFramePr>
        <p:xfrm>
          <a:off x="7483475" y="166688"/>
          <a:ext cx="124618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7" name="Equation" r:id="rId5" imgW="647640" imgH="203040" progId="Equation.DSMT4">
                  <p:embed/>
                </p:oleObj>
              </mc:Choice>
              <mc:Fallback>
                <p:oleObj name="Equation" r:id="rId5" imgW="6476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3475" y="166688"/>
                        <a:ext cx="1246188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981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587361"/>
              </p:ext>
            </p:extLst>
          </p:nvPr>
        </p:nvGraphicFramePr>
        <p:xfrm>
          <a:off x="92075" y="658813"/>
          <a:ext cx="36639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8" name="Equation" r:id="rId7" imgW="1904760" imgH="215640" progId="Equation.DSMT4">
                  <p:embed/>
                </p:oleObj>
              </mc:Choice>
              <mc:Fallback>
                <p:oleObj name="Equation" r:id="rId7" imgW="19047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5" y="658813"/>
                        <a:ext cx="36639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981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5331290"/>
              </p:ext>
            </p:extLst>
          </p:nvPr>
        </p:nvGraphicFramePr>
        <p:xfrm>
          <a:off x="3957638" y="658813"/>
          <a:ext cx="4813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9" name="Equation" r:id="rId9" imgW="2501640" imgH="215640" progId="Equation.DSMT4">
                  <p:embed/>
                </p:oleObj>
              </mc:Choice>
              <mc:Fallback>
                <p:oleObj name="Equation" r:id="rId9" imgW="25016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7638" y="658813"/>
                        <a:ext cx="4813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981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6845746"/>
              </p:ext>
            </p:extLst>
          </p:nvPr>
        </p:nvGraphicFramePr>
        <p:xfrm>
          <a:off x="58738" y="1196975"/>
          <a:ext cx="161448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0" name="Equation" r:id="rId11" imgW="838080" imgH="215640" progId="Equation.DSMT4">
                  <p:embed/>
                </p:oleObj>
              </mc:Choice>
              <mc:Fallback>
                <p:oleObj name="Equation" r:id="rId11" imgW="8380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38" y="1196975"/>
                        <a:ext cx="1614487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981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191894"/>
              </p:ext>
            </p:extLst>
          </p:nvPr>
        </p:nvGraphicFramePr>
        <p:xfrm>
          <a:off x="1831975" y="1208088"/>
          <a:ext cx="1539875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1" name="Equation" r:id="rId13" imgW="799920" imgH="203040" progId="Equation.DSMT4">
                  <p:embed/>
                </p:oleObj>
              </mc:Choice>
              <mc:Fallback>
                <p:oleObj name="Equation" r:id="rId13" imgW="7999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1975" y="1208088"/>
                        <a:ext cx="1539875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981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3000798"/>
              </p:ext>
            </p:extLst>
          </p:nvPr>
        </p:nvGraphicFramePr>
        <p:xfrm>
          <a:off x="1573213" y="1643063"/>
          <a:ext cx="4008437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2" name="Equation" r:id="rId15" imgW="2082600" imgH="444240" progId="Equation.DSMT4">
                  <p:embed/>
                </p:oleObj>
              </mc:Choice>
              <mc:Fallback>
                <p:oleObj name="Equation" r:id="rId15" imgW="20826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3213" y="1643063"/>
                        <a:ext cx="4008437" cy="811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59820" name="Group 12"/>
          <p:cNvGrpSpPr>
            <a:grpSpLocks/>
          </p:cNvGrpSpPr>
          <p:nvPr/>
        </p:nvGrpSpPr>
        <p:grpSpPr bwMode="auto">
          <a:xfrm>
            <a:off x="5741988" y="1806575"/>
            <a:ext cx="558800" cy="506413"/>
            <a:chOff x="3685" y="2024"/>
            <a:chExt cx="352" cy="319"/>
          </a:xfrm>
        </p:grpSpPr>
        <p:sp>
          <p:nvSpPr>
            <p:cNvPr id="759821" name="Line 13"/>
            <p:cNvSpPr>
              <a:spLocks noChangeShapeType="1"/>
            </p:cNvSpPr>
            <p:nvPr/>
          </p:nvSpPr>
          <p:spPr bwMode="auto">
            <a:xfrm>
              <a:off x="3697" y="2160"/>
              <a:ext cx="340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59822" name="Freeform 14"/>
            <p:cNvSpPr>
              <a:spLocks/>
            </p:cNvSpPr>
            <p:nvPr/>
          </p:nvSpPr>
          <p:spPr bwMode="auto">
            <a:xfrm flipV="1">
              <a:off x="3685" y="2160"/>
              <a:ext cx="352" cy="67"/>
            </a:xfrm>
            <a:custGeom>
              <a:avLst/>
              <a:gdLst>
                <a:gd name="T0" fmla="*/ 0 w 352"/>
                <a:gd name="T1" fmla="*/ 0 h 1"/>
                <a:gd name="T2" fmla="*/ 352 w 352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2" h="1">
                  <a:moveTo>
                    <a:pt x="0" y="0"/>
                  </a:moveTo>
                  <a:lnTo>
                    <a:pt x="352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759823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35826691"/>
                </p:ext>
              </p:extLst>
            </p:nvPr>
          </p:nvGraphicFramePr>
          <p:xfrm>
            <a:off x="3765" y="2024"/>
            <a:ext cx="216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3" name="Equation" r:id="rId17" imgW="114120" imgH="177480" progId="Equation.DSMT4">
                    <p:embed/>
                  </p:oleObj>
                </mc:Choice>
                <mc:Fallback>
                  <p:oleObj name="Equation" r:id="rId17" imgW="11412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5" y="2024"/>
                          <a:ext cx="216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5982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0714166"/>
              </p:ext>
            </p:extLst>
          </p:nvPr>
        </p:nvGraphicFramePr>
        <p:xfrm>
          <a:off x="6408738" y="1903413"/>
          <a:ext cx="244475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4" name="Equation" r:id="rId19" imgW="126720" imgH="177480" progId="Equation.DSMT4">
                  <p:embed/>
                </p:oleObj>
              </mc:Choice>
              <mc:Fallback>
                <p:oleObj name="Equation" r:id="rId19" imgW="1267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8738" y="1903413"/>
                        <a:ext cx="244475" cy="32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9825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9257659"/>
              </p:ext>
            </p:extLst>
          </p:nvPr>
        </p:nvGraphicFramePr>
        <p:xfrm>
          <a:off x="628650" y="2432050"/>
          <a:ext cx="254158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5" name="Equation" r:id="rId21" imgW="1320480" imgH="203040" progId="Equation.DSMT4">
                  <p:embed/>
                </p:oleObj>
              </mc:Choice>
              <mc:Fallback>
                <p:oleObj name="Equation" r:id="rId21" imgW="1320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2432050"/>
                        <a:ext cx="2541588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982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049106"/>
              </p:ext>
            </p:extLst>
          </p:nvPr>
        </p:nvGraphicFramePr>
        <p:xfrm>
          <a:off x="727075" y="2841625"/>
          <a:ext cx="67468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6" name="Equation" r:id="rId23" imgW="3504960" imgH="228600" progId="Equation.DSMT4">
                  <p:embed/>
                </p:oleObj>
              </mc:Choice>
              <mc:Fallback>
                <p:oleObj name="Equation" r:id="rId23" imgW="3504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075" y="2841625"/>
                        <a:ext cx="674687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9827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854785"/>
              </p:ext>
            </p:extLst>
          </p:nvPr>
        </p:nvGraphicFramePr>
        <p:xfrm>
          <a:off x="617538" y="3609975"/>
          <a:ext cx="7334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7" name="Equation" r:id="rId25" imgW="380880" imgH="215640" progId="Equation.DSMT4">
                  <p:embed/>
                </p:oleObj>
              </mc:Choice>
              <mc:Fallback>
                <p:oleObj name="Equation" r:id="rId25" imgW="3808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538" y="3609975"/>
                        <a:ext cx="73342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9828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887615"/>
              </p:ext>
            </p:extLst>
          </p:nvPr>
        </p:nvGraphicFramePr>
        <p:xfrm>
          <a:off x="1420813" y="3162300"/>
          <a:ext cx="3984625" cy="124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8" name="Equation" r:id="rId27" imgW="2070000" imgH="685800" progId="Equation.DSMT4">
                  <p:embed/>
                </p:oleObj>
              </mc:Choice>
              <mc:Fallback>
                <p:oleObj name="Equation" r:id="rId27" imgW="207000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0813" y="3162300"/>
                        <a:ext cx="3984625" cy="1249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9829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660577"/>
              </p:ext>
            </p:extLst>
          </p:nvPr>
        </p:nvGraphicFramePr>
        <p:xfrm>
          <a:off x="5624513" y="3609975"/>
          <a:ext cx="15684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9" name="Equation" r:id="rId29" imgW="825480" imgH="215640" progId="Equation.DSMT4">
                  <p:embed/>
                </p:oleObj>
              </mc:Choice>
              <mc:Fallback>
                <p:oleObj name="Equation" r:id="rId29" imgW="8254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4513" y="3609975"/>
                        <a:ext cx="15684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9830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103616"/>
              </p:ext>
            </p:extLst>
          </p:nvPr>
        </p:nvGraphicFramePr>
        <p:xfrm>
          <a:off x="7938" y="4581525"/>
          <a:ext cx="14478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0" name="Equation" r:id="rId31" imgW="761760" imgH="228600" progId="Equation.DSMT4">
                  <p:embed/>
                </p:oleObj>
              </mc:Choice>
              <mc:Fallback>
                <p:oleObj name="Equation" r:id="rId31" imgW="7617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8" y="4581525"/>
                        <a:ext cx="14478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9831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36309"/>
              </p:ext>
            </p:extLst>
          </p:nvPr>
        </p:nvGraphicFramePr>
        <p:xfrm>
          <a:off x="1587500" y="4570413"/>
          <a:ext cx="14478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1" name="Equation" r:id="rId33" imgW="761760" imgH="241200" progId="Equation.DSMT4">
                  <p:embed/>
                </p:oleObj>
              </mc:Choice>
              <mc:Fallback>
                <p:oleObj name="Equation" r:id="rId33" imgW="7617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00" y="4570413"/>
                        <a:ext cx="1447800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9832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7374306"/>
              </p:ext>
            </p:extLst>
          </p:nvPr>
        </p:nvGraphicFramePr>
        <p:xfrm>
          <a:off x="3265488" y="4592638"/>
          <a:ext cx="27273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2" name="Equation" r:id="rId35" imgW="1434960" imgH="215640" progId="Equation.DSMT4">
                  <p:embed/>
                </p:oleObj>
              </mc:Choice>
              <mc:Fallback>
                <p:oleObj name="Equation" r:id="rId35" imgW="14349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5488" y="4592638"/>
                        <a:ext cx="27273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9833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453086"/>
              </p:ext>
            </p:extLst>
          </p:nvPr>
        </p:nvGraphicFramePr>
        <p:xfrm>
          <a:off x="658813" y="5157788"/>
          <a:ext cx="67056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3" name="Equation" r:id="rId37" imgW="3530520" imgH="228600" progId="Equation.DSMT4">
                  <p:embed/>
                </p:oleObj>
              </mc:Choice>
              <mc:Fallback>
                <p:oleObj name="Equation" r:id="rId37" imgW="35305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3" y="5157788"/>
                        <a:ext cx="67056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9834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350231"/>
              </p:ext>
            </p:extLst>
          </p:nvPr>
        </p:nvGraphicFramePr>
        <p:xfrm>
          <a:off x="657225" y="5697538"/>
          <a:ext cx="424815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4" name="Equation" r:id="rId39" imgW="2234880" imgH="279360" progId="Equation.DSMT4">
                  <p:embed/>
                </p:oleObj>
              </mc:Choice>
              <mc:Fallback>
                <p:oleObj name="Equation" r:id="rId39" imgW="22348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" y="5697538"/>
                        <a:ext cx="424815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9835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519849"/>
              </p:ext>
            </p:extLst>
          </p:nvPr>
        </p:nvGraphicFramePr>
        <p:xfrm>
          <a:off x="661988" y="6284913"/>
          <a:ext cx="6770687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5" name="Equation" r:id="rId41" imgW="3517560" imgH="228600" progId="Equation.DSMT4">
                  <p:embed/>
                </p:oleObj>
              </mc:Choice>
              <mc:Fallback>
                <p:oleObj name="Equation" r:id="rId41" imgW="35175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6284913"/>
                        <a:ext cx="6770687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935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5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59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59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759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759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759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759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759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759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0"/>
                                        <p:tgtEl>
                                          <p:spTgt spid="759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759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0"/>
                                        <p:tgtEl>
                                          <p:spTgt spid="759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0"/>
                                        <p:tgtEl>
                                          <p:spTgt spid="759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759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000"/>
                                        <p:tgtEl>
                                          <p:spTgt spid="759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0"/>
                                        <p:tgtEl>
                                          <p:spTgt spid="759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81560"/>
              </p:ext>
            </p:extLst>
          </p:nvPr>
        </p:nvGraphicFramePr>
        <p:xfrm>
          <a:off x="365125" y="2971800"/>
          <a:ext cx="4594225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73" name="Equation" r:id="rId3" imgW="1803240" imgH="634680" progId="Equation.3">
                  <p:embed/>
                </p:oleObj>
              </mc:Choice>
              <mc:Fallback>
                <p:oleObj name="Equation" r:id="rId3" imgW="1803240" imgH="634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25" y="2971800"/>
                        <a:ext cx="4594225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Rectangle 5"/>
          <p:cNvSpPr>
            <a:spLocks noGrp="1" noChangeArrowheads="1"/>
          </p:cNvSpPr>
          <p:nvPr>
            <p:ph type="title"/>
          </p:nvPr>
        </p:nvSpPr>
        <p:spPr>
          <a:xfrm>
            <a:off x="247650" y="923925"/>
            <a:ext cx="2524150" cy="628650"/>
          </a:xfrm>
          <a:noFill/>
          <a:ln/>
        </p:spPr>
        <p:txBody>
          <a:bodyPr>
            <a:normAutofit/>
          </a:bodyPr>
          <a:lstStyle/>
          <a:p>
            <a:pPr algn="l"/>
            <a:r>
              <a:rPr lang="zh-CN" altLang="en-US" sz="3200" b="1" dirty="0" smtClean="0">
                <a:solidFill>
                  <a:srgbClr val="FF0000"/>
                </a:solidFill>
                <a:ea typeface="楷体_GB2312" pitchFamily="49" charset="-122"/>
              </a:rPr>
              <a:t>练习：</a:t>
            </a:r>
            <a:r>
              <a:rPr lang="en-US" altLang="zh-CN" sz="3200" b="1" dirty="0" smtClean="0">
                <a:ea typeface="楷体_GB2312" pitchFamily="49" charset="-122"/>
              </a:rPr>
              <a:t>1</a:t>
            </a:r>
            <a:r>
              <a:rPr lang="zh-CN" altLang="en-US" sz="3200" b="1" dirty="0">
                <a:ea typeface="楷体_GB2312" pitchFamily="49" charset="-122"/>
              </a:rPr>
              <a:t>、</a:t>
            </a:r>
            <a:r>
              <a:rPr lang="zh-CN" altLang="en-US" sz="3200" dirty="0" smtClean="0">
                <a:solidFill>
                  <a:schemeClr val="tx1"/>
                </a:solidFill>
                <a:ea typeface="楷体_GB2312" pitchFamily="49" charset="-122"/>
              </a:rPr>
              <a:t>设</a:t>
            </a:r>
            <a:endParaRPr lang="zh-CN" altLang="en-US" sz="3200" dirty="0">
              <a:solidFill>
                <a:schemeClr val="tx1"/>
              </a:solidFill>
              <a:ea typeface="楷体_GB2312" pitchFamily="49" charset="-122"/>
            </a:endParaRPr>
          </a:p>
        </p:txBody>
      </p:sp>
      <p:graphicFrame>
        <p:nvGraphicFramePr>
          <p:cNvPr id="430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618530"/>
              </p:ext>
            </p:extLst>
          </p:nvPr>
        </p:nvGraphicFramePr>
        <p:xfrm>
          <a:off x="2609800" y="681038"/>
          <a:ext cx="2011362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74" name="Equation" r:id="rId5" imgW="774360" imgH="457200" progId="Equation.3">
                  <p:embed/>
                </p:oleObj>
              </mc:Choice>
              <mc:Fallback>
                <p:oleObj name="Equation" r:id="rId5" imgW="7743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9800" y="681038"/>
                        <a:ext cx="2011362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159728"/>
              </p:ext>
            </p:extLst>
          </p:nvPr>
        </p:nvGraphicFramePr>
        <p:xfrm>
          <a:off x="4486225" y="85725"/>
          <a:ext cx="1828800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75" name="Equation" r:id="rId7" imgW="761760" imgH="558720" progId="Equation.3">
                  <p:embed/>
                </p:oleObj>
              </mc:Choice>
              <mc:Fallback>
                <p:oleObj name="Equation" r:id="rId7" imgW="76176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6225" y="85725"/>
                        <a:ext cx="1828800" cy="1339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780319"/>
              </p:ext>
            </p:extLst>
          </p:nvPr>
        </p:nvGraphicFramePr>
        <p:xfrm>
          <a:off x="5108525" y="1476375"/>
          <a:ext cx="2744787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76" name="Equation" r:id="rId9" imgW="1143000" imgH="228600" progId="Equation.3">
                  <p:embed/>
                </p:oleObj>
              </mc:Choice>
              <mc:Fallback>
                <p:oleObj name="Equation" r:id="rId9" imgW="1143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8525" y="1476375"/>
                        <a:ext cx="2744787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72451"/>
              </p:ext>
            </p:extLst>
          </p:nvPr>
        </p:nvGraphicFramePr>
        <p:xfrm>
          <a:off x="6465837" y="333375"/>
          <a:ext cx="170656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77" name="Equation" r:id="rId11" imgW="711000" imgH="228600" progId="Equation.3">
                  <p:embed/>
                </p:oleObj>
              </mc:Choice>
              <mc:Fallback>
                <p:oleObj name="Equation" r:id="rId11" imgW="711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5837" y="333375"/>
                        <a:ext cx="1706563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1945440"/>
              </p:ext>
            </p:extLst>
          </p:nvPr>
        </p:nvGraphicFramePr>
        <p:xfrm>
          <a:off x="2068513" y="2166938"/>
          <a:ext cx="6618287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78" name="Equation" r:id="rId13" imgW="2539800" imgH="228600" progId="Equation.3">
                  <p:embed/>
                </p:oleObj>
              </mc:Choice>
              <mc:Fallback>
                <p:oleObj name="Equation" r:id="rId13" imgW="2539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8513" y="2166938"/>
                        <a:ext cx="6618287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5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39844"/>
              </p:ext>
            </p:extLst>
          </p:nvPr>
        </p:nvGraphicFramePr>
        <p:xfrm>
          <a:off x="4876800" y="2857500"/>
          <a:ext cx="4076700" cy="19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79" name="Equation" r:id="rId15" imgW="1600200" imgH="749160" progId="Equation.3">
                  <p:embed/>
                </p:oleObj>
              </mc:Choice>
              <mc:Fallback>
                <p:oleObj name="Equation" r:id="rId15" imgW="1600200" imgH="749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857500"/>
                        <a:ext cx="4076700" cy="191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154125"/>
              </p:ext>
            </p:extLst>
          </p:nvPr>
        </p:nvGraphicFramePr>
        <p:xfrm>
          <a:off x="914400" y="4833938"/>
          <a:ext cx="3236913" cy="1166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80" name="Equation" r:id="rId17" imgW="1269720" imgH="457200" progId="Equation.3">
                  <p:embed/>
                </p:oleObj>
              </mc:Choice>
              <mc:Fallback>
                <p:oleObj name="Equation" r:id="rId17" imgW="12697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833938"/>
                        <a:ext cx="3236913" cy="1166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8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47004"/>
              </p:ext>
            </p:extLst>
          </p:nvPr>
        </p:nvGraphicFramePr>
        <p:xfrm>
          <a:off x="4087813" y="4724400"/>
          <a:ext cx="1909762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81" name="Equation" r:id="rId19" imgW="749160" imgH="215640" progId="Equation.3">
                  <p:embed/>
                </p:oleObj>
              </mc:Choice>
              <mc:Fallback>
                <p:oleObj name="Equation" r:id="rId19" imgW="7491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7813" y="4724400"/>
                        <a:ext cx="1909762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29" name="Line 21"/>
          <p:cNvSpPr>
            <a:spLocks noChangeShapeType="1"/>
          </p:cNvSpPr>
          <p:nvPr/>
        </p:nvSpPr>
        <p:spPr bwMode="auto">
          <a:xfrm>
            <a:off x="4254500" y="5410200"/>
            <a:ext cx="1600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3200"/>
          </a:p>
        </p:txBody>
      </p:sp>
      <p:graphicFrame>
        <p:nvGraphicFramePr>
          <p:cNvPr id="43030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0410593"/>
              </p:ext>
            </p:extLst>
          </p:nvPr>
        </p:nvGraphicFramePr>
        <p:xfrm>
          <a:off x="5988050" y="4829175"/>
          <a:ext cx="1781175" cy="113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82" name="Equation" r:id="rId21" imgW="698400" imgH="444240" progId="Equation.3">
                  <p:embed/>
                </p:oleObj>
              </mc:Choice>
              <mc:Fallback>
                <p:oleObj name="Equation" r:id="rId21" imgW="6984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8050" y="4829175"/>
                        <a:ext cx="1781175" cy="1135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31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088681"/>
              </p:ext>
            </p:extLst>
          </p:nvPr>
        </p:nvGraphicFramePr>
        <p:xfrm>
          <a:off x="7835900" y="5167313"/>
          <a:ext cx="61595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83" name="Equation" r:id="rId23" imgW="241200" imgH="177480" progId="Equation.3">
                  <p:embed/>
                </p:oleObj>
              </mc:Choice>
              <mc:Fallback>
                <p:oleObj name="Equation" r:id="rId23" imgW="24120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5900" y="5167313"/>
                        <a:ext cx="61595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32" name="Text Box 24"/>
          <p:cNvSpPr txBox="1">
            <a:spLocks noChangeArrowheads="1"/>
          </p:cNvSpPr>
          <p:nvPr/>
        </p:nvSpPr>
        <p:spPr bwMode="auto">
          <a:xfrm>
            <a:off x="4083050" y="6049963"/>
            <a:ext cx="18097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/>
              <a:t>故不可微</a:t>
            </a:r>
          </a:p>
        </p:txBody>
      </p:sp>
    </p:spTree>
    <p:extLst>
      <p:ext uri="{BB962C8B-B14F-4D97-AF65-F5344CB8AC3E}">
        <p14:creationId xmlns:p14="http://schemas.microsoft.com/office/powerpoint/2010/main" val="39088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30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29" grpId="0" animBg="1"/>
      <p:bldP spid="43032" grpId="0" build="p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983419"/>
              </p:ext>
            </p:extLst>
          </p:nvPr>
        </p:nvGraphicFramePr>
        <p:xfrm>
          <a:off x="114300" y="-57150"/>
          <a:ext cx="8991600" cy="276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78" name="Equation" r:id="rId3" imgW="3987720" imgH="1218960" progId="Equation.DSMT4">
                  <p:embed/>
                </p:oleObj>
              </mc:Choice>
              <mc:Fallback>
                <p:oleObj name="Equation" r:id="rId3" imgW="3987720" imgH="1218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" y="-57150"/>
                        <a:ext cx="8991600" cy="276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1" name="Object 7"/>
          <p:cNvGraphicFramePr>
            <a:graphicFrameLocks noChangeAspect="1"/>
          </p:cNvGraphicFramePr>
          <p:nvPr/>
        </p:nvGraphicFramePr>
        <p:xfrm>
          <a:off x="1447800" y="2743200"/>
          <a:ext cx="1981200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79" name="Equation" r:id="rId5" imgW="927100" imgH="381000" progId="Equation.DSMT4">
                  <p:embed/>
                </p:oleObj>
              </mc:Choice>
              <mc:Fallback>
                <p:oleObj name="Equation" r:id="rId5" imgW="927100" imgH="38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743200"/>
                        <a:ext cx="1981200" cy="817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3" name="Text Box 9"/>
          <p:cNvSpPr txBox="1">
            <a:spLocks noChangeArrowheads="1"/>
          </p:cNvSpPr>
          <p:nvPr/>
        </p:nvSpPr>
        <p:spPr bwMode="auto">
          <a:xfrm>
            <a:off x="4495800" y="2743200"/>
            <a:ext cx="43275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800" b="1"/>
              <a:t>（无穷小量乘以有界变量仍是无穷小量）</a:t>
            </a:r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685800" y="2743200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>
                <a:latin typeface="Times New Roman" pitchFamily="18" charset="0"/>
              </a:rPr>
              <a:t>(1)</a:t>
            </a: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1127125" y="3573463"/>
            <a:ext cx="3016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000000"/>
                </a:solidFill>
                <a:latin typeface="Times New Roman" pitchFamily="18" charset="0"/>
              </a:rPr>
              <a:t>所以在（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0,0</a:t>
            </a:r>
            <a:r>
              <a:rPr lang="zh-CN" altLang="en-US" b="1">
                <a:solidFill>
                  <a:srgbClr val="000000"/>
                </a:solidFill>
                <a:latin typeface="Times New Roman" pitchFamily="18" charset="0"/>
              </a:rPr>
              <a:t>）处连续</a:t>
            </a:r>
          </a:p>
        </p:txBody>
      </p:sp>
      <p:graphicFrame>
        <p:nvGraphicFramePr>
          <p:cNvPr id="26637" name="Object 13"/>
          <p:cNvGraphicFramePr>
            <a:graphicFrameLocks noChangeAspect="1"/>
          </p:cNvGraphicFramePr>
          <p:nvPr/>
        </p:nvGraphicFramePr>
        <p:xfrm>
          <a:off x="3429000" y="2770188"/>
          <a:ext cx="11430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80" name="Equation" r:id="rId7" imgW="583920" imgH="203040" progId="Equation.DSMT4">
                  <p:embed/>
                </p:oleObj>
              </mc:Choice>
              <mc:Fallback>
                <p:oleObj name="Equation" r:id="rId7" imgW="5839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770188"/>
                        <a:ext cx="114300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8" name="Text Box 14"/>
          <p:cNvSpPr txBox="1">
            <a:spLocks noChangeArrowheads="1"/>
          </p:cNvSpPr>
          <p:nvPr/>
        </p:nvSpPr>
        <p:spPr bwMode="auto">
          <a:xfrm>
            <a:off x="762000" y="4267200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>
                <a:latin typeface="Times New Roman" pitchFamily="18" charset="0"/>
              </a:rPr>
              <a:t>(2)</a:t>
            </a:r>
          </a:p>
        </p:txBody>
      </p:sp>
      <p:graphicFrame>
        <p:nvGraphicFramePr>
          <p:cNvPr id="26639" name="Object 15"/>
          <p:cNvGraphicFramePr>
            <a:graphicFrameLocks noChangeAspect="1"/>
          </p:cNvGraphicFramePr>
          <p:nvPr/>
        </p:nvGraphicFramePr>
        <p:xfrm>
          <a:off x="1447800" y="4098925"/>
          <a:ext cx="609600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81" name="Equation" r:id="rId9" imgW="3048000" imgH="431800" progId="Equation.DSMT4">
                  <p:embed/>
                </p:oleObj>
              </mc:Choice>
              <mc:Fallback>
                <p:oleObj name="Equation" r:id="rId9" imgW="30480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098925"/>
                        <a:ext cx="6096000" cy="857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2" name="Rectangle 18"/>
          <p:cNvSpPr>
            <a:spLocks noChangeArrowheads="1"/>
          </p:cNvSpPr>
          <p:nvPr/>
        </p:nvSpPr>
        <p:spPr bwMode="auto">
          <a:xfrm>
            <a:off x="1219200" y="4979988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同理</a:t>
            </a:r>
            <a:endParaRPr lang="zh-CN" altLang="en-US" b="1">
              <a:solidFill>
                <a:srgbClr val="000000"/>
              </a:solidFill>
              <a:latin typeface="Arial" pitchFamily="34" charset="0"/>
            </a:endParaRPr>
          </a:p>
        </p:txBody>
      </p:sp>
      <p:graphicFrame>
        <p:nvGraphicFramePr>
          <p:cNvPr id="26641" name="Object 17"/>
          <p:cNvGraphicFramePr>
            <a:graphicFrameLocks noChangeAspect="1"/>
          </p:cNvGraphicFramePr>
          <p:nvPr/>
        </p:nvGraphicFramePr>
        <p:xfrm>
          <a:off x="2286000" y="4979988"/>
          <a:ext cx="160020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82" name="Equation" r:id="rId11" imgW="723586" imgH="241195" progId="Equation.DSMT4">
                  <p:embed/>
                </p:oleObj>
              </mc:Choice>
              <mc:Fallback>
                <p:oleObj name="Equation" r:id="rId11" imgW="723586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979988"/>
                        <a:ext cx="1600200" cy="525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3" name="Rectangle 19"/>
          <p:cNvSpPr>
            <a:spLocks noChangeArrowheads="1"/>
          </p:cNvSpPr>
          <p:nvPr/>
        </p:nvSpPr>
        <p:spPr bwMode="auto">
          <a:xfrm>
            <a:off x="1143000" y="5589588"/>
            <a:ext cx="4827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故在</a:t>
            </a:r>
            <a:r>
              <a:rPr lang="en-US" altLang="zh-CN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(0,0)</a:t>
            </a:r>
            <a:r>
              <a:rPr lang="zh-CN" altLang="en-US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处 ，两个偏导数都存在。</a:t>
            </a:r>
            <a:endParaRPr lang="zh-CN" altLang="en-US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6644" name="Text Box 20"/>
          <p:cNvSpPr txBox="1">
            <a:spLocks noChangeArrowheads="1"/>
          </p:cNvSpPr>
          <p:nvPr/>
        </p:nvSpPr>
        <p:spPr bwMode="auto">
          <a:xfrm>
            <a:off x="228600" y="2743200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/>
              <a:t>解</a:t>
            </a:r>
          </a:p>
        </p:txBody>
      </p:sp>
    </p:spTree>
    <p:extLst>
      <p:ext uri="{BB962C8B-B14F-4D97-AF65-F5344CB8AC3E}">
        <p14:creationId xmlns:p14="http://schemas.microsoft.com/office/powerpoint/2010/main" val="51675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6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6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6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3" grpId="0"/>
      <p:bldP spid="26634" grpId="0"/>
      <p:bldP spid="26636" grpId="0"/>
      <p:bldP spid="26638" grpId="0"/>
      <p:bldP spid="26642" grpId="0"/>
      <p:bldP spid="26643" grpId="0"/>
      <p:bldP spid="2664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41" name="Object 5"/>
          <p:cNvGraphicFramePr>
            <a:graphicFrameLocks noChangeAspect="1"/>
          </p:cNvGraphicFramePr>
          <p:nvPr/>
        </p:nvGraphicFramePr>
        <p:xfrm>
          <a:off x="990600" y="1981200"/>
          <a:ext cx="411480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4" name="Equation" r:id="rId3" imgW="1816100" imgH="279400" progId="Equation.DSMT4">
                  <p:embed/>
                </p:oleObj>
              </mc:Choice>
              <mc:Fallback>
                <p:oleObj name="Equation" r:id="rId3" imgW="18161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981200"/>
                        <a:ext cx="4114800" cy="62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3" name="Object 7"/>
          <p:cNvGraphicFramePr>
            <a:graphicFrameLocks noChangeAspect="1"/>
          </p:cNvGraphicFramePr>
          <p:nvPr/>
        </p:nvGraphicFramePr>
        <p:xfrm>
          <a:off x="1219200" y="2782888"/>
          <a:ext cx="52578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5" name="Equation" r:id="rId5" imgW="2120900" imgH="203200" progId="Equation.DSMT4">
                  <p:embed/>
                </p:oleObj>
              </mc:Choice>
              <mc:Fallback>
                <p:oleObj name="Equation" r:id="rId5" imgW="21209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782888"/>
                        <a:ext cx="5257800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5" name="Object 9"/>
          <p:cNvGraphicFramePr>
            <a:graphicFrameLocks noChangeAspect="1"/>
          </p:cNvGraphicFramePr>
          <p:nvPr/>
        </p:nvGraphicFramePr>
        <p:xfrm>
          <a:off x="1219200" y="3276600"/>
          <a:ext cx="5181600" cy="109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6" name="Equation" r:id="rId7" imgW="2222500" imgH="469900" progId="Equation.DSMT4">
                  <p:embed/>
                </p:oleObj>
              </mc:Choice>
              <mc:Fallback>
                <p:oleObj name="Equation" r:id="rId7" imgW="22225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276600"/>
                        <a:ext cx="5181600" cy="1090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7" name="Object 11"/>
          <p:cNvGraphicFramePr>
            <a:graphicFrameLocks noChangeAspect="1"/>
          </p:cNvGraphicFramePr>
          <p:nvPr/>
        </p:nvGraphicFramePr>
        <p:xfrm>
          <a:off x="609600" y="4419600"/>
          <a:ext cx="708660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7" name="Equation" r:id="rId9" imgW="3200400" imgH="482600" progId="Equation.DSMT4">
                  <p:embed/>
                </p:oleObj>
              </mc:Choice>
              <mc:Fallback>
                <p:oleObj name="Equation" r:id="rId9" imgW="32004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419600"/>
                        <a:ext cx="7086600" cy="1076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955" name="Group 19"/>
          <p:cNvGrpSpPr>
            <a:grpSpLocks/>
          </p:cNvGrpSpPr>
          <p:nvPr/>
        </p:nvGrpSpPr>
        <p:grpSpPr bwMode="auto">
          <a:xfrm>
            <a:off x="609600" y="123825"/>
            <a:ext cx="6781800" cy="1673225"/>
            <a:chOff x="384" y="78"/>
            <a:chExt cx="4272" cy="1054"/>
          </a:xfrm>
        </p:grpSpPr>
        <p:graphicFrame>
          <p:nvGraphicFramePr>
            <p:cNvPr id="39940" name="Object 4"/>
            <p:cNvGraphicFramePr>
              <a:graphicFrameLocks noChangeAspect="1"/>
            </p:cNvGraphicFramePr>
            <p:nvPr/>
          </p:nvGraphicFramePr>
          <p:xfrm>
            <a:off x="399" y="78"/>
            <a:ext cx="4221" cy="10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08" name="Equation" r:id="rId11" imgW="2971800" imgH="736560" progId="Equation.DSMT4">
                    <p:embed/>
                  </p:oleObj>
                </mc:Choice>
                <mc:Fallback>
                  <p:oleObj name="Equation" r:id="rId11" imgW="2971800" imgH="7365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" y="78"/>
                          <a:ext cx="4221" cy="10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49" name="Rectangle 13"/>
            <p:cNvSpPr>
              <a:spLocks noChangeArrowheads="1"/>
            </p:cNvSpPr>
            <p:nvPr/>
          </p:nvSpPr>
          <p:spPr bwMode="auto">
            <a:xfrm>
              <a:off x="384" y="144"/>
              <a:ext cx="4272" cy="912"/>
            </a:xfrm>
            <a:prstGeom prst="rect">
              <a:avLst/>
            </a:prstGeom>
            <a:noFill/>
            <a:ln w="9525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9950" name="Text Box 14"/>
          <p:cNvSpPr txBox="1">
            <a:spLocks noChangeArrowheads="1"/>
          </p:cNvSpPr>
          <p:nvPr/>
        </p:nvSpPr>
        <p:spPr bwMode="auto">
          <a:xfrm>
            <a:off x="228600" y="2066925"/>
            <a:ext cx="94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3366FF"/>
                </a:solidFill>
                <a:latin typeface="Times New Roman" pitchFamily="18" charset="0"/>
              </a:rPr>
              <a:t>（</a:t>
            </a:r>
            <a:r>
              <a:rPr lang="en-US" altLang="zh-CN" b="1">
                <a:solidFill>
                  <a:srgbClr val="3366FF"/>
                </a:solidFill>
                <a:latin typeface="Times New Roman" pitchFamily="18" charset="0"/>
              </a:rPr>
              <a:t>3</a:t>
            </a:r>
            <a:r>
              <a:rPr lang="zh-CN" altLang="en-US" b="1">
                <a:solidFill>
                  <a:srgbClr val="3366FF"/>
                </a:solidFill>
                <a:latin typeface="Times New Roman" pitchFamily="18" charset="0"/>
              </a:rPr>
              <a:t>）</a:t>
            </a:r>
          </a:p>
        </p:txBody>
      </p:sp>
      <p:grpSp>
        <p:nvGrpSpPr>
          <p:cNvPr id="39956" name="Group 20"/>
          <p:cNvGrpSpPr>
            <a:grpSpLocks/>
          </p:cNvGrpSpPr>
          <p:nvPr/>
        </p:nvGrpSpPr>
        <p:grpSpPr bwMode="auto">
          <a:xfrm>
            <a:off x="1066800" y="5791200"/>
            <a:ext cx="4081463" cy="457200"/>
            <a:chOff x="672" y="3648"/>
            <a:chExt cx="2571" cy="288"/>
          </a:xfrm>
        </p:grpSpPr>
        <p:sp>
          <p:nvSpPr>
            <p:cNvPr id="39952" name="Rectangle 16"/>
            <p:cNvSpPr>
              <a:spLocks noChangeArrowheads="1"/>
            </p:cNvSpPr>
            <p:nvPr/>
          </p:nvSpPr>
          <p:spPr bwMode="auto">
            <a:xfrm>
              <a:off x="672" y="364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zh-CN" altLang="en-US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故</a:t>
              </a:r>
              <a:endParaRPr lang="zh-CN" altLang="en-US" b="1">
                <a:solidFill>
                  <a:srgbClr val="000000"/>
                </a:solidFill>
                <a:latin typeface="Arial" pitchFamily="34" charset="0"/>
              </a:endParaRPr>
            </a:p>
          </p:txBody>
        </p:sp>
        <p:graphicFrame>
          <p:nvGraphicFramePr>
            <p:cNvPr id="39951" name="Object 15"/>
            <p:cNvGraphicFramePr>
              <a:graphicFrameLocks noChangeAspect="1"/>
            </p:cNvGraphicFramePr>
            <p:nvPr/>
          </p:nvGraphicFramePr>
          <p:xfrm>
            <a:off x="960" y="3648"/>
            <a:ext cx="624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09" name="Equation" r:id="rId13" imgW="482391" imgH="203112" progId="Equation.DSMT4">
                    <p:embed/>
                  </p:oleObj>
                </mc:Choice>
                <mc:Fallback>
                  <p:oleObj name="Equation" r:id="rId13" imgW="482391" imgH="203112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3648"/>
                          <a:ext cx="624" cy="25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53" name="Rectangle 17"/>
            <p:cNvSpPr>
              <a:spLocks noChangeArrowheads="1"/>
            </p:cNvSpPr>
            <p:nvPr/>
          </p:nvSpPr>
          <p:spPr bwMode="auto">
            <a:xfrm>
              <a:off x="1536" y="3648"/>
              <a:ext cx="170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zh-CN" altLang="en-US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在（</a:t>
              </a:r>
              <a:r>
                <a:rPr lang="en-US" altLang="zh-CN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0,0</a:t>
              </a:r>
              <a:r>
                <a:rPr lang="zh-CN" altLang="en-US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）处可微。</a:t>
              </a:r>
              <a:endParaRPr lang="zh-CN" altLang="en-US" b="1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133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5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4" name="Group 4"/>
          <p:cNvGrpSpPr>
            <a:grpSpLocks/>
          </p:cNvGrpSpPr>
          <p:nvPr/>
        </p:nvGrpSpPr>
        <p:grpSpPr bwMode="auto">
          <a:xfrm>
            <a:off x="685800" y="-25400"/>
            <a:ext cx="6553200" cy="1500188"/>
            <a:chOff x="384" y="78"/>
            <a:chExt cx="4272" cy="1054"/>
          </a:xfrm>
        </p:grpSpPr>
        <p:graphicFrame>
          <p:nvGraphicFramePr>
            <p:cNvPr id="40965" name="Object 5"/>
            <p:cNvGraphicFramePr>
              <a:graphicFrameLocks noChangeAspect="1"/>
            </p:cNvGraphicFramePr>
            <p:nvPr/>
          </p:nvGraphicFramePr>
          <p:xfrm>
            <a:off x="400" y="78"/>
            <a:ext cx="4220" cy="10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642" name="Equation" r:id="rId3" imgW="2971800" imgH="736560" progId="Equation.DSMT4">
                    <p:embed/>
                  </p:oleObj>
                </mc:Choice>
                <mc:Fallback>
                  <p:oleObj name="Equation" r:id="rId3" imgW="2971800" imgH="7365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0" y="78"/>
                          <a:ext cx="4220" cy="10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966" name="Rectangle 6"/>
            <p:cNvSpPr>
              <a:spLocks noChangeArrowheads="1"/>
            </p:cNvSpPr>
            <p:nvPr/>
          </p:nvSpPr>
          <p:spPr bwMode="auto">
            <a:xfrm>
              <a:off x="384" y="144"/>
              <a:ext cx="4272" cy="912"/>
            </a:xfrm>
            <a:prstGeom prst="rect">
              <a:avLst/>
            </a:prstGeom>
            <a:noFill/>
            <a:ln w="9525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968" name="Rectangle 8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0967" name="Object 7"/>
          <p:cNvGraphicFramePr>
            <a:graphicFrameLocks noChangeAspect="1"/>
          </p:cNvGraphicFramePr>
          <p:nvPr/>
        </p:nvGraphicFramePr>
        <p:xfrm>
          <a:off x="914400" y="1752600"/>
          <a:ext cx="19050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43" name="Equation" r:id="rId5" imgW="837836" imgH="203112" progId="Equation.DSMT4">
                  <p:embed/>
                </p:oleObj>
              </mc:Choice>
              <mc:Fallback>
                <p:oleObj name="Equation" r:id="rId5" imgW="837836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752600"/>
                        <a:ext cx="1905000" cy="454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0" name="Rectangle 10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0969" name="Object 9"/>
          <p:cNvGraphicFramePr>
            <a:graphicFrameLocks noChangeAspect="1"/>
          </p:cNvGraphicFramePr>
          <p:nvPr/>
        </p:nvGraphicFramePr>
        <p:xfrm>
          <a:off x="2895600" y="1600200"/>
          <a:ext cx="54864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44" name="Equation" r:id="rId7" imgW="2832100" imgH="469900" progId="Equation.DSMT4">
                  <p:embed/>
                </p:oleObj>
              </mc:Choice>
              <mc:Fallback>
                <p:oleObj name="Equation" r:id="rId7" imgW="28321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600200"/>
                        <a:ext cx="5486400" cy="904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2" name="Rectangle 12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0971" name="Object 11"/>
          <p:cNvGraphicFramePr>
            <a:graphicFrameLocks noChangeAspect="1"/>
          </p:cNvGraphicFramePr>
          <p:nvPr/>
        </p:nvGraphicFramePr>
        <p:xfrm>
          <a:off x="2895600" y="2514600"/>
          <a:ext cx="54864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45" name="Equation" r:id="rId9" imgW="2844800" imgH="469900" progId="Equation.DSMT4">
                  <p:embed/>
                </p:oleObj>
              </mc:Choice>
              <mc:Fallback>
                <p:oleObj name="Equation" r:id="rId9" imgW="28448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2514600"/>
                        <a:ext cx="5486400" cy="901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4" name="Rectangle 14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0973" name="Object 13"/>
          <p:cNvGraphicFramePr>
            <a:graphicFrameLocks noChangeAspect="1"/>
          </p:cNvGraphicFramePr>
          <p:nvPr/>
        </p:nvGraphicFramePr>
        <p:xfrm>
          <a:off x="2895600" y="3429000"/>
          <a:ext cx="281940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46" name="Equation" r:id="rId11" imgW="1447800" imgH="469900" progId="Equation.DSMT4">
                  <p:embed/>
                </p:oleObj>
              </mc:Choice>
              <mc:Fallback>
                <p:oleObj name="Equation" r:id="rId11" imgW="14478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3429000"/>
                        <a:ext cx="2819400" cy="908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6" name="Rectangle 16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0975" name="Object 15"/>
          <p:cNvGraphicFramePr>
            <a:graphicFrameLocks noChangeAspect="1"/>
          </p:cNvGraphicFramePr>
          <p:nvPr/>
        </p:nvGraphicFramePr>
        <p:xfrm>
          <a:off x="914400" y="4343400"/>
          <a:ext cx="624840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47" name="Equation" r:id="rId13" imgW="3124200" imgH="469900" progId="Equation.DSMT4">
                  <p:embed/>
                </p:oleObj>
              </mc:Choice>
              <mc:Fallback>
                <p:oleObj name="Equation" r:id="rId13" imgW="31242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343400"/>
                        <a:ext cx="6248400" cy="935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7086600" y="4603750"/>
            <a:ext cx="1184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b="1">
                <a:solidFill>
                  <a:srgbClr val="000000"/>
                </a:solidFill>
              </a:rPr>
              <a:t>不存在</a:t>
            </a:r>
            <a:r>
              <a:rPr lang="zh-CN" altLang="en-US" sz="180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40983" name="Group 23"/>
          <p:cNvGrpSpPr>
            <a:grpSpLocks/>
          </p:cNvGrpSpPr>
          <p:nvPr/>
        </p:nvGrpSpPr>
        <p:grpSpPr bwMode="auto">
          <a:xfrm>
            <a:off x="1295400" y="5486400"/>
            <a:ext cx="4618038" cy="498475"/>
            <a:chOff x="1248" y="3408"/>
            <a:chExt cx="2909" cy="314"/>
          </a:xfrm>
        </p:grpSpPr>
        <p:graphicFrame>
          <p:nvGraphicFramePr>
            <p:cNvPr id="40979" name="Object 19"/>
            <p:cNvGraphicFramePr>
              <a:graphicFrameLocks noChangeAspect="1"/>
            </p:cNvGraphicFramePr>
            <p:nvPr/>
          </p:nvGraphicFramePr>
          <p:xfrm>
            <a:off x="1584" y="3408"/>
            <a:ext cx="720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648" name="Equation" r:id="rId15" imgW="520700" imgH="228600" progId="Equation.DSMT4">
                    <p:embed/>
                  </p:oleObj>
                </mc:Choice>
                <mc:Fallback>
                  <p:oleObj name="Equation" r:id="rId15" imgW="5207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3408"/>
                          <a:ext cx="720" cy="3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981" name="Rectangle 21"/>
            <p:cNvSpPr>
              <a:spLocks noChangeArrowheads="1"/>
            </p:cNvSpPr>
            <p:nvPr/>
          </p:nvSpPr>
          <p:spPr bwMode="auto">
            <a:xfrm>
              <a:off x="1248" y="3408"/>
              <a:ext cx="29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CN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zh-CN" altLang="en-US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故                在（</a:t>
              </a:r>
              <a:r>
                <a:rPr lang="en-US" altLang="zh-CN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0,0</a:t>
              </a:r>
              <a:r>
                <a:rPr lang="zh-CN" altLang="en-US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）处不连续，</a:t>
              </a:r>
              <a:endParaRPr lang="zh-CN" altLang="en-US" b="1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grpSp>
        <p:nvGrpSpPr>
          <p:cNvPr id="40984" name="Group 24"/>
          <p:cNvGrpSpPr>
            <a:grpSpLocks/>
          </p:cNvGrpSpPr>
          <p:nvPr/>
        </p:nvGrpSpPr>
        <p:grpSpPr bwMode="auto">
          <a:xfrm>
            <a:off x="1295400" y="6096000"/>
            <a:ext cx="5029200" cy="519113"/>
            <a:chOff x="768" y="3792"/>
            <a:chExt cx="3168" cy="327"/>
          </a:xfrm>
        </p:grpSpPr>
        <p:graphicFrame>
          <p:nvGraphicFramePr>
            <p:cNvPr id="40978" name="Object 18"/>
            <p:cNvGraphicFramePr>
              <a:graphicFrameLocks noChangeAspect="1"/>
            </p:cNvGraphicFramePr>
            <p:nvPr/>
          </p:nvGraphicFramePr>
          <p:xfrm>
            <a:off x="1248" y="3792"/>
            <a:ext cx="720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649" name="Equation" r:id="rId17" imgW="520474" imgH="241195" progId="Equation.DSMT4">
                    <p:embed/>
                  </p:oleObj>
                </mc:Choice>
                <mc:Fallback>
                  <p:oleObj name="Equation" r:id="rId17" imgW="520474" imgH="241195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3792"/>
                          <a:ext cx="720" cy="32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982" name="Rectangle 22"/>
            <p:cNvSpPr>
              <a:spLocks noChangeArrowheads="1"/>
            </p:cNvSpPr>
            <p:nvPr/>
          </p:nvSpPr>
          <p:spPr bwMode="auto">
            <a:xfrm>
              <a:off x="768" y="3792"/>
              <a:ext cx="31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zh-CN" altLang="en-US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同样                 在（</a:t>
              </a:r>
              <a:r>
                <a:rPr lang="en-US" altLang="zh-CN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0,0</a:t>
              </a:r>
              <a:r>
                <a:rPr lang="zh-CN" altLang="en-US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）处也不连续</a:t>
              </a:r>
              <a:r>
                <a:rPr lang="zh-CN" altLang="en-US" b="1">
                  <a:solidFill>
                    <a:srgbClr val="000000"/>
                  </a:solidFill>
                </a:rPr>
                <a:t> </a:t>
              </a:r>
              <a:endParaRPr lang="zh-CN" altLang="en-US" b="1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sp>
        <p:nvSpPr>
          <p:cNvPr id="40985" name="Text Box 25"/>
          <p:cNvSpPr txBox="1">
            <a:spLocks noChangeArrowheads="1"/>
          </p:cNvSpPr>
          <p:nvPr/>
        </p:nvSpPr>
        <p:spPr bwMode="auto">
          <a:xfrm>
            <a:off x="0" y="1762125"/>
            <a:ext cx="94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000000"/>
                </a:solidFill>
                <a:latin typeface="Times New Roman" pitchFamily="18" charset="0"/>
              </a:rPr>
              <a:t>（</a:t>
            </a:r>
            <a:r>
              <a:rPr lang="en-US" altLang="zh-CN" b="1">
                <a:solidFill>
                  <a:srgbClr val="000000"/>
                </a:solidFill>
                <a:latin typeface="Times New Roman" pitchFamily="18" charset="0"/>
              </a:rPr>
              <a:t>4</a:t>
            </a:r>
            <a:r>
              <a:rPr lang="zh-CN" altLang="en-US" b="1">
                <a:solidFill>
                  <a:srgbClr val="000000"/>
                </a:solidFill>
                <a:latin typeface="Times New Roman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33634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77" grpId="0"/>
      <p:bldP spid="4098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0" y="3019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4824" name="Object 8"/>
          <p:cNvGraphicFramePr>
            <a:graphicFrameLocks noChangeAspect="1"/>
          </p:cNvGraphicFramePr>
          <p:nvPr/>
        </p:nvGraphicFramePr>
        <p:xfrm>
          <a:off x="2268538" y="2492375"/>
          <a:ext cx="49530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2" name="公式" r:id="rId3" imgW="2462731" imgH="406224" progId="Equation.3">
                  <p:embed/>
                </p:oleObj>
              </mc:Choice>
              <mc:Fallback>
                <p:oleObj name="公式" r:id="rId3" imgW="2462731" imgH="4062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492375"/>
                        <a:ext cx="4953000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684213" y="2565400"/>
            <a:ext cx="10080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CC"/>
                </a:solidFill>
                <a:ea typeface="楷体_GB2312" pitchFamily="49" charset="-122"/>
              </a:rPr>
              <a:t>解析</a:t>
            </a:r>
          </a:p>
        </p:txBody>
      </p:sp>
      <p:graphicFrame>
        <p:nvGraphicFramePr>
          <p:cNvPr id="34827" name="Object 11"/>
          <p:cNvGraphicFramePr>
            <a:graphicFrameLocks noChangeAspect="1"/>
          </p:cNvGraphicFramePr>
          <p:nvPr/>
        </p:nvGraphicFramePr>
        <p:xfrm>
          <a:off x="2339975" y="3644900"/>
          <a:ext cx="36576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3" name="公式" r:id="rId5" imgW="1815312" imgH="444307" progId="Equation.3">
                  <p:embed/>
                </p:oleObj>
              </mc:Choice>
              <mc:Fallback>
                <p:oleObj name="公式" r:id="rId5" imgW="1815312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3644900"/>
                        <a:ext cx="3657600" cy="895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9" name="Object 13"/>
          <p:cNvGraphicFramePr>
            <a:graphicFrameLocks noChangeAspect="1"/>
          </p:cNvGraphicFramePr>
          <p:nvPr/>
        </p:nvGraphicFramePr>
        <p:xfrm>
          <a:off x="2268538" y="4940300"/>
          <a:ext cx="5362575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4" name="公式" r:id="rId7" imgW="2667000" imgH="431800" progId="Equation.3">
                  <p:embed/>
                </p:oleObj>
              </mc:Choice>
              <mc:Fallback>
                <p:oleObj name="公式" r:id="rId7" imgW="26670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940300"/>
                        <a:ext cx="5362575" cy="876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833" name="Group 17"/>
          <p:cNvGrpSpPr>
            <a:grpSpLocks/>
          </p:cNvGrpSpPr>
          <p:nvPr/>
        </p:nvGrpSpPr>
        <p:grpSpPr bwMode="auto">
          <a:xfrm>
            <a:off x="690563" y="333375"/>
            <a:ext cx="6551613" cy="2057400"/>
            <a:chOff x="477" y="164"/>
            <a:chExt cx="4127" cy="1296"/>
          </a:xfrm>
        </p:grpSpPr>
        <p:graphicFrame>
          <p:nvGraphicFramePr>
            <p:cNvPr id="34820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38314027"/>
                </p:ext>
              </p:extLst>
            </p:nvPr>
          </p:nvGraphicFramePr>
          <p:xfrm>
            <a:off x="477" y="389"/>
            <a:ext cx="3981" cy="10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45" name="Document" r:id="rId9" imgW="7375225" imgH="1981028" progId="Word.Document.8">
                    <p:embed/>
                  </p:oleObj>
                </mc:Choice>
                <mc:Fallback>
                  <p:oleObj name="Document" r:id="rId9" imgW="7375225" imgH="1981028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7" y="389"/>
                          <a:ext cx="3981" cy="10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31" name="Object 15"/>
            <p:cNvGraphicFramePr>
              <a:graphicFrameLocks noChangeAspect="1"/>
            </p:cNvGraphicFramePr>
            <p:nvPr/>
          </p:nvGraphicFramePr>
          <p:xfrm>
            <a:off x="1565" y="164"/>
            <a:ext cx="3039" cy="8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46" name="公式" r:id="rId11" imgW="2501900" imgH="711200" progId="Equation.3">
                    <p:embed/>
                  </p:oleObj>
                </mc:Choice>
                <mc:Fallback>
                  <p:oleObj name="公式" r:id="rId11" imgW="2501900" imgH="71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5" y="164"/>
                          <a:ext cx="3039" cy="86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67133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4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EF2630-BB60-49EF-BBC9-57D53F9EA8F9}" type="slidenum">
              <a:rPr lang="en-US" altLang="zh-CN"/>
              <a:pPr/>
              <a:t>65</a:t>
            </a:fld>
            <a:endParaRPr lang="en-US" altLang="zh-CN"/>
          </a:p>
        </p:txBody>
      </p:sp>
      <p:sp>
        <p:nvSpPr>
          <p:cNvPr id="90172" name="Text Box 60"/>
          <p:cNvSpPr txBox="1">
            <a:spLocks noChangeArrowheads="1"/>
          </p:cNvSpPr>
          <p:nvPr/>
        </p:nvSpPr>
        <p:spPr bwMode="auto">
          <a:xfrm>
            <a:off x="323850" y="673100"/>
            <a:ext cx="4648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1.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求具体显函数的偏导数</a:t>
            </a:r>
          </a:p>
        </p:txBody>
      </p:sp>
      <p:grpSp>
        <p:nvGrpSpPr>
          <p:cNvPr id="90202" name="Group 90"/>
          <p:cNvGrpSpPr>
            <a:grpSpLocks/>
          </p:cNvGrpSpPr>
          <p:nvPr/>
        </p:nvGrpSpPr>
        <p:grpSpPr bwMode="auto">
          <a:xfrm>
            <a:off x="1071563" y="1662113"/>
            <a:ext cx="2035175" cy="544512"/>
            <a:chOff x="675" y="1195"/>
            <a:chExt cx="1282" cy="343"/>
          </a:xfrm>
        </p:grpSpPr>
        <p:sp>
          <p:nvSpPr>
            <p:cNvPr id="90174" name="Text Box 62"/>
            <p:cNvSpPr txBox="1">
              <a:spLocks noChangeArrowheads="1"/>
            </p:cNvSpPr>
            <p:nvPr/>
          </p:nvSpPr>
          <p:spPr bwMode="auto">
            <a:xfrm>
              <a:off x="675" y="1200"/>
              <a:ext cx="451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0138" tIns="40069" rIns="80138" bIns="40069">
              <a:spAutoFit/>
            </a:bodyPr>
            <a:lstStyle>
              <a:lvl1pPr defTabSz="801688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400050" defTabSz="801688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801688" defTabSz="801688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201738" defTabSz="801688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1603375" defTabSz="801688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060575" defTabSz="8016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517775" defTabSz="8016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2974975" defTabSz="8016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432175" defTabSz="8016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>
                  <a:ea typeface="新宋体-18030" charset="-122"/>
                </a:rPr>
                <a:t>求</a:t>
              </a:r>
            </a:p>
          </p:txBody>
        </p:sp>
        <p:graphicFrame>
          <p:nvGraphicFramePr>
            <p:cNvPr id="90175" name="Object 63"/>
            <p:cNvGraphicFramePr>
              <a:graphicFrameLocks noChangeAspect="1"/>
            </p:cNvGraphicFramePr>
            <p:nvPr/>
          </p:nvGraphicFramePr>
          <p:xfrm>
            <a:off x="978" y="1195"/>
            <a:ext cx="225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090" name="Equation" r:id="rId3" imgW="164880" imgH="228600" progId="Equation.DSMT4">
                    <p:embed/>
                  </p:oleObj>
                </mc:Choice>
                <mc:Fallback>
                  <p:oleObj name="Equation" r:id="rId3" imgW="1648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8" y="1195"/>
                          <a:ext cx="225" cy="3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176" name="Text Box 64"/>
            <p:cNvSpPr txBox="1">
              <a:spLocks noChangeArrowheads="1"/>
            </p:cNvSpPr>
            <p:nvPr/>
          </p:nvSpPr>
          <p:spPr bwMode="auto">
            <a:xfrm>
              <a:off x="1209" y="1200"/>
              <a:ext cx="748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0138" tIns="40069" rIns="80138" bIns="40069">
              <a:spAutoFit/>
            </a:bodyPr>
            <a:lstStyle>
              <a:lvl1pPr defTabSz="801688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400050" defTabSz="801688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801688" defTabSz="801688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201738" defTabSz="801688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1603375" defTabSz="801688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060575" defTabSz="8016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517775" defTabSz="8016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2974975" defTabSz="8016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432175" defTabSz="8016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>
                  <a:ea typeface="新宋体-18030" charset="-122"/>
                </a:rPr>
                <a:t>时，</a:t>
              </a:r>
            </a:p>
          </p:txBody>
        </p:sp>
      </p:grpSp>
      <p:sp>
        <p:nvSpPr>
          <p:cNvPr id="90177" name="Text Box 65"/>
          <p:cNvSpPr txBox="1">
            <a:spLocks noChangeArrowheads="1"/>
          </p:cNvSpPr>
          <p:nvPr/>
        </p:nvSpPr>
        <p:spPr bwMode="auto">
          <a:xfrm>
            <a:off x="2400300" y="1679575"/>
            <a:ext cx="2747963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38" tIns="40069" rIns="80138" bIns="40069">
            <a:spAutoFit/>
          </a:bodyPr>
          <a:lstStyle>
            <a:lvl1pPr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400050"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801688"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201738"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1603375"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060575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517775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2974975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432175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ea typeface="新宋体-18030" charset="-122"/>
              </a:rPr>
              <a:t>把</a:t>
            </a:r>
            <a:r>
              <a:rPr lang="en-US" altLang="zh-CN" sz="2800" b="1" i="1">
                <a:solidFill>
                  <a:srgbClr val="FF00FF"/>
                </a:solidFill>
                <a:ea typeface="新宋体-18030" charset="-122"/>
              </a:rPr>
              <a:t>x</a:t>
            </a:r>
            <a:r>
              <a:rPr lang="zh-CN" altLang="en-US" sz="2800" b="1">
                <a:ea typeface="新宋体-18030" charset="-122"/>
              </a:rPr>
              <a:t>看成</a:t>
            </a:r>
            <a:r>
              <a:rPr lang="zh-CN" altLang="en-US" sz="2800" b="1">
                <a:solidFill>
                  <a:srgbClr val="FF00FF"/>
                </a:solidFill>
                <a:ea typeface="新宋体-18030" charset="-122"/>
              </a:rPr>
              <a:t>变量，</a:t>
            </a:r>
          </a:p>
        </p:txBody>
      </p:sp>
      <p:sp>
        <p:nvSpPr>
          <p:cNvPr id="90178" name="Text Box 66"/>
          <p:cNvSpPr txBox="1">
            <a:spLocks noChangeArrowheads="1"/>
          </p:cNvSpPr>
          <p:nvPr/>
        </p:nvSpPr>
        <p:spPr bwMode="auto">
          <a:xfrm>
            <a:off x="4505325" y="1639888"/>
            <a:ext cx="3738563" cy="50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38" tIns="40069" rIns="80138" bIns="40069">
            <a:spAutoFit/>
          </a:bodyPr>
          <a:lstStyle>
            <a:lvl1pPr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400050"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801688"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201738"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1603375"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060575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517775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2974975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432175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FF"/>
                </a:solidFill>
                <a:ea typeface="新宋体-18030" charset="-122"/>
              </a:rPr>
              <a:t>其余变量均看成常量；</a:t>
            </a:r>
          </a:p>
        </p:txBody>
      </p:sp>
      <p:grpSp>
        <p:nvGrpSpPr>
          <p:cNvPr id="90203" name="Group 91"/>
          <p:cNvGrpSpPr>
            <a:grpSpLocks/>
          </p:cNvGrpSpPr>
          <p:nvPr/>
        </p:nvGrpSpPr>
        <p:grpSpPr bwMode="auto">
          <a:xfrm>
            <a:off x="1096963" y="2154238"/>
            <a:ext cx="1819275" cy="636587"/>
            <a:chOff x="691" y="1802"/>
            <a:chExt cx="1146" cy="401"/>
          </a:xfrm>
        </p:grpSpPr>
        <p:sp>
          <p:nvSpPr>
            <p:cNvPr id="90180" name="Text Box 68"/>
            <p:cNvSpPr txBox="1">
              <a:spLocks noChangeArrowheads="1"/>
            </p:cNvSpPr>
            <p:nvPr/>
          </p:nvSpPr>
          <p:spPr bwMode="auto">
            <a:xfrm>
              <a:off x="691" y="1821"/>
              <a:ext cx="451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0138" tIns="40069" rIns="80138" bIns="40069">
              <a:spAutoFit/>
            </a:bodyPr>
            <a:lstStyle>
              <a:lvl1pPr defTabSz="801688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400050" defTabSz="801688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801688" defTabSz="801688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201738" defTabSz="801688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1603375" defTabSz="801688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060575" defTabSz="8016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517775" defTabSz="8016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2974975" defTabSz="8016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432175" defTabSz="8016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>
                  <a:ea typeface="新宋体-18030" charset="-122"/>
                </a:rPr>
                <a:t>求</a:t>
              </a:r>
            </a:p>
          </p:txBody>
        </p:sp>
        <p:graphicFrame>
          <p:nvGraphicFramePr>
            <p:cNvPr id="90181" name="Object 69"/>
            <p:cNvGraphicFramePr>
              <a:graphicFrameLocks noChangeAspect="1"/>
            </p:cNvGraphicFramePr>
            <p:nvPr/>
          </p:nvGraphicFramePr>
          <p:xfrm>
            <a:off x="985" y="1802"/>
            <a:ext cx="248" cy="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091" name="Equation" r:id="rId5" imgW="164880" imgH="241200" progId="Equation.DSMT4">
                    <p:embed/>
                  </p:oleObj>
                </mc:Choice>
                <mc:Fallback>
                  <p:oleObj name="Equation" r:id="rId5" imgW="1648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5" y="1802"/>
                          <a:ext cx="248" cy="4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182" name="Text Box 70"/>
            <p:cNvSpPr txBox="1">
              <a:spLocks noChangeArrowheads="1"/>
            </p:cNvSpPr>
            <p:nvPr/>
          </p:nvSpPr>
          <p:spPr bwMode="auto">
            <a:xfrm>
              <a:off x="1225" y="1821"/>
              <a:ext cx="612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0138" tIns="40069" rIns="80138" bIns="40069">
              <a:spAutoFit/>
            </a:bodyPr>
            <a:lstStyle>
              <a:lvl1pPr defTabSz="801688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400050" defTabSz="801688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801688" defTabSz="801688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201738" defTabSz="801688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1603375" defTabSz="801688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060575" defTabSz="8016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517775" defTabSz="8016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2974975" defTabSz="8016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432175" defTabSz="8016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>
                  <a:ea typeface="新宋体-18030" charset="-122"/>
                </a:rPr>
                <a:t>时，</a:t>
              </a:r>
            </a:p>
          </p:txBody>
        </p:sp>
      </p:grpSp>
      <p:sp>
        <p:nvSpPr>
          <p:cNvPr id="90183" name="Text Box 71"/>
          <p:cNvSpPr txBox="1">
            <a:spLocks noChangeArrowheads="1"/>
          </p:cNvSpPr>
          <p:nvPr/>
        </p:nvSpPr>
        <p:spPr bwMode="auto">
          <a:xfrm>
            <a:off x="2425700" y="2184400"/>
            <a:ext cx="2674938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38" tIns="40069" rIns="80138" bIns="40069">
            <a:spAutoFit/>
          </a:bodyPr>
          <a:lstStyle>
            <a:lvl1pPr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400050"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801688"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201738"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1603375"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060575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517775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2974975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432175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ea typeface="新宋体-18030" charset="-122"/>
              </a:rPr>
              <a:t>把</a:t>
            </a:r>
            <a:r>
              <a:rPr lang="en-US" altLang="zh-CN" sz="2800" b="1" i="1">
                <a:solidFill>
                  <a:srgbClr val="0000FF"/>
                </a:solidFill>
                <a:ea typeface="新宋体-18030" charset="-122"/>
              </a:rPr>
              <a:t>y</a:t>
            </a:r>
            <a:r>
              <a:rPr lang="zh-CN" altLang="en-US" sz="2800" b="1">
                <a:ea typeface="新宋体-18030" charset="-122"/>
              </a:rPr>
              <a:t>看成</a:t>
            </a:r>
            <a:r>
              <a:rPr lang="zh-CN" altLang="en-US" sz="2800" b="1">
                <a:solidFill>
                  <a:srgbClr val="0000FF"/>
                </a:solidFill>
                <a:ea typeface="新宋体-18030" charset="-122"/>
              </a:rPr>
              <a:t>变量，</a:t>
            </a:r>
          </a:p>
        </p:txBody>
      </p:sp>
      <p:sp>
        <p:nvSpPr>
          <p:cNvPr id="90184" name="Text Box 72"/>
          <p:cNvSpPr txBox="1">
            <a:spLocks noChangeArrowheads="1"/>
          </p:cNvSpPr>
          <p:nvPr/>
        </p:nvSpPr>
        <p:spPr bwMode="auto">
          <a:xfrm>
            <a:off x="4530725" y="2143125"/>
            <a:ext cx="4027488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38" tIns="40069" rIns="80138" bIns="40069">
            <a:spAutoFit/>
          </a:bodyPr>
          <a:lstStyle>
            <a:lvl1pPr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400050"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801688"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201738"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1603375" defTabSz="80168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060575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517775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2974975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432175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ea typeface="新宋体-18030" charset="-122"/>
              </a:rPr>
              <a:t>其余变量均看成常量；</a:t>
            </a:r>
          </a:p>
        </p:txBody>
      </p:sp>
      <p:sp>
        <p:nvSpPr>
          <p:cNvPr id="90185" name="Text Box 73"/>
          <p:cNvSpPr txBox="1">
            <a:spLocks noChangeArrowheads="1"/>
          </p:cNvSpPr>
          <p:nvPr/>
        </p:nvSpPr>
        <p:spPr bwMode="auto">
          <a:xfrm>
            <a:off x="539750" y="2790825"/>
            <a:ext cx="50403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2)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求一点处偏导数的方法：</a:t>
            </a:r>
          </a:p>
        </p:txBody>
      </p:sp>
      <p:sp>
        <p:nvSpPr>
          <p:cNvPr id="90186" name="AutoShape 74"/>
          <p:cNvSpPr>
            <a:spLocks/>
          </p:cNvSpPr>
          <p:nvPr/>
        </p:nvSpPr>
        <p:spPr bwMode="auto">
          <a:xfrm>
            <a:off x="827088" y="3646488"/>
            <a:ext cx="215900" cy="1655762"/>
          </a:xfrm>
          <a:prstGeom prst="leftBrace">
            <a:avLst>
              <a:gd name="adj1" fmla="val 63909"/>
              <a:gd name="adj2" fmla="val 4872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87" name="Text Box 75"/>
          <p:cNvSpPr txBox="1">
            <a:spLocks noChangeArrowheads="1"/>
          </p:cNvSpPr>
          <p:nvPr/>
        </p:nvSpPr>
        <p:spPr bwMode="auto">
          <a:xfrm>
            <a:off x="971550" y="3390900"/>
            <a:ext cx="175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先代后求</a:t>
            </a:r>
          </a:p>
        </p:txBody>
      </p:sp>
      <p:sp>
        <p:nvSpPr>
          <p:cNvPr id="90188" name="Text Box 76"/>
          <p:cNvSpPr txBox="1">
            <a:spLocks noChangeArrowheads="1"/>
          </p:cNvSpPr>
          <p:nvPr/>
        </p:nvSpPr>
        <p:spPr bwMode="auto">
          <a:xfrm>
            <a:off x="971550" y="4111625"/>
            <a:ext cx="175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先求后代</a:t>
            </a:r>
          </a:p>
        </p:txBody>
      </p:sp>
      <p:sp>
        <p:nvSpPr>
          <p:cNvPr id="90189" name="Text Box 77"/>
          <p:cNvSpPr txBox="1">
            <a:spLocks noChangeArrowheads="1"/>
          </p:cNvSpPr>
          <p:nvPr/>
        </p:nvSpPr>
        <p:spPr bwMode="auto">
          <a:xfrm>
            <a:off x="960438" y="4914900"/>
            <a:ext cx="175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利用定义</a:t>
            </a:r>
          </a:p>
        </p:txBody>
      </p:sp>
      <p:sp>
        <p:nvSpPr>
          <p:cNvPr id="90190" name="Text Box 78"/>
          <p:cNvSpPr txBox="1">
            <a:spLocks noChangeArrowheads="1"/>
          </p:cNvSpPr>
          <p:nvPr/>
        </p:nvSpPr>
        <p:spPr bwMode="auto">
          <a:xfrm>
            <a:off x="539750" y="5608638"/>
            <a:ext cx="43211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3) 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求高阶偏导数的方法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:</a:t>
            </a:r>
          </a:p>
        </p:txBody>
      </p:sp>
      <p:sp>
        <p:nvSpPr>
          <p:cNvPr id="90191" name="Text Box 79"/>
          <p:cNvSpPr txBox="1">
            <a:spLocks noChangeArrowheads="1"/>
          </p:cNvSpPr>
          <p:nvPr/>
        </p:nvSpPr>
        <p:spPr bwMode="auto">
          <a:xfrm>
            <a:off x="4368800" y="5602288"/>
            <a:ext cx="2133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逐次求导法</a:t>
            </a:r>
          </a:p>
        </p:txBody>
      </p:sp>
      <p:graphicFrame>
        <p:nvGraphicFramePr>
          <p:cNvPr id="90193" name="Object 81"/>
          <p:cNvGraphicFramePr>
            <a:graphicFrameLocks noChangeAspect="1"/>
          </p:cNvGraphicFramePr>
          <p:nvPr/>
        </p:nvGraphicFramePr>
        <p:xfrm>
          <a:off x="2605088" y="3208338"/>
          <a:ext cx="3838575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92" name="Equation" r:id="rId7" imgW="1803240" imgH="482400" progId="Equation.DSMT4">
                  <p:embed/>
                </p:oleObj>
              </mc:Choice>
              <mc:Fallback>
                <p:oleObj name="Equation" r:id="rId7" imgW="18032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5088" y="3208338"/>
                        <a:ext cx="3838575" cy="100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94" name="Object 82"/>
          <p:cNvGraphicFramePr>
            <a:graphicFrameLocks noChangeAspect="1"/>
          </p:cNvGraphicFramePr>
          <p:nvPr/>
        </p:nvGraphicFramePr>
        <p:xfrm>
          <a:off x="2678113" y="4122738"/>
          <a:ext cx="309562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93" name="Equation" r:id="rId9" imgW="1587240" imgH="330120" progId="Equation.DSMT4">
                  <p:embed/>
                </p:oleObj>
              </mc:Choice>
              <mc:Fallback>
                <p:oleObj name="Equation" r:id="rId9" imgW="158724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8113" y="4122738"/>
                        <a:ext cx="3095625" cy="73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95" name="Object 83"/>
          <p:cNvGraphicFramePr>
            <a:graphicFrameLocks noChangeAspect="1"/>
          </p:cNvGraphicFramePr>
          <p:nvPr/>
        </p:nvGraphicFramePr>
        <p:xfrm>
          <a:off x="2478088" y="4754563"/>
          <a:ext cx="5400675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94" name="Equation" r:id="rId11" imgW="2781000" imgH="406080" progId="Equation.DSMT4">
                  <p:embed/>
                </p:oleObj>
              </mc:Choice>
              <mc:Fallback>
                <p:oleObj name="Equation" r:id="rId11" imgW="278100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8088" y="4754563"/>
                        <a:ext cx="5400675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96" name="Text Box 84"/>
          <p:cNvSpPr txBox="1">
            <a:spLocks noChangeArrowheads="1"/>
          </p:cNvSpPr>
          <p:nvPr/>
        </p:nvSpPr>
        <p:spPr bwMode="auto">
          <a:xfrm>
            <a:off x="833438" y="6078538"/>
            <a:ext cx="33226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 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混合偏导数连续</a:t>
            </a:r>
          </a:p>
        </p:txBody>
      </p:sp>
      <p:sp>
        <p:nvSpPr>
          <p:cNvPr id="90197" name="AutoShape 85"/>
          <p:cNvSpPr>
            <a:spLocks noChangeArrowheads="1"/>
          </p:cNvSpPr>
          <p:nvPr/>
        </p:nvSpPr>
        <p:spPr bwMode="auto">
          <a:xfrm>
            <a:off x="3752850" y="6276975"/>
            <a:ext cx="914400" cy="152400"/>
          </a:xfrm>
          <a:prstGeom prst="rightArrow">
            <a:avLst>
              <a:gd name="adj1" fmla="val 50000"/>
              <a:gd name="adj2" fmla="val 150000"/>
            </a:avLst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98" name="Text Box 86"/>
          <p:cNvSpPr txBox="1">
            <a:spLocks noChangeArrowheads="1"/>
          </p:cNvSpPr>
          <p:nvPr/>
        </p:nvSpPr>
        <p:spPr bwMode="auto">
          <a:xfrm>
            <a:off x="4667250" y="6078538"/>
            <a:ext cx="2743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与求导顺序无关</a:t>
            </a:r>
          </a:p>
        </p:txBody>
      </p:sp>
      <p:graphicFrame>
        <p:nvGraphicFramePr>
          <p:cNvPr id="90199" name="Object 87"/>
          <p:cNvGraphicFramePr>
            <a:graphicFrameLocks noChangeAspect="1"/>
          </p:cNvGraphicFramePr>
          <p:nvPr/>
        </p:nvGraphicFramePr>
        <p:xfrm>
          <a:off x="4500563" y="1206500"/>
          <a:ext cx="3024187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95" name="Equation" r:id="rId13" imgW="1358640" imgH="215640" progId="Equation.DSMT4">
                  <p:embed/>
                </p:oleObj>
              </mc:Choice>
              <mc:Fallback>
                <p:oleObj name="Equation" r:id="rId13" imgW="13586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1206500"/>
                        <a:ext cx="3024187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200" name="Text Box 88"/>
          <p:cNvSpPr txBox="1">
            <a:spLocks noChangeArrowheads="1"/>
          </p:cNvSpPr>
          <p:nvPr/>
        </p:nvSpPr>
        <p:spPr bwMode="auto">
          <a:xfrm>
            <a:off x="539750" y="1196975"/>
            <a:ext cx="4191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1)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求偏导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(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函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) 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数的方法：</a:t>
            </a:r>
          </a:p>
        </p:txBody>
      </p:sp>
      <p:sp>
        <p:nvSpPr>
          <p:cNvPr id="90201" name="Rectangle 89"/>
          <p:cNvSpPr>
            <a:spLocks noChangeArrowheads="1"/>
          </p:cNvSpPr>
          <p:nvPr/>
        </p:nvSpPr>
        <p:spPr bwMode="auto">
          <a:xfrm>
            <a:off x="250825" y="44450"/>
            <a:ext cx="3886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200" b="1">
                <a:latin typeface="Times New Roman" pitchFamily="18" charset="0"/>
                <a:ea typeface="新宋体-18030" charset="-122"/>
              </a:rPr>
              <a:t>二、多元函数微分法</a:t>
            </a:r>
          </a:p>
        </p:txBody>
      </p:sp>
    </p:spTree>
    <p:extLst>
      <p:ext uri="{BB962C8B-B14F-4D97-AF65-F5344CB8AC3E}">
        <p14:creationId xmlns:p14="http://schemas.microsoft.com/office/powerpoint/2010/main" val="212003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0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0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0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0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0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0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0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0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90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90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90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0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90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77" grpId="0" build="p" autoUpdateAnimBg="0"/>
      <p:bldP spid="90178" grpId="0" build="p" autoUpdateAnimBg="0"/>
      <p:bldP spid="90183" grpId="0" build="p" autoUpdateAnimBg="0"/>
      <p:bldP spid="90184" grpId="0" build="p" autoUpdateAnimBg="0"/>
      <p:bldP spid="90185" grpId="0"/>
      <p:bldP spid="90186" grpId="0" animBg="1"/>
      <p:bldP spid="90187" grpId="0" autoUpdateAnimBg="0"/>
      <p:bldP spid="90188" grpId="0" autoUpdateAnimBg="0"/>
      <p:bldP spid="90189" grpId="0" autoUpdateAnimBg="0"/>
      <p:bldP spid="90190" grpId="0" autoUpdateAnimBg="0"/>
      <p:bldP spid="90191" grpId="0" autoUpdateAnimBg="0"/>
      <p:bldP spid="90196" grpId="0" autoUpdateAnimBg="0"/>
      <p:bldP spid="90197" grpId="0" animBg="1"/>
      <p:bldP spid="90198" grpId="0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7EA6C-7A5D-41D9-85F8-F2A403E330FC}" type="slidenum">
              <a:rPr lang="en-US" altLang="zh-CN"/>
              <a:pPr/>
              <a:t>66</a:t>
            </a:fld>
            <a:endParaRPr lang="en-US" altLang="zh-CN"/>
          </a:p>
        </p:txBody>
      </p:sp>
      <p:graphicFrame>
        <p:nvGraphicFramePr>
          <p:cNvPr id="23553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576411"/>
              </p:ext>
            </p:extLst>
          </p:nvPr>
        </p:nvGraphicFramePr>
        <p:xfrm>
          <a:off x="179388" y="241300"/>
          <a:ext cx="8821737" cy="196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56" name="Equation" r:id="rId3" imgW="4038480" imgH="901440" progId="Equation.DSMT4">
                  <p:embed/>
                </p:oleObj>
              </mc:Choice>
              <mc:Fallback>
                <p:oleObj name="Equation" r:id="rId3" imgW="4038480" imgH="901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41300"/>
                        <a:ext cx="8821737" cy="196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33" name="Object 13"/>
          <p:cNvGraphicFramePr>
            <a:graphicFrameLocks noChangeAspect="1"/>
          </p:cNvGraphicFramePr>
          <p:nvPr/>
        </p:nvGraphicFramePr>
        <p:xfrm>
          <a:off x="755650" y="2492375"/>
          <a:ext cx="273685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57" name="Equation" r:id="rId5" imgW="1231560" imgH="228600" progId="Equation.DSMT4">
                  <p:embed/>
                </p:oleObj>
              </mc:Choice>
              <mc:Fallback>
                <p:oleObj name="Equation" r:id="rId5" imgW="12315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492375"/>
                        <a:ext cx="2736850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34" name="Object 14"/>
          <p:cNvGraphicFramePr>
            <a:graphicFrameLocks noChangeAspect="1"/>
          </p:cNvGraphicFramePr>
          <p:nvPr/>
        </p:nvGraphicFramePr>
        <p:xfrm>
          <a:off x="4330700" y="1716088"/>
          <a:ext cx="36988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58" name="Equation" r:id="rId7" imgW="164880" imgH="164880" progId="Equation.DSMT4">
                  <p:embed/>
                </p:oleObj>
              </mc:Choice>
              <mc:Fallback>
                <p:oleObj name="Equation" r:id="rId7" imgW="1648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0700" y="1716088"/>
                        <a:ext cx="36988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35" name="Object 15"/>
          <p:cNvGraphicFramePr>
            <a:graphicFrameLocks noChangeAspect="1"/>
          </p:cNvGraphicFramePr>
          <p:nvPr/>
        </p:nvGraphicFramePr>
        <p:xfrm>
          <a:off x="4284663" y="2560638"/>
          <a:ext cx="25923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59" name="Equation" r:id="rId9" imgW="1206360" imgH="228600" progId="Equation.DSMT4">
                  <p:embed/>
                </p:oleObj>
              </mc:Choice>
              <mc:Fallback>
                <p:oleObj name="Equation" r:id="rId9" imgW="1206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2560638"/>
                        <a:ext cx="2592387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36" name="Object 16"/>
          <p:cNvGraphicFramePr>
            <a:graphicFrameLocks noChangeAspect="1"/>
          </p:cNvGraphicFramePr>
          <p:nvPr/>
        </p:nvGraphicFramePr>
        <p:xfrm>
          <a:off x="755650" y="3278188"/>
          <a:ext cx="26638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60" name="Equation" r:id="rId11" imgW="1231560" imgH="228600" progId="Equation.DSMT4">
                  <p:embed/>
                </p:oleObj>
              </mc:Choice>
              <mc:Fallback>
                <p:oleObj name="Equation" r:id="rId11" imgW="12315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278188"/>
                        <a:ext cx="2663825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37" name="Object 17"/>
          <p:cNvGraphicFramePr>
            <a:graphicFrameLocks noChangeAspect="1"/>
          </p:cNvGraphicFramePr>
          <p:nvPr/>
        </p:nvGraphicFramePr>
        <p:xfrm>
          <a:off x="3924300" y="3292475"/>
          <a:ext cx="3097213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61" name="Equation" r:id="rId13" imgW="1422360" imgH="228600" progId="Equation.DSMT4">
                  <p:embed/>
                </p:oleObj>
              </mc:Choice>
              <mc:Fallback>
                <p:oleObj name="Equation" r:id="rId13" imgW="1422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3292475"/>
                        <a:ext cx="3097213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38" name="Object 18"/>
          <p:cNvGraphicFramePr>
            <a:graphicFrameLocks noChangeAspect="1"/>
          </p:cNvGraphicFramePr>
          <p:nvPr/>
        </p:nvGraphicFramePr>
        <p:xfrm>
          <a:off x="468313" y="4154488"/>
          <a:ext cx="5903912" cy="142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62" name="Equation" r:id="rId15" imgW="2628720" imgH="634680" progId="Equation.DSMT4">
                  <p:embed/>
                </p:oleObj>
              </mc:Choice>
              <mc:Fallback>
                <p:oleObj name="Equation" r:id="rId15" imgW="2628720" imgH="634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154488"/>
                        <a:ext cx="5903912" cy="1420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39" name="Object 19"/>
          <p:cNvGraphicFramePr>
            <a:graphicFrameLocks noChangeAspect="1"/>
          </p:cNvGraphicFramePr>
          <p:nvPr/>
        </p:nvGraphicFramePr>
        <p:xfrm>
          <a:off x="1227138" y="5661025"/>
          <a:ext cx="5216525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63" name="Equation" r:id="rId17" imgW="2336760" imgH="431640" progId="Equation.DSMT4">
                  <p:embed/>
                </p:oleObj>
              </mc:Choice>
              <mc:Fallback>
                <p:oleObj name="Equation" r:id="rId17" imgW="23367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7138" y="5661025"/>
                        <a:ext cx="5216525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40" name="Object 20"/>
          <p:cNvGraphicFramePr>
            <a:graphicFrameLocks noChangeAspect="1"/>
          </p:cNvGraphicFramePr>
          <p:nvPr/>
        </p:nvGraphicFramePr>
        <p:xfrm>
          <a:off x="6373813" y="4932363"/>
          <a:ext cx="151130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64" name="Equation" r:id="rId19" imgW="672840" imgH="228600" progId="Equation.DSMT4">
                  <p:embed/>
                </p:oleObj>
              </mc:Choice>
              <mc:Fallback>
                <p:oleObj name="Equation" r:id="rId19" imgW="6728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3813" y="4932363"/>
                        <a:ext cx="1511300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4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543261"/>
              </p:ext>
            </p:extLst>
          </p:nvPr>
        </p:nvGraphicFramePr>
        <p:xfrm>
          <a:off x="6443663" y="5924550"/>
          <a:ext cx="148272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65" name="Equation" r:id="rId21" imgW="660240" imgH="228600" progId="Equation.DSMT4">
                  <p:embed/>
                </p:oleObj>
              </mc:Choice>
              <mc:Fallback>
                <p:oleObj name="Equation" r:id="rId21" imgW="6602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5924550"/>
                        <a:ext cx="1482725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904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5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5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5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5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5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5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55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55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55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55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55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55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55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55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E65F7-61EA-4F42-817C-F7D795EE4C09}" type="slidenum">
              <a:rPr lang="en-US" altLang="zh-CN"/>
              <a:pPr/>
              <a:t>67</a:t>
            </a:fld>
            <a:endParaRPr lang="en-US" altLang="zh-CN"/>
          </a:p>
        </p:txBody>
      </p:sp>
      <p:graphicFrame>
        <p:nvGraphicFramePr>
          <p:cNvPr id="200731" name="Object 27"/>
          <p:cNvGraphicFramePr>
            <a:graphicFrameLocks noChangeAspect="1"/>
          </p:cNvGraphicFramePr>
          <p:nvPr/>
        </p:nvGraphicFramePr>
        <p:xfrm>
          <a:off x="4656138" y="2700338"/>
          <a:ext cx="2335212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90" name="Equation" r:id="rId3" imgW="1054080" imgH="431640" progId="Equation.DSMT4">
                  <p:embed/>
                </p:oleObj>
              </mc:Choice>
              <mc:Fallback>
                <p:oleObj name="Equation" r:id="rId3" imgW="10540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6138" y="2700338"/>
                        <a:ext cx="2335212" cy="99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0708" name="Text Box 4"/>
          <p:cNvSpPr txBox="1">
            <a:spLocks noChangeArrowheads="1"/>
          </p:cNvSpPr>
          <p:nvPr/>
        </p:nvSpPr>
        <p:spPr bwMode="auto">
          <a:xfrm>
            <a:off x="179388" y="115888"/>
            <a:ext cx="4495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2. 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复合函数求导的链式法则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:</a:t>
            </a:r>
          </a:p>
        </p:txBody>
      </p:sp>
      <p:graphicFrame>
        <p:nvGraphicFramePr>
          <p:cNvPr id="200709" name="Object 5"/>
          <p:cNvGraphicFramePr>
            <a:graphicFrameLocks noChangeAspect="1"/>
          </p:cNvGraphicFramePr>
          <p:nvPr/>
        </p:nvGraphicFramePr>
        <p:xfrm>
          <a:off x="900113" y="1414463"/>
          <a:ext cx="3457575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91" name="Equation" r:id="rId5" imgW="1612800" imgH="406080" progId="Equation.DSMT4">
                  <p:embed/>
                </p:oleObj>
              </mc:Choice>
              <mc:Fallback>
                <p:oleObj name="Equation" r:id="rId5" imgW="161280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414463"/>
                        <a:ext cx="3457575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10" name="Object 6"/>
          <p:cNvGraphicFramePr>
            <a:graphicFrameLocks noChangeAspect="1"/>
          </p:cNvGraphicFramePr>
          <p:nvPr/>
        </p:nvGraphicFramePr>
        <p:xfrm>
          <a:off x="250825" y="692150"/>
          <a:ext cx="438308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92" name="Equation" r:id="rId7" imgW="2006280" imgH="203040" progId="Equation.DSMT4">
                  <p:embed/>
                </p:oleObj>
              </mc:Choice>
              <mc:Fallback>
                <p:oleObj name="Equation" r:id="rId7" imgW="20062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692150"/>
                        <a:ext cx="4383088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0711" name="Group 7"/>
          <p:cNvGrpSpPr>
            <a:grpSpLocks/>
          </p:cNvGrpSpPr>
          <p:nvPr/>
        </p:nvGrpSpPr>
        <p:grpSpPr bwMode="auto">
          <a:xfrm>
            <a:off x="7720013" y="1116013"/>
            <a:ext cx="1198562" cy="1344612"/>
            <a:chOff x="3515" y="476"/>
            <a:chExt cx="846" cy="1034"/>
          </a:xfrm>
        </p:grpSpPr>
        <p:graphicFrame>
          <p:nvGraphicFramePr>
            <p:cNvPr id="200712" name="Object 8"/>
            <p:cNvGraphicFramePr>
              <a:graphicFrameLocks noChangeAspect="1"/>
            </p:cNvGraphicFramePr>
            <p:nvPr/>
          </p:nvGraphicFramePr>
          <p:xfrm>
            <a:off x="3784" y="476"/>
            <a:ext cx="183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493" name="Equation" r:id="rId9" imgW="114120" imgH="139680" progId="Equation.DSMT4">
                    <p:embed/>
                  </p:oleObj>
                </mc:Choice>
                <mc:Fallback>
                  <p:oleObj name="Equation" r:id="rId9" imgW="114120" imgH="139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4" y="476"/>
                          <a:ext cx="183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0713" name="Object 9"/>
            <p:cNvGraphicFramePr>
              <a:graphicFrameLocks noChangeAspect="1"/>
            </p:cNvGraphicFramePr>
            <p:nvPr/>
          </p:nvGraphicFramePr>
          <p:xfrm>
            <a:off x="3539" y="938"/>
            <a:ext cx="706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494" name="Equation" r:id="rId11" imgW="431640" imgH="164880" progId="Equation.DSMT4">
                    <p:embed/>
                  </p:oleObj>
                </mc:Choice>
                <mc:Fallback>
                  <p:oleObj name="Equation" r:id="rId11" imgW="43164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39" y="938"/>
                          <a:ext cx="706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33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00714" name="Group 10"/>
            <p:cNvGrpSpPr>
              <a:grpSpLocks/>
            </p:cNvGrpSpPr>
            <p:nvPr/>
          </p:nvGrpSpPr>
          <p:grpSpPr bwMode="auto">
            <a:xfrm>
              <a:off x="3641" y="690"/>
              <a:ext cx="480" cy="293"/>
              <a:chOff x="4800" y="2256"/>
              <a:chExt cx="480" cy="293"/>
            </a:xfrm>
          </p:grpSpPr>
          <p:sp>
            <p:nvSpPr>
              <p:cNvPr id="200715" name="Line 11"/>
              <p:cNvSpPr>
                <a:spLocks noChangeShapeType="1"/>
              </p:cNvSpPr>
              <p:nvPr/>
            </p:nvSpPr>
            <p:spPr bwMode="auto">
              <a:xfrm flipV="1">
                <a:off x="4800" y="2256"/>
                <a:ext cx="240" cy="288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0716" name="Line 12"/>
              <p:cNvSpPr>
                <a:spLocks noChangeShapeType="1"/>
              </p:cNvSpPr>
              <p:nvPr/>
            </p:nvSpPr>
            <p:spPr bwMode="auto">
              <a:xfrm>
                <a:off x="5040" y="2256"/>
                <a:ext cx="240" cy="293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00717" name="Line 13"/>
            <p:cNvSpPr>
              <a:spLocks noChangeShapeType="1"/>
            </p:cNvSpPr>
            <p:nvPr/>
          </p:nvSpPr>
          <p:spPr bwMode="auto">
            <a:xfrm>
              <a:off x="4149" y="1090"/>
              <a:ext cx="1" cy="20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00718" name="Object 14"/>
            <p:cNvGraphicFramePr>
              <a:graphicFrameLocks noChangeAspect="1"/>
            </p:cNvGraphicFramePr>
            <p:nvPr/>
          </p:nvGraphicFramePr>
          <p:xfrm>
            <a:off x="4044" y="1236"/>
            <a:ext cx="317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495" name="Equation" r:id="rId13" imgW="101520" imgH="164880" progId="Equation.DSMT4">
                    <p:embed/>
                  </p:oleObj>
                </mc:Choice>
                <mc:Fallback>
                  <p:oleObj name="Equation" r:id="rId13" imgW="1015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4" y="1236"/>
                          <a:ext cx="317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33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0719" name="Line 15"/>
            <p:cNvSpPr>
              <a:spLocks noChangeShapeType="1"/>
            </p:cNvSpPr>
            <p:nvPr/>
          </p:nvSpPr>
          <p:spPr bwMode="auto">
            <a:xfrm>
              <a:off x="3620" y="1109"/>
              <a:ext cx="1" cy="20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00720" name="Object 16"/>
            <p:cNvGraphicFramePr>
              <a:graphicFrameLocks noChangeAspect="1"/>
            </p:cNvGraphicFramePr>
            <p:nvPr/>
          </p:nvGraphicFramePr>
          <p:xfrm>
            <a:off x="3515" y="1240"/>
            <a:ext cx="317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496" name="Equation" r:id="rId15" imgW="101520" imgH="164880" progId="Equation.DSMT4">
                    <p:embed/>
                  </p:oleObj>
                </mc:Choice>
                <mc:Fallback>
                  <p:oleObj name="Equation" r:id="rId15" imgW="1015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5" y="1240"/>
                          <a:ext cx="317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33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0721" name="Object 17"/>
          <p:cNvGraphicFramePr>
            <a:graphicFrameLocks noChangeAspect="1"/>
          </p:cNvGraphicFramePr>
          <p:nvPr/>
        </p:nvGraphicFramePr>
        <p:xfrm>
          <a:off x="215900" y="2322513"/>
          <a:ext cx="5553075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97" name="Equation" r:id="rId17" imgW="2400120" imgH="203040" progId="Equation.DSMT4">
                  <p:embed/>
                </p:oleObj>
              </mc:Choice>
              <mc:Fallback>
                <p:oleObj name="Equation" r:id="rId17" imgW="24001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2322513"/>
                        <a:ext cx="5553075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22" name="Object 18"/>
          <p:cNvGraphicFramePr>
            <a:graphicFrameLocks noChangeAspect="1"/>
          </p:cNvGraphicFramePr>
          <p:nvPr/>
        </p:nvGraphicFramePr>
        <p:xfrm>
          <a:off x="798513" y="2714625"/>
          <a:ext cx="727075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98" name="Equation" r:id="rId19" imgW="355320" imgH="406080" progId="Equation.DSMT4">
                  <p:embed/>
                </p:oleObj>
              </mc:Choice>
              <mc:Fallback>
                <p:oleObj name="Equation" r:id="rId19" imgW="35532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513" y="2714625"/>
                        <a:ext cx="727075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0723" name="Group 19"/>
          <p:cNvGrpSpPr>
            <a:grpSpLocks/>
          </p:cNvGrpSpPr>
          <p:nvPr/>
        </p:nvGrpSpPr>
        <p:grpSpPr bwMode="auto">
          <a:xfrm>
            <a:off x="1508125" y="2762250"/>
            <a:ext cx="2163763" cy="857250"/>
            <a:chOff x="945" y="2304"/>
            <a:chExt cx="1760" cy="628"/>
          </a:xfrm>
        </p:grpSpPr>
        <p:graphicFrame>
          <p:nvGraphicFramePr>
            <p:cNvPr id="200724" name="Object 20"/>
            <p:cNvGraphicFramePr>
              <a:graphicFrameLocks noChangeAspect="1"/>
            </p:cNvGraphicFramePr>
            <p:nvPr/>
          </p:nvGraphicFramePr>
          <p:xfrm>
            <a:off x="945" y="2304"/>
            <a:ext cx="422" cy="6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499" name="Equation" r:id="rId21" imgW="596880" imgH="888840" progId="Equation.3">
                    <p:embed/>
                  </p:oleObj>
                </mc:Choice>
                <mc:Fallback>
                  <p:oleObj name="Equation" r:id="rId21" imgW="596880" imgH="8888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5" y="2304"/>
                          <a:ext cx="422" cy="6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0725" name="Object 21"/>
            <p:cNvGraphicFramePr>
              <a:graphicFrameLocks noChangeAspect="1"/>
            </p:cNvGraphicFramePr>
            <p:nvPr/>
          </p:nvGraphicFramePr>
          <p:xfrm>
            <a:off x="1394" y="2304"/>
            <a:ext cx="321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500" name="Equation" r:id="rId23" imgW="457200" imgH="888840" progId="Equation.3">
                    <p:embed/>
                  </p:oleObj>
                </mc:Choice>
                <mc:Fallback>
                  <p:oleObj name="Equation" r:id="rId23" imgW="457200" imgH="8888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4" y="2304"/>
                          <a:ext cx="321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0726" name="Object 22"/>
            <p:cNvGraphicFramePr>
              <a:graphicFrameLocks noChangeAspect="1"/>
            </p:cNvGraphicFramePr>
            <p:nvPr/>
          </p:nvGraphicFramePr>
          <p:xfrm>
            <a:off x="1755" y="2304"/>
            <a:ext cx="559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501" name="Equation" r:id="rId25" imgW="863280" imgH="888840" progId="Equation.3">
                    <p:embed/>
                  </p:oleObj>
                </mc:Choice>
                <mc:Fallback>
                  <p:oleObj name="Equation" r:id="rId25" imgW="863280" imgH="8888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5" y="2304"/>
                          <a:ext cx="559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0727" name="Object 23"/>
            <p:cNvGraphicFramePr>
              <a:graphicFrameLocks noChangeAspect="1"/>
            </p:cNvGraphicFramePr>
            <p:nvPr/>
          </p:nvGraphicFramePr>
          <p:xfrm>
            <a:off x="2300" y="2304"/>
            <a:ext cx="405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502" name="Equation" r:id="rId27" imgW="545760" imgH="838080" progId="Equation.3">
                    <p:embed/>
                  </p:oleObj>
                </mc:Choice>
                <mc:Fallback>
                  <p:oleObj name="Equation" r:id="rId27" imgW="545760" imgH="8380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0" y="2304"/>
                          <a:ext cx="405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0728" name="Object 24"/>
          <p:cNvGraphicFramePr>
            <a:graphicFrameLocks noChangeAspect="1"/>
          </p:cNvGraphicFramePr>
          <p:nvPr/>
        </p:nvGraphicFramePr>
        <p:xfrm>
          <a:off x="3975100" y="2706688"/>
          <a:ext cx="754063" cy="9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03" name="Equation" r:id="rId29" imgW="342720" imgH="431640" progId="Equation.DSMT4">
                  <p:embed/>
                </p:oleObj>
              </mc:Choice>
              <mc:Fallback>
                <p:oleObj name="Equation" r:id="rId29" imgW="3427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5100" y="2706688"/>
                        <a:ext cx="754063" cy="950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29" name="Object 25"/>
          <p:cNvGraphicFramePr>
            <a:graphicFrameLocks noChangeAspect="1"/>
          </p:cNvGraphicFramePr>
          <p:nvPr/>
        </p:nvGraphicFramePr>
        <p:xfrm>
          <a:off x="1433513" y="2916238"/>
          <a:ext cx="2274887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04" name="Equation" r:id="rId31" imgW="1015920" imgH="228600" progId="Equation.DSMT4">
                  <p:embed/>
                </p:oleObj>
              </mc:Choice>
              <mc:Fallback>
                <p:oleObj name="Equation" r:id="rId31" imgW="10159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3513" y="2916238"/>
                        <a:ext cx="2274887" cy="56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30" name="Object 26"/>
          <p:cNvGraphicFramePr>
            <a:graphicFrameLocks noChangeAspect="1"/>
          </p:cNvGraphicFramePr>
          <p:nvPr/>
        </p:nvGraphicFramePr>
        <p:xfrm>
          <a:off x="4621213" y="2878138"/>
          <a:ext cx="221773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05" name="Equation" r:id="rId33" imgW="952200" imgH="241200" progId="Equation.DSMT4">
                  <p:embed/>
                </p:oleObj>
              </mc:Choice>
              <mc:Fallback>
                <p:oleObj name="Equation" r:id="rId33" imgW="952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1213" y="2878138"/>
                        <a:ext cx="2217737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0732" name="Group 28"/>
          <p:cNvGrpSpPr>
            <a:grpSpLocks/>
          </p:cNvGrpSpPr>
          <p:nvPr/>
        </p:nvGrpSpPr>
        <p:grpSpPr bwMode="auto">
          <a:xfrm>
            <a:off x="7123113" y="2476500"/>
            <a:ext cx="1655762" cy="1592263"/>
            <a:chOff x="68" y="1565"/>
            <a:chExt cx="1043" cy="1003"/>
          </a:xfrm>
        </p:grpSpPr>
        <p:graphicFrame>
          <p:nvGraphicFramePr>
            <p:cNvPr id="200733" name="Object 29"/>
            <p:cNvGraphicFramePr>
              <a:graphicFrameLocks noChangeAspect="1"/>
            </p:cNvGraphicFramePr>
            <p:nvPr/>
          </p:nvGraphicFramePr>
          <p:xfrm>
            <a:off x="487" y="1565"/>
            <a:ext cx="170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506" name="Equation" r:id="rId35" imgW="114120" imgH="139680" progId="Equation.DSMT4">
                    <p:embed/>
                  </p:oleObj>
                </mc:Choice>
                <mc:Fallback>
                  <p:oleObj name="Equation" r:id="rId35" imgW="114120" imgH="139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" y="1565"/>
                          <a:ext cx="170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0734" name="Object 30"/>
            <p:cNvGraphicFramePr>
              <a:graphicFrameLocks noChangeAspect="1"/>
            </p:cNvGraphicFramePr>
            <p:nvPr/>
          </p:nvGraphicFramePr>
          <p:xfrm>
            <a:off x="242" y="1944"/>
            <a:ext cx="651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507" name="Equation" r:id="rId37" imgW="431640" imgH="164880" progId="Equation.DSMT4">
                    <p:embed/>
                  </p:oleObj>
                </mc:Choice>
                <mc:Fallback>
                  <p:oleObj name="Equation" r:id="rId37" imgW="43164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" y="1944"/>
                          <a:ext cx="651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0735" name="Object 31"/>
            <p:cNvGraphicFramePr>
              <a:graphicFrameLocks noChangeAspect="1"/>
            </p:cNvGraphicFramePr>
            <p:nvPr/>
          </p:nvGraphicFramePr>
          <p:xfrm>
            <a:off x="68" y="2324"/>
            <a:ext cx="1043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508" name="Equation" r:id="rId39" imgW="736560" imgH="164880" progId="Equation.DSMT4">
                    <p:embed/>
                  </p:oleObj>
                </mc:Choice>
                <mc:Fallback>
                  <p:oleObj name="Equation" r:id="rId39" imgW="73656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" y="2324"/>
                          <a:ext cx="1043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0736" name="Freeform 32"/>
            <p:cNvSpPr>
              <a:spLocks/>
            </p:cNvSpPr>
            <p:nvPr/>
          </p:nvSpPr>
          <p:spPr bwMode="auto">
            <a:xfrm>
              <a:off x="332" y="1756"/>
              <a:ext cx="441" cy="227"/>
            </a:xfrm>
            <a:custGeom>
              <a:avLst/>
              <a:gdLst>
                <a:gd name="T0" fmla="*/ 0 w 1152"/>
                <a:gd name="T1" fmla="*/ 576 h 576"/>
                <a:gd name="T2" fmla="*/ 576 w 1152"/>
                <a:gd name="T3" fmla="*/ 0 h 576"/>
                <a:gd name="T4" fmla="*/ 1152 w 1152"/>
                <a:gd name="T5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2" h="576">
                  <a:moveTo>
                    <a:pt x="0" y="576"/>
                  </a:moveTo>
                  <a:lnTo>
                    <a:pt x="576" y="0"/>
                  </a:lnTo>
                  <a:lnTo>
                    <a:pt x="1152" y="576"/>
                  </a:ln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737" name="Freeform 33"/>
            <p:cNvSpPr>
              <a:spLocks/>
            </p:cNvSpPr>
            <p:nvPr/>
          </p:nvSpPr>
          <p:spPr bwMode="auto">
            <a:xfrm>
              <a:off x="168" y="2119"/>
              <a:ext cx="348" cy="227"/>
            </a:xfrm>
            <a:custGeom>
              <a:avLst/>
              <a:gdLst>
                <a:gd name="T0" fmla="*/ 0 w 1152"/>
                <a:gd name="T1" fmla="*/ 576 h 576"/>
                <a:gd name="T2" fmla="*/ 576 w 1152"/>
                <a:gd name="T3" fmla="*/ 0 h 576"/>
                <a:gd name="T4" fmla="*/ 1152 w 1152"/>
                <a:gd name="T5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2" h="576">
                  <a:moveTo>
                    <a:pt x="0" y="576"/>
                  </a:moveTo>
                  <a:lnTo>
                    <a:pt x="576" y="0"/>
                  </a:lnTo>
                  <a:lnTo>
                    <a:pt x="1152" y="576"/>
                  </a:ln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738" name="Freeform 34"/>
            <p:cNvSpPr>
              <a:spLocks/>
            </p:cNvSpPr>
            <p:nvPr/>
          </p:nvSpPr>
          <p:spPr bwMode="auto">
            <a:xfrm>
              <a:off x="628" y="2119"/>
              <a:ext cx="348" cy="227"/>
            </a:xfrm>
            <a:custGeom>
              <a:avLst/>
              <a:gdLst>
                <a:gd name="T0" fmla="*/ 0 w 1152"/>
                <a:gd name="T1" fmla="*/ 576 h 576"/>
                <a:gd name="T2" fmla="*/ 576 w 1152"/>
                <a:gd name="T3" fmla="*/ 0 h 576"/>
                <a:gd name="T4" fmla="*/ 1152 w 1152"/>
                <a:gd name="T5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2" h="576">
                  <a:moveTo>
                    <a:pt x="0" y="576"/>
                  </a:moveTo>
                  <a:lnTo>
                    <a:pt x="576" y="0"/>
                  </a:lnTo>
                  <a:lnTo>
                    <a:pt x="1152" y="576"/>
                  </a:ln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00739" name="Object 35"/>
          <p:cNvGraphicFramePr>
            <a:graphicFrameLocks noChangeAspect="1"/>
          </p:cNvGraphicFramePr>
          <p:nvPr/>
        </p:nvGraphicFramePr>
        <p:xfrm>
          <a:off x="1474788" y="4160838"/>
          <a:ext cx="1887537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09" name="Equation" r:id="rId41" imgW="863280" imgH="406080" progId="Equation.DSMT4">
                  <p:embed/>
                </p:oleObj>
              </mc:Choice>
              <mc:Fallback>
                <p:oleObj name="Equation" r:id="rId41" imgW="86328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4788" y="4160838"/>
                        <a:ext cx="1887537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40" name="Object 36"/>
          <p:cNvGraphicFramePr>
            <a:graphicFrameLocks noChangeAspect="1"/>
          </p:cNvGraphicFramePr>
          <p:nvPr/>
        </p:nvGraphicFramePr>
        <p:xfrm>
          <a:off x="769938" y="4135438"/>
          <a:ext cx="80645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10" name="Equation" r:id="rId43" imgW="355320" imgH="406080" progId="Equation.DSMT4">
                  <p:embed/>
                </p:oleObj>
              </mc:Choice>
              <mc:Fallback>
                <p:oleObj name="Equation" r:id="rId43" imgW="35532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8" y="4135438"/>
                        <a:ext cx="806450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41" name="Object 37"/>
          <p:cNvGraphicFramePr>
            <a:graphicFrameLocks noChangeAspect="1"/>
          </p:cNvGraphicFramePr>
          <p:nvPr/>
        </p:nvGraphicFramePr>
        <p:xfrm>
          <a:off x="3736975" y="4137025"/>
          <a:ext cx="755650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11" name="Equation" r:id="rId45" imgW="342720" imgH="431640" progId="Equation.DSMT4">
                  <p:embed/>
                </p:oleObj>
              </mc:Choice>
              <mc:Fallback>
                <p:oleObj name="Equation" r:id="rId45" imgW="3427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6975" y="4137025"/>
                        <a:ext cx="755650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42" name="Object 38"/>
          <p:cNvGraphicFramePr>
            <a:graphicFrameLocks noChangeAspect="1"/>
          </p:cNvGraphicFramePr>
          <p:nvPr/>
        </p:nvGraphicFramePr>
        <p:xfrm>
          <a:off x="234950" y="3703638"/>
          <a:ext cx="415448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12" name="Equation" r:id="rId47" imgW="1803240" imgH="203040" progId="Equation.DSMT4">
                  <p:embed/>
                </p:oleObj>
              </mc:Choice>
              <mc:Fallback>
                <p:oleObj name="Equation" r:id="rId47" imgW="18032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50" y="3703638"/>
                        <a:ext cx="415448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43" name="Object 39"/>
          <p:cNvGraphicFramePr>
            <a:graphicFrameLocks noChangeAspect="1"/>
          </p:cNvGraphicFramePr>
          <p:nvPr/>
        </p:nvGraphicFramePr>
        <p:xfrm>
          <a:off x="1504950" y="4311650"/>
          <a:ext cx="184785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13" name="Equation" r:id="rId49" imgW="736560" imgH="228600" progId="Equation.DSMT4">
                  <p:embed/>
                </p:oleObj>
              </mc:Choice>
              <mc:Fallback>
                <p:oleObj name="Equation" r:id="rId49" imgW="7365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4950" y="4311650"/>
                        <a:ext cx="1847850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44" name="Object 40"/>
          <p:cNvGraphicFramePr>
            <a:graphicFrameLocks noChangeAspect="1"/>
          </p:cNvGraphicFramePr>
          <p:nvPr/>
        </p:nvGraphicFramePr>
        <p:xfrm>
          <a:off x="4457700" y="4140200"/>
          <a:ext cx="185737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14" name="Equation" r:id="rId51" imgW="863280" imgH="431640" progId="Equation.DSMT4">
                  <p:embed/>
                </p:oleObj>
              </mc:Choice>
              <mc:Fallback>
                <p:oleObj name="Equation" r:id="rId51" imgW="8632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7700" y="4140200"/>
                        <a:ext cx="1857375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45" name="Object 41"/>
          <p:cNvGraphicFramePr>
            <a:graphicFrameLocks noChangeAspect="1"/>
          </p:cNvGraphicFramePr>
          <p:nvPr/>
        </p:nvGraphicFramePr>
        <p:xfrm>
          <a:off x="4435475" y="4303713"/>
          <a:ext cx="1812925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15" name="Equation" r:id="rId53" imgW="749160" imgH="241200" progId="Equation.DSMT4">
                  <p:embed/>
                </p:oleObj>
              </mc:Choice>
              <mc:Fallback>
                <p:oleObj name="Equation" r:id="rId53" imgW="7491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5475" y="4303713"/>
                        <a:ext cx="1812925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0746" name="Group 42"/>
          <p:cNvGrpSpPr>
            <a:grpSpLocks/>
          </p:cNvGrpSpPr>
          <p:nvPr/>
        </p:nvGrpSpPr>
        <p:grpSpPr bwMode="auto">
          <a:xfrm>
            <a:off x="7239000" y="4016375"/>
            <a:ext cx="1584325" cy="1628775"/>
            <a:chOff x="4377" y="1434"/>
            <a:chExt cx="998" cy="1026"/>
          </a:xfrm>
        </p:grpSpPr>
        <p:graphicFrame>
          <p:nvGraphicFramePr>
            <p:cNvPr id="200747" name="Object 43"/>
            <p:cNvGraphicFramePr>
              <a:graphicFrameLocks noChangeAspect="1"/>
            </p:cNvGraphicFramePr>
            <p:nvPr/>
          </p:nvGraphicFramePr>
          <p:xfrm>
            <a:off x="4658" y="1434"/>
            <a:ext cx="166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516" name="Equation" r:id="rId55" imgW="114120" imgH="139680" progId="Equation.DSMT4">
                    <p:embed/>
                  </p:oleObj>
                </mc:Choice>
                <mc:Fallback>
                  <p:oleObj name="Equation" r:id="rId55" imgW="114120" imgH="139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8" y="1434"/>
                          <a:ext cx="166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00748" name="Group 44"/>
            <p:cNvGrpSpPr>
              <a:grpSpLocks/>
            </p:cNvGrpSpPr>
            <p:nvPr/>
          </p:nvGrpSpPr>
          <p:grpSpPr bwMode="auto">
            <a:xfrm>
              <a:off x="4476" y="1623"/>
              <a:ext cx="576" cy="193"/>
              <a:chOff x="4752" y="1440"/>
              <a:chExt cx="576" cy="193"/>
            </a:xfrm>
          </p:grpSpPr>
          <p:sp>
            <p:nvSpPr>
              <p:cNvPr id="200749" name="Line 45"/>
              <p:cNvSpPr>
                <a:spLocks noChangeShapeType="1"/>
              </p:cNvSpPr>
              <p:nvPr/>
            </p:nvSpPr>
            <p:spPr bwMode="auto">
              <a:xfrm flipH="1">
                <a:off x="4752" y="1440"/>
                <a:ext cx="288" cy="19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0750" name="Line 46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0751" name="Line 47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288" cy="193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200752" name="Object 48"/>
            <p:cNvGraphicFramePr>
              <a:graphicFrameLocks noChangeAspect="1"/>
            </p:cNvGraphicFramePr>
            <p:nvPr/>
          </p:nvGraphicFramePr>
          <p:xfrm>
            <a:off x="4377" y="1807"/>
            <a:ext cx="797" cy="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517" name="Equation" r:id="rId57" imgW="545760" imgH="164880" progId="Equation.DSMT4">
                    <p:embed/>
                  </p:oleObj>
                </mc:Choice>
                <mc:Fallback>
                  <p:oleObj name="Equation" r:id="rId57" imgW="54576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7" y="1807"/>
                          <a:ext cx="797" cy="2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00753" name="Group 49"/>
            <p:cNvGrpSpPr>
              <a:grpSpLocks/>
            </p:cNvGrpSpPr>
            <p:nvPr/>
          </p:nvGrpSpPr>
          <p:grpSpPr bwMode="auto">
            <a:xfrm>
              <a:off x="4908" y="1979"/>
              <a:ext cx="384" cy="240"/>
              <a:chOff x="5184" y="1872"/>
              <a:chExt cx="384" cy="240"/>
            </a:xfrm>
          </p:grpSpPr>
          <p:sp>
            <p:nvSpPr>
              <p:cNvPr id="200754" name="Line 50"/>
              <p:cNvSpPr>
                <a:spLocks noChangeShapeType="1"/>
              </p:cNvSpPr>
              <p:nvPr/>
            </p:nvSpPr>
            <p:spPr bwMode="auto">
              <a:xfrm flipH="1">
                <a:off x="5184" y="1872"/>
                <a:ext cx="192" cy="24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0755" name="Line 51"/>
              <p:cNvSpPr>
                <a:spLocks noChangeShapeType="1"/>
              </p:cNvSpPr>
              <p:nvPr/>
            </p:nvSpPr>
            <p:spPr bwMode="auto">
              <a:xfrm>
                <a:off x="5376" y="1872"/>
                <a:ext cx="192" cy="24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200756" name="Object 52"/>
            <p:cNvGraphicFramePr>
              <a:graphicFrameLocks noChangeAspect="1"/>
            </p:cNvGraphicFramePr>
            <p:nvPr/>
          </p:nvGraphicFramePr>
          <p:xfrm>
            <a:off x="4831" y="2207"/>
            <a:ext cx="544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518" name="Equation" r:id="rId59" imgW="355320" imgH="164880" progId="Equation.DSMT4">
                    <p:embed/>
                  </p:oleObj>
                </mc:Choice>
                <mc:Fallback>
                  <p:oleObj name="Equation" r:id="rId59" imgW="3553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1" y="2207"/>
                          <a:ext cx="544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0757" name="Text Box 53"/>
          <p:cNvSpPr txBox="1">
            <a:spLocks noChangeArrowheads="1"/>
          </p:cNvSpPr>
          <p:nvPr/>
        </p:nvSpPr>
        <p:spPr bwMode="auto">
          <a:xfrm>
            <a:off x="107950" y="5133975"/>
            <a:ext cx="3743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3. 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全微分形式不变性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:</a:t>
            </a:r>
          </a:p>
        </p:txBody>
      </p:sp>
      <p:graphicFrame>
        <p:nvGraphicFramePr>
          <p:cNvPr id="200758" name="Object 54"/>
          <p:cNvGraphicFramePr>
            <a:graphicFrameLocks noChangeAspect="1"/>
          </p:cNvGraphicFramePr>
          <p:nvPr/>
        </p:nvGraphicFramePr>
        <p:xfrm>
          <a:off x="444500" y="5645150"/>
          <a:ext cx="211137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19" name="Equation" r:id="rId61" imgW="977760" imgH="215640" progId="Equation.DSMT4">
                  <p:embed/>
                </p:oleObj>
              </mc:Choice>
              <mc:Fallback>
                <p:oleObj name="Equation" r:id="rId61" imgW="9777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0" y="5645150"/>
                        <a:ext cx="2111375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0759" name="Text Box 55"/>
          <p:cNvSpPr txBox="1">
            <a:spLocks noChangeArrowheads="1"/>
          </p:cNvSpPr>
          <p:nvPr/>
        </p:nvSpPr>
        <p:spPr bwMode="auto">
          <a:xfrm>
            <a:off x="2411413" y="5656263"/>
            <a:ext cx="6264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不论 </a:t>
            </a:r>
            <a:r>
              <a:rPr kumimoji="1" lang="en-US" altLang="zh-CN" sz="2800" b="1" i="1">
                <a:latin typeface="Times New Roman" pitchFamily="18" charset="0"/>
                <a:ea typeface="新宋体-18030" charset="-122"/>
              </a:rPr>
              <a:t>u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 , </a:t>
            </a:r>
            <a:r>
              <a:rPr kumimoji="1" lang="en-US" altLang="zh-CN" sz="2800" b="1" i="1">
                <a:latin typeface="Times New Roman" pitchFamily="18" charset="0"/>
                <a:ea typeface="新宋体-18030" charset="-122"/>
              </a:rPr>
              <a:t>v 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是自变量还是因变量</a:t>
            </a:r>
            <a:r>
              <a:rPr kumimoji="1" lang="en-US" altLang="zh-CN" sz="2800" b="1">
                <a:latin typeface="Times New Roman" pitchFamily="18" charset="0"/>
                <a:ea typeface="新宋体-18030" charset="-122"/>
              </a:rPr>
              <a:t>,</a:t>
            </a:r>
            <a:r>
              <a:rPr kumimoji="1" lang="zh-CN" altLang="en-US" sz="2800" b="1">
                <a:latin typeface="Times New Roman" pitchFamily="18" charset="0"/>
                <a:ea typeface="新宋体-18030" charset="-122"/>
              </a:rPr>
              <a:t>都有：</a:t>
            </a:r>
          </a:p>
        </p:txBody>
      </p:sp>
      <p:graphicFrame>
        <p:nvGraphicFramePr>
          <p:cNvPr id="200760" name="Object 56"/>
          <p:cNvGraphicFramePr>
            <a:graphicFrameLocks noChangeAspect="1"/>
          </p:cNvGraphicFramePr>
          <p:nvPr/>
        </p:nvGraphicFramePr>
        <p:xfrm>
          <a:off x="611188" y="6092825"/>
          <a:ext cx="4392612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20" name="Equation" r:id="rId63" imgW="1854000" imgH="228600" progId="Equation.DSMT4">
                  <p:embed/>
                </p:oleObj>
              </mc:Choice>
              <mc:Fallback>
                <p:oleObj name="Equation" r:id="rId63" imgW="1854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6092825"/>
                        <a:ext cx="4392612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0761" name="Rectangle 57"/>
          <p:cNvSpPr>
            <a:spLocks noChangeArrowheads="1"/>
          </p:cNvSpPr>
          <p:nvPr/>
        </p:nvSpPr>
        <p:spPr bwMode="auto">
          <a:xfrm>
            <a:off x="7688263" y="1147763"/>
            <a:ext cx="1081087" cy="1249362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0762" name="Rectangle 58"/>
          <p:cNvSpPr>
            <a:spLocks noChangeArrowheads="1"/>
          </p:cNvSpPr>
          <p:nvPr/>
        </p:nvSpPr>
        <p:spPr bwMode="auto">
          <a:xfrm>
            <a:off x="7138988" y="2500313"/>
            <a:ext cx="1655762" cy="1511300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0763" name="Rectangle 59"/>
          <p:cNvSpPr>
            <a:spLocks noChangeArrowheads="1"/>
          </p:cNvSpPr>
          <p:nvPr/>
        </p:nvSpPr>
        <p:spPr bwMode="auto">
          <a:xfrm>
            <a:off x="7267575" y="4068763"/>
            <a:ext cx="1520825" cy="1511300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00764" name="Group 60"/>
          <p:cNvGrpSpPr>
            <a:grpSpLocks/>
          </p:cNvGrpSpPr>
          <p:nvPr/>
        </p:nvGrpSpPr>
        <p:grpSpPr bwMode="auto">
          <a:xfrm>
            <a:off x="5568950" y="141288"/>
            <a:ext cx="3336925" cy="966787"/>
            <a:chOff x="2048" y="1183"/>
            <a:chExt cx="2102" cy="609"/>
          </a:xfrm>
        </p:grpSpPr>
        <p:sp>
          <p:nvSpPr>
            <p:cNvPr id="200765" name="Rectangle 61"/>
            <p:cNvSpPr>
              <a:spLocks noChangeArrowheads="1"/>
            </p:cNvSpPr>
            <p:nvPr/>
          </p:nvSpPr>
          <p:spPr bwMode="auto">
            <a:xfrm>
              <a:off x="2048" y="1183"/>
              <a:ext cx="210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2800" b="1">
                  <a:solidFill>
                    <a:srgbClr val="FF0000"/>
                  </a:solidFill>
                  <a:latin typeface="Times New Roman" pitchFamily="18" charset="0"/>
                  <a:ea typeface="新宋体-18030" charset="-122"/>
                </a:rPr>
                <a:t>同路相乘</a:t>
              </a:r>
              <a:r>
                <a:rPr kumimoji="1" lang="en-US" altLang="zh-CN" sz="2800" b="1">
                  <a:solidFill>
                    <a:srgbClr val="FF0000"/>
                  </a:solidFill>
                  <a:latin typeface="Times New Roman" pitchFamily="18" charset="0"/>
                  <a:ea typeface="新宋体-18030" charset="-122"/>
                </a:rPr>
                <a:t>,</a:t>
              </a:r>
              <a:r>
                <a:rPr kumimoji="1" lang="zh-CN" altLang="en-US" sz="2800" b="1">
                  <a:solidFill>
                    <a:srgbClr val="FF0000"/>
                  </a:solidFill>
                  <a:latin typeface="Times New Roman" pitchFamily="18" charset="0"/>
                  <a:ea typeface="新宋体-18030" charset="-122"/>
                </a:rPr>
                <a:t>异路相加</a:t>
              </a:r>
              <a:r>
                <a:rPr kumimoji="1" lang="en-US" altLang="zh-CN" sz="2800" b="1">
                  <a:solidFill>
                    <a:srgbClr val="FF0000"/>
                  </a:solidFill>
                  <a:latin typeface="Times New Roman" pitchFamily="18" charset="0"/>
                  <a:ea typeface="新宋体-18030" charset="-122"/>
                </a:rPr>
                <a:t>.</a:t>
              </a:r>
            </a:p>
          </p:txBody>
        </p:sp>
        <p:sp>
          <p:nvSpPr>
            <p:cNvPr id="200766" name="Rectangle 62"/>
            <p:cNvSpPr>
              <a:spLocks noChangeArrowheads="1"/>
            </p:cNvSpPr>
            <p:nvPr/>
          </p:nvSpPr>
          <p:spPr bwMode="auto">
            <a:xfrm>
              <a:off x="2064" y="1465"/>
              <a:ext cx="20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800" b="1">
                  <a:solidFill>
                    <a:srgbClr val="FF0000"/>
                  </a:solidFill>
                  <a:latin typeface="Times New Roman" pitchFamily="18" charset="0"/>
                  <a:ea typeface="新宋体-18030" charset="-122"/>
                </a:rPr>
                <a:t>单路全导</a:t>
              </a:r>
              <a:r>
                <a:rPr kumimoji="1" lang="en-US" altLang="zh-CN" sz="2800" b="1">
                  <a:solidFill>
                    <a:srgbClr val="FF0000"/>
                  </a:solidFill>
                  <a:latin typeface="Times New Roman" pitchFamily="18" charset="0"/>
                  <a:ea typeface="新宋体-18030" charset="-122"/>
                </a:rPr>
                <a:t>,</a:t>
              </a:r>
              <a:r>
                <a:rPr kumimoji="1" lang="zh-CN" altLang="en-US" sz="2800" b="1">
                  <a:solidFill>
                    <a:srgbClr val="FF0000"/>
                  </a:solidFill>
                  <a:latin typeface="Times New Roman" pitchFamily="18" charset="0"/>
                  <a:ea typeface="新宋体-18030" charset="-122"/>
                </a:rPr>
                <a:t>叉路偏导</a:t>
              </a:r>
              <a:r>
                <a:rPr kumimoji="1" lang="en-US" altLang="zh-CN" sz="2800" b="1">
                  <a:solidFill>
                    <a:srgbClr val="FF0000"/>
                  </a:solidFill>
                  <a:latin typeface="Times New Roman" pitchFamily="18" charset="0"/>
                  <a:ea typeface="新宋体-18030" charset="-122"/>
                </a:rPr>
                <a:t>.</a:t>
              </a:r>
            </a:p>
          </p:txBody>
        </p:sp>
        <p:sp>
          <p:nvSpPr>
            <p:cNvPr id="200767" name="Rectangle 63"/>
            <p:cNvSpPr>
              <a:spLocks noChangeArrowheads="1"/>
            </p:cNvSpPr>
            <p:nvPr/>
          </p:nvSpPr>
          <p:spPr bwMode="auto">
            <a:xfrm>
              <a:off x="2098" y="1197"/>
              <a:ext cx="1961" cy="589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00768" name="Object 64"/>
          <p:cNvGraphicFramePr>
            <a:graphicFrameLocks noChangeAspect="1"/>
          </p:cNvGraphicFramePr>
          <p:nvPr/>
        </p:nvGraphicFramePr>
        <p:xfrm>
          <a:off x="2771775" y="1125538"/>
          <a:ext cx="287972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21" name="Equation" r:id="rId65" imgW="1257120" imgH="203040" progId="Equation.DSMT4">
                  <p:embed/>
                </p:oleObj>
              </mc:Choice>
              <mc:Fallback>
                <p:oleObj name="Equation" r:id="rId65" imgW="12571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1125538"/>
                        <a:ext cx="2879725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791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0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0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0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0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0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0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0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00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0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07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0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007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00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00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00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00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007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00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00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007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00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00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00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00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00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57" grpId="0" autoUpdateAnimBg="0"/>
      <p:bldP spid="200759" grpId="0" autoUpdateAnimBg="0"/>
      <p:bldP spid="200761" grpId="0" animBg="1"/>
      <p:bldP spid="200762" grpId="0" animBg="1"/>
      <p:bldP spid="20076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/>
          <p:cNvSpPr>
            <a:spLocks noGrp="1" noChangeArrowheads="1"/>
          </p:cNvSpPr>
          <p:nvPr>
            <p:ph type="title"/>
          </p:nvPr>
        </p:nvSpPr>
        <p:spPr bwMode="blackWhite">
          <a:xfrm>
            <a:off x="467544" y="520700"/>
            <a:ext cx="1638300" cy="54610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3200" b="1" dirty="0" smtClean="0">
                <a:solidFill>
                  <a:schemeClr val="accent2"/>
                </a:solidFill>
                <a:ea typeface="楷体_GB2312" pitchFamily="49" charset="-122"/>
              </a:rPr>
              <a:t>例</a:t>
            </a:r>
            <a:r>
              <a:rPr lang="en-US" altLang="zh-CN" sz="3200" b="1" dirty="0" smtClean="0">
                <a:solidFill>
                  <a:schemeClr val="accent2"/>
                </a:solidFill>
                <a:ea typeface="楷体_GB2312" pitchFamily="49" charset="-122"/>
              </a:rPr>
              <a:t>15</a:t>
            </a:r>
            <a:r>
              <a:rPr lang="en-US" altLang="zh-CN" sz="3200" dirty="0" smtClean="0">
                <a:solidFill>
                  <a:schemeClr val="accent2"/>
                </a:solidFill>
                <a:ea typeface="楷体_GB2312" pitchFamily="49" charset="-122"/>
              </a:rPr>
              <a:t>   </a:t>
            </a:r>
            <a:r>
              <a:rPr lang="zh-CN" altLang="en-US" sz="3200" dirty="0">
                <a:solidFill>
                  <a:schemeClr val="tx1"/>
                </a:solidFill>
                <a:ea typeface="楷体_GB2312" pitchFamily="49" charset="-122"/>
              </a:rPr>
              <a:t>设</a:t>
            </a:r>
          </a:p>
        </p:txBody>
      </p:sp>
      <p:graphicFrame>
        <p:nvGraphicFramePr>
          <p:cNvPr id="45059" name="Object 10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991822"/>
              </p:ext>
            </p:extLst>
          </p:nvPr>
        </p:nvGraphicFramePr>
        <p:xfrm>
          <a:off x="2079625" y="500063"/>
          <a:ext cx="3498850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4" name="Equation" r:id="rId3" imgW="1396800" imgH="241200" progId="Equation.3">
                  <p:embed/>
                </p:oleObj>
              </mc:Choice>
              <mc:Fallback>
                <p:oleObj name="Equation" r:id="rId3" imgW="1396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2079625" y="500063"/>
                        <a:ext cx="3498850" cy="60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0" name="Text Box 1028"/>
          <p:cNvSpPr txBox="1">
            <a:spLocks noChangeArrowheads="1"/>
          </p:cNvSpPr>
          <p:nvPr/>
        </p:nvSpPr>
        <p:spPr bwMode="blackWhite">
          <a:xfrm>
            <a:off x="5676900" y="487363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/>
              <a:t>且</a:t>
            </a:r>
          </a:p>
        </p:txBody>
      </p:sp>
      <p:graphicFrame>
        <p:nvGraphicFramePr>
          <p:cNvPr id="45061" name="Object 10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1492671"/>
              </p:ext>
            </p:extLst>
          </p:nvPr>
        </p:nvGraphicFramePr>
        <p:xfrm>
          <a:off x="6334125" y="520700"/>
          <a:ext cx="15621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5" name="Equation" r:id="rId5" imgW="1562040" imgH="507960" progId="Equation.3">
                  <p:embed/>
                </p:oleObj>
              </mc:Choice>
              <mc:Fallback>
                <p:oleObj name="Equation" r:id="rId5" imgW="156204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6334125" y="520700"/>
                        <a:ext cx="15621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2" name="Text Box 1030"/>
          <p:cNvSpPr txBox="1">
            <a:spLocks noChangeArrowheads="1"/>
          </p:cNvSpPr>
          <p:nvPr/>
        </p:nvSpPr>
        <p:spPr bwMode="blackWhite">
          <a:xfrm>
            <a:off x="784225" y="1198563"/>
            <a:ext cx="590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/>
              <a:t>求</a:t>
            </a:r>
          </a:p>
        </p:txBody>
      </p:sp>
      <p:graphicFrame>
        <p:nvGraphicFramePr>
          <p:cNvPr id="45063" name="Object 10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723570"/>
              </p:ext>
            </p:extLst>
          </p:nvPr>
        </p:nvGraphicFramePr>
        <p:xfrm>
          <a:off x="1295400" y="1320800"/>
          <a:ext cx="990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6" name="Equation" r:id="rId7" imgW="990360" imgH="431640" progId="Equation.3">
                  <p:embed/>
                </p:oleObj>
              </mc:Choice>
              <mc:Fallback>
                <p:oleObj name="Equation" r:id="rId7" imgW="9903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1295400" y="1320800"/>
                        <a:ext cx="9906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4" name="Text Box 1032"/>
          <p:cNvSpPr txBox="1">
            <a:spLocks noChangeArrowheads="1"/>
          </p:cNvSpPr>
          <p:nvPr/>
        </p:nvSpPr>
        <p:spPr bwMode="blackWhite">
          <a:xfrm>
            <a:off x="708025" y="2036763"/>
            <a:ext cx="5921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>
                <a:solidFill>
                  <a:schemeClr val="tx2"/>
                </a:solidFill>
              </a:rPr>
              <a:t>解</a:t>
            </a:r>
          </a:p>
        </p:txBody>
      </p:sp>
      <p:graphicFrame>
        <p:nvGraphicFramePr>
          <p:cNvPr id="45065" name="Object 10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296925"/>
              </p:ext>
            </p:extLst>
          </p:nvPr>
        </p:nvGraphicFramePr>
        <p:xfrm>
          <a:off x="1562100" y="2044700"/>
          <a:ext cx="18669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7" name="Equation" r:id="rId9" imgW="1866600" imgH="520560" progId="Equation.3">
                  <p:embed/>
                </p:oleObj>
              </mc:Choice>
              <mc:Fallback>
                <p:oleObj name="Equation" r:id="rId9" imgW="1866600" imgH="520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1562100" y="2044700"/>
                        <a:ext cx="18669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6" name="Object 10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138631"/>
              </p:ext>
            </p:extLst>
          </p:nvPr>
        </p:nvGraphicFramePr>
        <p:xfrm>
          <a:off x="3997325" y="2014538"/>
          <a:ext cx="282575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8" name="Equation" r:id="rId11" imgW="1130040" imgH="241200" progId="Equation.3">
                  <p:embed/>
                </p:oleObj>
              </mc:Choice>
              <mc:Fallback>
                <p:oleObj name="Equation" r:id="rId11" imgW="11300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3997325" y="2014538"/>
                        <a:ext cx="282575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7" name="Text Box 1035"/>
          <p:cNvSpPr txBox="1">
            <a:spLocks noChangeArrowheads="1"/>
          </p:cNvSpPr>
          <p:nvPr/>
        </p:nvSpPr>
        <p:spPr bwMode="blackWhite">
          <a:xfrm>
            <a:off x="1466850" y="2844800"/>
            <a:ext cx="5905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/>
              <a:t>令</a:t>
            </a:r>
          </a:p>
        </p:txBody>
      </p:sp>
      <p:graphicFrame>
        <p:nvGraphicFramePr>
          <p:cNvPr id="45068" name="Object 10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166784"/>
              </p:ext>
            </p:extLst>
          </p:nvPr>
        </p:nvGraphicFramePr>
        <p:xfrm>
          <a:off x="2295525" y="2695575"/>
          <a:ext cx="3586163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9" name="Equation" r:id="rId13" imgW="1434960" imgH="393480" progId="Equation.3">
                  <p:embed/>
                </p:oleObj>
              </mc:Choice>
              <mc:Fallback>
                <p:oleObj name="Equation" r:id="rId13" imgW="14349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2295525" y="2695575"/>
                        <a:ext cx="3586163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9" name="Object 10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745803"/>
              </p:ext>
            </p:extLst>
          </p:nvPr>
        </p:nvGraphicFramePr>
        <p:xfrm>
          <a:off x="2397125" y="3733800"/>
          <a:ext cx="244475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80" name="Equation" r:id="rId15" imgW="977760" imgH="393480" progId="Equation.3">
                  <p:embed/>
                </p:oleObj>
              </mc:Choice>
              <mc:Fallback>
                <p:oleObj name="Equation" r:id="rId15" imgW="9777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2397125" y="3733800"/>
                        <a:ext cx="244475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0" name="Object 10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1127015"/>
              </p:ext>
            </p:extLst>
          </p:nvPr>
        </p:nvGraphicFramePr>
        <p:xfrm>
          <a:off x="1333500" y="5016500"/>
          <a:ext cx="45339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81" name="Equation" r:id="rId17" imgW="4533840" imgH="850680" progId="Equation.3">
                  <p:embed/>
                </p:oleObj>
              </mc:Choice>
              <mc:Fallback>
                <p:oleObj name="Equation" r:id="rId17" imgW="453384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1333500" y="5016500"/>
                        <a:ext cx="45339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892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0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0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5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5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5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5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5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8" grpId="0" build="p" autoUpdateAnimBg="0"/>
      <p:bldP spid="45060" grpId="0" build="p" autoUpdateAnimBg="0"/>
      <p:bldP spid="45062" grpId="0" build="p" autoUpdateAnimBg="0"/>
      <p:bldP spid="45064" grpId="0" build="p" autoUpdateAnimBg="0"/>
      <p:bldP spid="45067" grpId="0" build="p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91" y="260350"/>
            <a:ext cx="6192837" cy="193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942" name="Object 6"/>
          <p:cNvGraphicFramePr>
            <a:graphicFrameLocks noChangeAspect="1"/>
          </p:cNvGraphicFramePr>
          <p:nvPr/>
        </p:nvGraphicFramePr>
        <p:xfrm>
          <a:off x="1476375" y="2420938"/>
          <a:ext cx="2528888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74" name="公式" r:id="rId4" imgW="1168200" imgH="406080" progId="Equation.3">
                  <p:embed/>
                </p:oleObj>
              </mc:Choice>
              <mc:Fallback>
                <p:oleObj name="公式" r:id="rId4" imgW="116820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420938"/>
                        <a:ext cx="2528888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3" name="Object 7"/>
          <p:cNvGraphicFramePr>
            <a:graphicFrameLocks noChangeAspect="1"/>
          </p:cNvGraphicFramePr>
          <p:nvPr/>
        </p:nvGraphicFramePr>
        <p:xfrm>
          <a:off x="4500563" y="2420938"/>
          <a:ext cx="3381375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75" name="公式" r:id="rId6" imgW="1562040" imgH="431640" progId="Equation.3">
                  <p:embed/>
                </p:oleObj>
              </mc:Choice>
              <mc:Fallback>
                <p:oleObj name="公式" r:id="rId6" imgW="15620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2420938"/>
                        <a:ext cx="3381375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395288" y="2133600"/>
            <a:ext cx="10810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解析</a:t>
            </a:r>
          </a:p>
        </p:txBody>
      </p:sp>
      <p:sp>
        <p:nvSpPr>
          <p:cNvPr id="39945" name="Text Box 9"/>
          <p:cNvSpPr txBox="1">
            <a:spLocks noChangeArrowheads="1"/>
          </p:cNvSpPr>
          <p:nvPr/>
        </p:nvSpPr>
        <p:spPr bwMode="auto">
          <a:xfrm>
            <a:off x="468313" y="3500438"/>
            <a:ext cx="1439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ea typeface="楷体_GB2312" pitchFamily="49" charset="-122"/>
              </a:rPr>
              <a:t>代入得</a:t>
            </a:r>
          </a:p>
        </p:txBody>
      </p:sp>
      <p:graphicFrame>
        <p:nvGraphicFramePr>
          <p:cNvPr id="39946" name="Object 10"/>
          <p:cNvGraphicFramePr>
            <a:graphicFrameLocks noChangeAspect="1"/>
          </p:cNvGraphicFramePr>
          <p:nvPr/>
        </p:nvGraphicFramePr>
        <p:xfrm>
          <a:off x="1908175" y="3500438"/>
          <a:ext cx="3271838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76" name="公式" r:id="rId8" imgW="1511280" imgH="203040" progId="Equation.3">
                  <p:embed/>
                </p:oleObj>
              </mc:Choice>
              <mc:Fallback>
                <p:oleObj name="公式" r:id="rId8" imgW="1511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500438"/>
                        <a:ext cx="3271838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7" name="Text Box 11"/>
          <p:cNvSpPr txBox="1">
            <a:spLocks noChangeArrowheads="1"/>
          </p:cNvSpPr>
          <p:nvPr/>
        </p:nvSpPr>
        <p:spPr bwMode="auto">
          <a:xfrm>
            <a:off x="5795963" y="3429000"/>
            <a:ext cx="1150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ea typeface="楷体_GB2312" pitchFamily="49" charset="-122"/>
              </a:rPr>
              <a:t>又  </a:t>
            </a:r>
          </a:p>
        </p:txBody>
      </p:sp>
      <p:graphicFrame>
        <p:nvGraphicFramePr>
          <p:cNvPr id="39948" name="Object 12"/>
          <p:cNvGraphicFramePr>
            <a:graphicFrameLocks noChangeAspect="1"/>
          </p:cNvGraphicFramePr>
          <p:nvPr/>
        </p:nvGraphicFramePr>
        <p:xfrm>
          <a:off x="6372225" y="3429000"/>
          <a:ext cx="9334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77" name="公式" r:id="rId10" imgW="431640" imgH="203040" progId="Equation.3">
                  <p:embed/>
                </p:oleObj>
              </mc:Choice>
              <mc:Fallback>
                <p:oleObj name="公式" r:id="rId10" imgW="431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3429000"/>
                        <a:ext cx="9334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9" name="Text Box 13"/>
          <p:cNvSpPr txBox="1">
            <a:spLocks noChangeArrowheads="1"/>
          </p:cNvSpPr>
          <p:nvPr/>
        </p:nvSpPr>
        <p:spPr bwMode="auto">
          <a:xfrm>
            <a:off x="1331913" y="4365625"/>
            <a:ext cx="1439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ea typeface="楷体_GB2312" pitchFamily="49" charset="-122"/>
              </a:rPr>
              <a:t>因此</a:t>
            </a:r>
          </a:p>
        </p:txBody>
      </p:sp>
      <p:graphicFrame>
        <p:nvGraphicFramePr>
          <p:cNvPr id="39950" name="Object 14"/>
          <p:cNvGraphicFramePr>
            <a:graphicFrameLocks noChangeAspect="1"/>
          </p:cNvGraphicFramePr>
          <p:nvPr/>
        </p:nvGraphicFramePr>
        <p:xfrm>
          <a:off x="2700338" y="4365625"/>
          <a:ext cx="22828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78" name="公式" r:id="rId12" imgW="1054080" imgH="203040" progId="Equation.3">
                  <p:embed/>
                </p:oleObj>
              </mc:Choice>
              <mc:Fallback>
                <p:oleObj name="公式" r:id="rId12" imgW="10540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4365625"/>
                        <a:ext cx="2282825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51" name="Text Box 15"/>
          <p:cNvSpPr txBox="1">
            <a:spLocks noChangeArrowheads="1"/>
          </p:cNvSpPr>
          <p:nvPr/>
        </p:nvSpPr>
        <p:spPr bwMode="auto">
          <a:xfrm>
            <a:off x="2771775" y="5229225"/>
            <a:ext cx="1439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ea typeface="楷体_GB2312" pitchFamily="49" charset="-122"/>
              </a:rPr>
              <a:t>即有</a:t>
            </a:r>
          </a:p>
        </p:txBody>
      </p:sp>
      <p:graphicFrame>
        <p:nvGraphicFramePr>
          <p:cNvPr id="39952" name="Object 16"/>
          <p:cNvGraphicFramePr>
            <a:graphicFrameLocks noChangeAspect="1"/>
          </p:cNvGraphicFramePr>
          <p:nvPr/>
        </p:nvGraphicFramePr>
        <p:xfrm>
          <a:off x="4211638" y="5157788"/>
          <a:ext cx="1595437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79" name="公式" r:id="rId14" imgW="736560" imgH="228600" progId="Equation.3">
                  <p:embed/>
                </p:oleObj>
              </mc:Choice>
              <mc:Fallback>
                <p:oleObj name="公式" r:id="rId14" imgW="7365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5157788"/>
                        <a:ext cx="1595437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2" name="TextBox 1"/>
          <p:cNvSpPr txBox="1"/>
          <p:nvPr/>
        </p:nvSpPr>
        <p:spPr>
          <a:xfrm>
            <a:off x="467544" y="260350"/>
            <a:ext cx="157767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练习：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1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、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86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9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9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9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9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4" grpId="0"/>
      <p:bldP spid="39945" grpId="0"/>
      <p:bldP spid="39947" grpId="0"/>
      <p:bldP spid="39949" grpId="0"/>
      <p:bldP spid="399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085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105005"/>
              </p:ext>
            </p:extLst>
          </p:nvPr>
        </p:nvGraphicFramePr>
        <p:xfrm>
          <a:off x="733425" y="58738"/>
          <a:ext cx="6770688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2" name="Equation" r:id="rId3" imgW="3517560" imgH="228600" progId="Equation.DSMT4">
                  <p:embed/>
                </p:oleObj>
              </mc:Choice>
              <mc:Fallback>
                <p:oleObj name="Equation" r:id="rId3" imgW="35175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425" y="58738"/>
                        <a:ext cx="6770688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085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676409"/>
              </p:ext>
            </p:extLst>
          </p:nvPr>
        </p:nvGraphicFramePr>
        <p:xfrm>
          <a:off x="695325" y="538163"/>
          <a:ext cx="6200775" cy="130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3" name="Equation" r:id="rId5" imgW="3263760" imgH="711000" progId="Equation.DSMT4">
                  <p:embed/>
                </p:oleObj>
              </mc:Choice>
              <mc:Fallback>
                <p:oleObj name="Equation" r:id="rId5" imgW="326376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" y="538163"/>
                        <a:ext cx="6200775" cy="1304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0858" name="Text Box 26"/>
          <p:cNvSpPr txBox="1">
            <a:spLocks noChangeArrowheads="1"/>
          </p:cNvSpPr>
          <p:nvPr/>
        </p:nvSpPr>
        <p:spPr bwMode="auto">
          <a:xfrm>
            <a:off x="323850" y="1892300"/>
            <a:ext cx="5329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/>
              <a:t>（三） 常见的题型分析</a:t>
            </a:r>
          </a:p>
        </p:txBody>
      </p:sp>
      <p:graphicFrame>
        <p:nvGraphicFramePr>
          <p:cNvPr id="760859" name="Object 27"/>
          <p:cNvGraphicFramePr>
            <a:graphicFrameLocks noChangeAspect="1"/>
          </p:cNvGraphicFramePr>
          <p:nvPr/>
        </p:nvGraphicFramePr>
        <p:xfrm>
          <a:off x="611188" y="2387600"/>
          <a:ext cx="21272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4" name="公式" r:id="rId7" imgW="1104840" imgH="215640" progId="Equation.3">
                  <p:embed/>
                </p:oleObj>
              </mc:Choice>
              <mc:Fallback>
                <p:oleObj name="公式" r:id="rId7" imgW="11048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387600"/>
                        <a:ext cx="21272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0860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025726"/>
              </p:ext>
            </p:extLst>
          </p:nvPr>
        </p:nvGraphicFramePr>
        <p:xfrm>
          <a:off x="565150" y="2852738"/>
          <a:ext cx="3030538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5" name="Equation" r:id="rId9" imgW="1574640" imgH="215640" progId="Equation.DSMT4">
                  <p:embed/>
                </p:oleObj>
              </mc:Choice>
              <mc:Fallback>
                <p:oleObj name="Equation" r:id="rId9" imgW="15746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" y="2852738"/>
                        <a:ext cx="3030538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0861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605074"/>
              </p:ext>
            </p:extLst>
          </p:nvPr>
        </p:nvGraphicFramePr>
        <p:xfrm>
          <a:off x="577850" y="3267075"/>
          <a:ext cx="15652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6" name="Equation" r:id="rId11" imgW="812520" imgH="203040" progId="Equation.DSMT4">
                  <p:embed/>
                </p:oleObj>
              </mc:Choice>
              <mc:Fallback>
                <p:oleObj name="Equation" r:id="rId11" imgW="8125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850" y="3267075"/>
                        <a:ext cx="156527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0862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702838"/>
              </p:ext>
            </p:extLst>
          </p:nvPr>
        </p:nvGraphicFramePr>
        <p:xfrm>
          <a:off x="2281238" y="3244850"/>
          <a:ext cx="3935412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7" name="Equation" r:id="rId13" imgW="1993680" imgH="380880" progId="Equation.DSMT4">
                  <p:embed/>
                </p:oleObj>
              </mc:Choice>
              <mc:Fallback>
                <p:oleObj name="Equation" r:id="rId13" imgW="199368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1238" y="3244850"/>
                        <a:ext cx="3935412" cy="696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0863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833259"/>
              </p:ext>
            </p:extLst>
          </p:nvPr>
        </p:nvGraphicFramePr>
        <p:xfrm>
          <a:off x="6503988" y="3281363"/>
          <a:ext cx="2220912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8" name="Equation" r:id="rId15" imgW="1143000" imgH="215640" progId="Equation.DSMT4">
                  <p:embed/>
                </p:oleObj>
              </mc:Choice>
              <mc:Fallback>
                <p:oleObj name="Equation" r:id="rId15" imgW="11430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3988" y="3281363"/>
                        <a:ext cx="2220912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0864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590229"/>
              </p:ext>
            </p:extLst>
          </p:nvPr>
        </p:nvGraphicFramePr>
        <p:xfrm>
          <a:off x="123576" y="3892550"/>
          <a:ext cx="37623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9" name="Equation" r:id="rId17" imgW="190440" imgH="203040" progId="Equation.DSMT4">
                  <p:embed/>
                </p:oleObj>
              </mc:Choice>
              <mc:Fallback>
                <p:oleObj name="Equation" r:id="rId17" imgW="1904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576" y="3892550"/>
                        <a:ext cx="376238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0865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176678"/>
              </p:ext>
            </p:extLst>
          </p:nvPr>
        </p:nvGraphicFramePr>
        <p:xfrm>
          <a:off x="472827" y="3892550"/>
          <a:ext cx="3913187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0" name="Equation" r:id="rId19" imgW="2057400" imgH="215640" progId="Equation.DSMT4">
                  <p:embed/>
                </p:oleObj>
              </mc:Choice>
              <mc:Fallback>
                <p:oleObj name="Equation" r:id="rId19" imgW="20574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827" y="3892550"/>
                        <a:ext cx="3913187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0866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7763762"/>
              </p:ext>
            </p:extLst>
          </p:nvPr>
        </p:nvGraphicFramePr>
        <p:xfrm>
          <a:off x="4470152" y="3892550"/>
          <a:ext cx="4278312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1" name="Equation" r:id="rId21" imgW="2209680" imgH="215640" progId="Equation.DSMT4">
                  <p:embed/>
                </p:oleObj>
              </mc:Choice>
              <mc:Fallback>
                <p:oleObj name="Equation" r:id="rId21" imgW="22096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0152" y="3892550"/>
                        <a:ext cx="4278312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0867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321743"/>
              </p:ext>
            </p:extLst>
          </p:nvPr>
        </p:nvGraphicFramePr>
        <p:xfrm>
          <a:off x="40406" y="4373563"/>
          <a:ext cx="3019426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2" name="Equation" r:id="rId23" imgW="1587240" imgH="203040" progId="Equation.DSMT4">
                  <p:embed/>
                </p:oleObj>
              </mc:Choice>
              <mc:Fallback>
                <p:oleObj name="Equation" r:id="rId23" imgW="15872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06" y="4373563"/>
                        <a:ext cx="3019426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0868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809519"/>
              </p:ext>
            </p:extLst>
          </p:nvPr>
        </p:nvGraphicFramePr>
        <p:xfrm>
          <a:off x="552450" y="4870450"/>
          <a:ext cx="19050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3" name="Equation" r:id="rId25" imgW="990360" imgH="215640" progId="Equation.DSMT4">
                  <p:embed/>
                </p:oleObj>
              </mc:Choice>
              <mc:Fallback>
                <p:oleObj name="Equation" r:id="rId25" imgW="9903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450" y="4870450"/>
                        <a:ext cx="1905000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0869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22459"/>
              </p:ext>
            </p:extLst>
          </p:nvPr>
        </p:nvGraphicFramePr>
        <p:xfrm>
          <a:off x="587375" y="5324475"/>
          <a:ext cx="185896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4" name="Equation" r:id="rId27" imgW="965160" imgH="203040" progId="Equation.DSMT4">
                  <p:embed/>
                </p:oleObj>
              </mc:Choice>
              <mc:Fallback>
                <p:oleObj name="Equation" r:id="rId27" imgW="9651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375" y="5324475"/>
                        <a:ext cx="1858963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0870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258114"/>
              </p:ext>
            </p:extLst>
          </p:nvPr>
        </p:nvGraphicFramePr>
        <p:xfrm>
          <a:off x="755650" y="5770563"/>
          <a:ext cx="511175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5" name="Equation" r:id="rId29" imgW="2654280" imgH="215640" progId="Equation.DSMT4">
                  <p:embed/>
                </p:oleObj>
              </mc:Choice>
              <mc:Fallback>
                <p:oleObj name="Equation" r:id="rId29" imgW="26542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770563"/>
                        <a:ext cx="5111750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0871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006510"/>
              </p:ext>
            </p:extLst>
          </p:nvPr>
        </p:nvGraphicFramePr>
        <p:xfrm>
          <a:off x="671513" y="6202363"/>
          <a:ext cx="23717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6" name="Equation" r:id="rId31" imgW="1231560" imgH="215640" progId="Equation.DSMT4">
                  <p:embed/>
                </p:oleObj>
              </mc:Choice>
              <mc:Fallback>
                <p:oleObj name="Equation" r:id="rId31" imgW="12315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3" y="6202363"/>
                        <a:ext cx="23717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0872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8773413"/>
              </p:ext>
            </p:extLst>
          </p:nvPr>
        </p:nvGraphicFramePr>
        <p:xfrm>
          <a:off x="3060700" y="6202363"/>
          <a:ext cx="393700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7" name="Equation" r:id="rId33" imgW="2044440" imgH="215640" progId="Equation.DSMT4">
                  <p:embed/>
                </p:oleObj>
              </mc:Choice>
              <mc:Fallback>
                <p:oleObj name="Equation" r:id="rId33" imgW="20444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6202363"/>
                        <a:ext cx="3937000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711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60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60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60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760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760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760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760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760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760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760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760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0"/>
                                        <p:tgtEl>
                                          <p:spTgt spid="760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0"/>
                                        <p:tgtEl>
                                          <p:spTgt spid="760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760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000"/>
                                        <p:tgtEl>
                                          <p:spTgt spid="760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0"/>
                                        <p:tgtEl>
                                          <p:spTgt spid="760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0858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36" y="333375"/>
            <a:ext cx="5688012" cy="163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395288" y="2133600"/>
            <a:ext cx="13684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解析</a:t>
            </a:r>
          </a:p>
        </p:txBody>
      </p:sp>
      <p:graphicFrame>
        <p:nvGraphicFramePr>
          <p:cNvPr id="40966" name="Object 6"/>
          <p:cNvGraphicFramePr>
            <a:graphicFrameLocks noChangeAspect="1"/>
          </p:cNvGraphicFramePr>
          <p:nvPr/>
        </p:nvGraphicFramePr>
        <p:xfrm>
          <a:off x="1476375" y="1989138"/>
          <a:ext cx="215900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06" name="公式" r:id="rId4" imgW="1104840" imgH="406080" progId="Equation.3">
                  <p:embed/>
                </p:oleObj>
              </mc:Choice>
              <mc:Fallback>
                <p:oleObj name="公式" r:id="rId4" imgW="110484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989138"/>
                        <a:ext cx="2159000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7" name="Object 7"/>
          <p:cNvGraphicFramePr>
            <a:graphicFrameLocks noChangeAspect="1"/>
          </p:cNvGraphicFramePr>
          <p:nvPr/>
        </p:nvGraphicFramePr>
        <p:xfrm>
          <a:off x="1403350" y="2781300"/>
          <a:ext cx="4267200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07" name="公式" r:id="rId6" imgW="2184120" imgH="444240" progId="Equation.3">
                  <p:embed/>
                </p:oleObj>
              </mc:Choice>
              <mc:Fallback>
                <p:oleObj name="公式" r:id="rId6" imgW="21841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781300"/>
                        <a:ext cx="4267200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1258888" y="3716338"/>
          <a:ext cx="6573837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08" name="公式" r:id="rId8" imgW="3365280" imgH="444240" progId="Equation.3">
                  <p:embed/>
                </p:oleObj>
              </mc:Choice>
              <mc:Fallback>
                <p:oleObj name="公式" r:id="rId8" imgW="33652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716338"/>
                        <a:ext cx="6573837" cy="86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9" name="Text Box 9"/>
          <p:cNvSpPr txBox="1">
            <a:spLocks noChangeArrowheads="1"/>
          </p:cNvSpPr>
          <p:nvPr/>
        </p:nvSpPr>
        <p:spPr bwMode="auto">
          <a:xfrm>
            <a:off x="971550" y="4652963"/>
            <a:ext cx="1439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ea typeface="楷体_GB2312" pitchFamily="49" charset="-122"/>
              </a:rPr>
              <a:t>由已知得</a:t>
            </a:r>
          </a:p>
        </p:txBody>
      </p:sp>
      <p:graphicFrame>
        <p:nvGraphicFramePr>
          <p:cNvPr id="40970" name="Object 10"/>
          <p:cNvGraphicFramePr>
            <a:graphicFrameLocks noChangeAspect="1"/>
          </p:cNvGraphicFramePr>
          <p:nvPr/>
        </p:nvGraphicFramePr>
        <p:xfrm>
          <a:off x="2700338" y="4724400"/>
          <a:ext cx="3497262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09" name="公式" r:id="rId10" imgW="1790640" imgH="203040" progId="Equation.3">
                  <p:embed/>
                </p:oleObj>
              </mc:Choice>
              <mc:Fallback>
                <p:oleObj name="公式" r:id="rId10" imgW="1790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4724400"/>
                        <a:ext cx="3497262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1" name="Text Box 11"/>
          <p:cNvSpPr txBox="1">
            <a:spLocks noChangeArrowheads="1"/>
          </p:cNvSpPr>
          <p:nvPr/>
        </p:nvSpPr>
        <p:spPr bwMode="auto">
          <a:xfrm>
            <a:off x="1908175" y="5373688"/>
            <a:ext cx="1439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ea typeface="楷体_GB2312" pitchFamily="49" charset="-122"/>
              </a:rPr>
              <a:t>令</a:t>
            </a:r>
          </a:p>
        </p:txBody>
      </p:sp>
      <p:graphicFrame>
        <p:nvGraphicFramePr>
          <p:cNvPr id="40972" name="Object 12"/>
          <p:cNvGraphicFramePr>
            <a:graphicFrameLocks noChangeAspect="1"/>
          </p:cNvGraphicFramePr>
          <p:nvPr/>
        </p:nvGraphicFramePr>
        <p:xfrm>
          <a:off x="2700338" y="5445125"/>
          <a:ext cx="9429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10" name="公式" r:id="rId12" imgW="482400" imgH="190440" progId="Equation.3">
                  <p:embed/>
                </p:oleObj>
              </mc:Choice>
              <mc:Fallback>
                <p:oleObj name="公式" r:id="rId12" imgW="4824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5445125"/>
                        <a:ext cx="94297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3" name="Text Box 13"/>
          <p:cNvSpPr txBox="1">
            <a:spLocks noChangeArrowheads="1"/>
          </p:cNvSpPr>
          <p:nvPr/>
        </p:nvSpPr>
        <p:spPr bwMode="auto">
          <a:xfrm>
            <a:off x="4067175" y="5373688"/>
            <a:ext cx="1873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ea typeface="楷体_GB2312" pitchFamily="49" charset="-122"/>
              </a:rPr>
              <a:t>得微分方程</a:t>
            </a:r>
          </a:p>
        </p:txBody>
      </p:sp>
      <p:graphicFrame>
        <p:nvGraphicFramePr>
          <p:cNvPr id="40974" name="Object 14"/>
          <p:cNvGraphicFramePr>
            <a:graphicFrameLocks noChangeAspect="1"/>
          </p:cNvGraphicFramePr>
          <p:nvPr/>
        </p:nvGraphicFramePr>
        <p:xfrm>
          <a:off x="5940425" y="5445125"/>
          <a:ext cx="23558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11" name="公式" r:id="rId14" imgW="1206360" imgH="203040" progId="Equation.3">
                  <p:embed/>
                </p:oleObj>
              </mc:Choice>
              <mc:Fallback>
                <p:oleObj name="公式" r:id="rId14" imgW="12063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5445125"/>
                        <a:ext cx="235585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5" name="Text Box 15"/>
          <p:cNvSpPr txBox="1">
            <a:spLocks noChangeArrowheads="1"/>
          </p:cNvSpPr>
          <p:nvPr/>
        </p:nvSpPr>
        <p:spPr bwMode="auto">
          <a:xfrm>
            <a:off x="1908175" y="6021388"/>
            <a:ext cx="1873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ea typeface="楷体_GB2312" pitchFamily="49" charset="-122"/>
              </a:rPr>
              <a:t>可解得</a:t>
            </a:r>
          </a:p>
        </p:txBody>
      </p:sp>
      <p:graphicFrame>
        <p:nvGraphicFramePr>
          <p:cNvPr id="40976" name="Object 16"/>
          <p:cNvGraphicFramePr>
            <a:graphicFrameLocks noChangeAspect="1"/>
          </p:cNvGraphicFramePr>
          <p:nvPr/>
        </p:nvGraphicFramePr>
        <p:xfrm>
          <a:off x="3503613" y="5799138"/>
          <a:ext cx="2752725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12" name="公式" r:id="rId16" imgW="1409400" imgH="431640" progId="Equation.3">
                  <p:embed/>
                </p:oleObj>
              </mc:Choice>
              <mc:Fallback>
                <p:oleObj name="公式" r:id="rId16" imgW="14094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3613" y="5799138"/>
                        <a:ext cx="2752725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15" name="TextBox 14"/>
          <p:cNvSpPr txBox="1"/>
          <p:nvPr/>
        </p:nvSpPr>
        <p:spPr>
          <a:xfrm>
            <a:off x="251520" y="375047"/>
            <a:ext cx="157767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练习：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2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、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09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0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0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5" grpId="0"/>
      <p:bldP spid="40969" grpId="0"/>
      <p:bldP spid="40971" grpId="0"/>
      <p:bldP spid="40973" grpId="0"/>
      <p:bldP spid="4097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3" y="188913"/>
            <a:ext cx="6408737" cy="181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3017" name="Object 9"/>
          <p:cNvGraphicFramePr>
            <a:graphicFrameLocks noChangeAspect="1"/>
          </p:cNvGraphicFramePr>
          <p:nvPr/>
        </p:nvGraphicFramePr>
        <p:xfrm>
          <a:off x="1763713" y="2133600"/>
          <a:ext cx="186055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54" name="公式" r:id="rId4" imgW="799920" imgH="203040" progId="Equation.3">
                  <p:embed/>
                </p:oleObj>
              </mc:Choice>
              <mc:Fallback>
                <p:oleObj name="公式" r:id="rId4" imgW="7999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133600"/>
                        <a:ext cx="1860550" cy="465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9" name="Object 11"/>
          <p:cNvGraphicFramePr>
            <a:graphicFrameLocks noChangeAspect="1"/>
          </p:cNvGraphicFramePr>
          <p:nvPr/>
        </p:nvGraphicFramePr>
        <p:xfrm>
          <a:off x="1692275" y="4364038"/>
          <a:ext cx="2155825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55" name="公式" r:id="rId6" imgW="927000" imgH="241200" progId="Equation.3">
                  <p:embed/>
                </p:oleObj>
              </mc:Choice>
              <mc:Fallback>
                <p:oleObj name="公式" r:id="rId6" imgW="9270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4364038"/>
                        <a:ext cx="2155825" cy="550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20" name="Text Box 12"/>
          <p:cNvSpPr txBox="1">
            <a:spLocks noChangeArrowheads="1"/>
          </p:cNvSpPr>
          <p:nvPr/>
        </p:nvSpPr>
        <p:spPr bwMode="auto">
          <a:xfrm>
            <a:off x="1114425" y="2133600"/>
            <a:ext cx="1436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ea typeface="楷体_GB2312" pitchFamily="49" charset="-122"/>
              </a:rPr>
              <a:t>由</a:t>
            </a:r>
          </a:p>
        </p:txBody>
      </p:sp>
      <p:sp>
        <p:nvSpPr>
          <p:cNvPr id="43021" name="Text Box 13"/>
          <p:cNvSpPr txBox="1">
            <a:spLocks noChangeArrowheads="1"/>
          </p:cNvSpPr>
          <p:nvPr/>
        </p:nvSpPr>
        <p:spPr bwMode="auto">
          <a:xfrm>
            <a:off x="3779838" y="2133600"/>
            <a:ext cx="2232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ea typeface="楷体_GB2312" pitchFamily="49" charset="-122"/>
              </a:rPr>
              <a:t>两边对</a:t>
            </a:r>
            <a:r>
              <a:rPr lang="en-US" altLang="zh-CN" sz="2400" b="1" i="1"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zh-CN" altLang="en-US" sz="2400" b="1">
                <a:ea typeface="楷体_GB2312" pitchFamily="49" charset="-122"/>
              </a:rPr>
              <a:t>求导得</a:t>
            </a:r>
          </a:p>
        </p:txBody>
      </p:sp>
      <p:graphicFrame>
        <p:nvGraphicFramePr>
          <p:cNvPr id="43022" name="Object 14"/>
          <p:cNvGraphicFramePr>
            <a:graphicFrameLocks noChangeAspect="1"/>
          </p:cNvGraphicFramePr>
          <p:nvPr/>
        </p:nvGraphicFramePr>
        <p:xfrm>
          <a:off x="6011863" y="2060575"/>
          <a:ext cx="203835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56" name="公式" r:id="rId8" imgW="876240" imgH="241200" progId="Equation.3">
                  <p:embed/>
                </p:oleObj>
              </mc:Choice>
              <mc:Fallback>
                <p:oleObj name="公式" r:id="rId8" imgW="8762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2060575"/>
                        <a:ext cx="2038350" cy="550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23" name="Text Box 15"/>
          <p:cNvSpPr txBox="1">
            <a:spLocks noChangeArrowheads="1"/>
          </p:cNvSpPr>
          <p:nvPr/>
        </p:nvSpPr>
        <p:spPr bwMode="auto">
          <a:xfrm>
            <a:off x="827088" y="2709863"/>
            <a:ext cx="2663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ea typeface="楷体_GB2312" pitchFamily="49" charset="-122"/>
              </a:rPr>
              <a:t>两边再对</a:t>
            </a:r>
            <a:r>
              <a:rPr lang="en-US" altLang="zh-CN" sz="2400" b="1" i="1"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zh-CN" altLang="en-US" sz="2400" b="1">
                <a:ea typeface="楷体_GB2312" pitchFamily="49" charset="-122"/>
              </a:rPr>
              <a:t>求导</a:t>
            </a:r>
          </a:p>
        </p:txBody>
      </p:sp>
      <p:graphicFrame>
        <p:nvGraphicFramePr>
          <p:cNvPr id="43024" name="Object 16"/>
          <p:cNvGraphicFramePr>
            <a:graphicFrameLocks noChangeAspect="1"/>
          </p:cNvGraphicFramePr>
          <p:nvPr/>
        </p:nvGraphicFramePr>
        <p:xfrm>
          <a:off x="3203575" y="2636838"/>
          <a:ext cx="4786313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57" name="公式" r:id="rId10" imgW="2057400" imgH="241200" progId="Equation.3">
                  <p:embed/>
                </p:oleObj>
              </mc:Choice>
              <mc:Fallback>
                <p:oleObj name="公式" r:id="rId10" imgW="20574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2636838"/>
                        <a:ext cx="4786313" cy="550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25" name="Text Box 17"/>
          <p:cNvSpPr txBox="1">
            <a:spLocks noChangeArrowheads="1"/>
          </p:cNvSpPr>
          <p:nvPr/>
        </p:nvSpPr>
        <p:spPr bwMode="auto">
          <a:xfrm>
            <a:off x="684213" y="3211513"/>
            <a:ext cx="1436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ea typeface="楷体_GB2312" pitchFamily="49" charset="-122"/>
              </a:rPr>
              <a:t>由已知</a:t>
            </a:r>
          </a:p>
        </p:txBody>
      </p:sp>
      <p:graphicFrame>
        <p:nvGraphicFramePr>
          <p:cNvPr id="43026" name="Object 18"/>
          <p:cNvGraphicFramePr>
            <a:graphicFrameLocks noChangeAspect="1"/>
          </p:cNvGraphicFramePr>
          <p:nvPr/>
        </p:nvGraphicFramePr>
        <p:xfrm>
          <a:off x="1908175" y="3211513"/>
          <a:ext cx="1358900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58" name="公式" r:id="rId12" imgW="583920" imgH="241200" progId="Equation.3">
                  <p:embed/>
                </p:oleObj>
              </mc:Choice>
              <mc:Fallback>
                <p:oleObj name="公式" r:id="rId12" imgW="5839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211513"/>
                        <a:ext cx="1358900" cy="550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27" name="Text Box 19"/>
          <p:cNvSpPr txBox="1">
            <a:spLocks noChangeArrowheads="1"/>
          </p:cNvSpPr>
          <p:nvPr/>
        </p:nvSpPr>
        <p:spPr bwMode="auto">
          <a:xfrm>
            <a:off x="3565525" y="3211513"/>
            <a:ext cx="1436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ea typeface="楷体_GB2312" pitchFamily="49" charset="-122"/>
              </a:rPr>
              <a:t>又</a:t>
            </a:r>
          </a:p>
        </p:txBody>
      </p:sp>
      <p:graphicFrame>
        <p:nvGraphicFramePr>
          <p:cNvPr id="43028" name="Object 20"/>
          <p:cNvGraphicFramePr>
            <a:graphicFrameLocks noChangeAspect="1"/>
          </p:cNvGraphicFramePr>
          <p:nvPr/>
        </p:nvGraphicFramePr>
        <p:xfrm>
          <a:off x="4213225" y="3211513"/>
          <a:ext cx="1358900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59" name="公式" r:id="rId14" imgW="583920" imgH="241200" progId="Equation.3">
                  <p:embed/>
                </p:oleObj>
              </mc:Choice>
              <mc:Fallback>
                <p:oleObj name="公式" r:id="rId14" imgW="5839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3225" y="3211513"/>
                        <a:ext cx="1358900" cy="550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29" name="Text Box 21"/>
          <p:cNvSpPr txBox="1">
            <a:spLocks noChangeArrowheads="1"/>
          </p:cNvSpPr>
          <p:nvPr/>
        </p:nvSpPr>
        <p:spPr bwMode="auto">
          <a:xfrm>
            <a:off x="612775" y="3859213"/>
            <a:ext cx="1436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ea typeface="楷体_GB2312" pitchFamily="49" charset="-122"/>
              </a:rPr>
              <a:t>可得</a:t>
            </a:r>
          </a:p>
        </p:txBody>
      </p:sp>
      <p:graphicFrame>
        <p:nvGraphicFramePr>
          <p:cNvPr id="43030" name="Object 22"/>
          <p:cNvGraphicFramePr>
            <a:graphicFrameLocks noChangeAspect="1"/>
          </p:cNvGraphicFramePr>
          <p:nvPr/>
        </p:nvGraphicFramePr>
        <p:xfrm>
          <a:off x="1692275" y="3859213"/>
          <a:ext cx="4249738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60" name="公式" r:id="rId16" imgW="2108160" imgH="241200" progId="Equation.3">
                  <p:embed/>
                </p:oleObj>
              </mc:Choice>
              <mc:Fallback>
                <p:oleObj name="公式" r:id="rId16" imgW="21081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3859213"/>
                        <a:ext cx="4249738" cy="477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31" name="Text Box 23"/>
          <p:cNvSpPr txBox="1">
            <a:spLocks noChangeArrowheads="1"/>
          </p:cNvSpPr>
          <p:nvPr/>
        </p:nvSpPr>
        <p:spPr bwMode="auto">
          <a:xfrm>
            <a:off x="1189038" y="4437063"/>
            <a:ext cx="1436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ea typeface="楷体_GB2312" pitchFamily="49" charset="-122"/>
              </a:rPr>
              <a:t>由</a:t>
            </a:r>
          </a:p>
        </p:txBody>
      </p:sp>
      <p:sp>
        <p:nvSpPr>
          <p:cNvPr id="43032" name="Text Box 24"/>
          <p:cNvSpPr txBox="1">
            <a:spLocks noChangeArrowheads="1"/>
          </p:cNvSpPr>
          <p:nvPr/>
        </p:nvSpPr>
        <p:spPr bwMode="auto">
          <a:xfrm>
            <a:off x="3924300" y="4437063"/>
            <a:ext cx="2663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ea typeface="楷体_GB2312" pitchFamily="49" charset="-122"/>
              </a:rPr>
              <a:t>两边再对</a:t>
            </a:r>
            <a:r>
              <a:rPr lang="en-US" altLang="zh-CN" sz="2400" b="1" i="1"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zh-CN" altLang="en-US" sz="2400" b="1">
                <a:ea typeface="楷体_GB2312" pitchFamily="49" charset="-122"/>
              </a:rPr>
              <a:t>求导得</a:t>
            </a:r>
          </a:p>
        </p:txBody>
      </p:sp>
      <p:graphicFrame>
        <p:nvGraphicFramePr>
          <p:cNvPr id="43033" name="Object 25"/>
          <p:cNvGraphicFramePr>
            <a:graphicFrameLocks noChangeAspect="1"/>
          </p:cNvGraphicFramePr>
          <p:nvPr/>
        </p:nvGraphicFramePr>
        <p:xfrm>
          <a:off x="1863725" y="5011738"/>
          <a:ext cx="4437063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61" name="公式" r:id="rId18" imgW="2145960" imgH="241200" progId="Equation.3">
                  <p:embed/>
                </p:oleObj>
              </mc:Choice>
              <mc:Fallback>
                <p:oleObj name="公式" r:id="rId18" imgW="21459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725" y="5011738"/>
                        <a:ext cx="4437063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34" name="Text Box 26"/>
          <p:cNvSpPr txBox="1">
            <a:spLocks noChangeArrowheads="1"/>
          </p:cNvSpPr>
          <p:nvPr/>
        </p:nvSpPr>
        <p:spPr bwMode="auto">
          <a:xfrm>
            <a:off x="2268538" y="5516563"/>
            <a:ext cx="2232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ea typeface="楷体_GB2312" pitchFamily="49" charset="-122"/>
              </a:rPr>
              <a:t>由</a:t>
            </a:r>
            <a:r>
              <a:rPr lang="en-US" altLang="zh-CN" sz="2400" b="1">
                <a:ea typeface="楷体_GB2312" pitchFamily="49" charset="-122"/>
              </a:rPr>
              <a:t>(1)(2)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可解得</a:t>
            </a:r>
            <a:endParaRPr lang="zh-CN" altLang="en-US" sz="2400" b="1">
              <a:ea typeface="楷体_GB2312" pitchFamily="49" charset="-122"/>
            </a:endParaRPr>
          </a:p>
        </p:txBody>
      </p:sp>
      <p:graphicFrame>
        <p:nvGraphicFramePr>
          <p:cNvPr id="43035" name="Object 27"/>
          <p:cNvGraphicFramePr>
            <a:graphicFrameLocks noChangeAspect="1"/>
          </p:cNvGraphicFramePr>
          <p:nvPr/>
        </p:nvGraphicFramePr>
        <p:xfrm>
          <a:off x="1692275" y="5876925"/>
          <a:ext cx="4043363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62" name="公式" r:id="rId20" imgW="1955520" imgH="406080" progId="Equation.3">
                  <p:embed/>
                </p:oleObj>
              </mc:Choice>
              <mc:Fallback>
                <p:oleObj name="公式" r:id="rId20" imgW="195552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876925"/>
                        <a:ext cx="4043363" cy="823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36" name="Object 28"/>
          <p:cNvGraphicFramePr>
            <a:graphicFrameLocks noChangeAspect="1"/>
          </p:cNvGraphicFramePr>
          <p:nvPr/>
        </p:nvGraphicFramePr>
        <p:xfrm>
          <a:off x="6084888" y="5876925"/>
          <a:ext cx="2125662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63" name="公式" r:id="rId22" imgW="1028520" imgH="406080" progId="Equation.3">
                  <p:embed/>
                </p:oleObj>
              </mc:Choice>
              <mc:Fallback>
                <p:oleObj name="公式" r:id="rId22" imgW="102852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5876925"/>
                        <a:ext cx="2125662" cy="823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37" name="Text Box 29"/>
          <p:cNvSpPr txBox="1">
            <a:spLocks noChangeArrowheads="1"/>
          </p:cNvSpPr>
          <p:nvPr/>
        </p:nvSpPr>
        <p:spPr bwMode="auto">
          <a:xfrm>
            <a:off x="179388" y="2060575"/>
            <a:ext cx="1152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解析</a:t>
            </a:r>
          </a:p>
        </p:txBody>
      </p:sp>
      <p:sp useBgFill="1">
        <p:nvSpPr>
          <p:cNvPr id="24" name="TextBox 23"/>
          <p:cNvSpPr txBox="1"/>
          <p:nvPr/>
        </p:nvSpPr>
        <p:spPr>
          <a:xfrm>
            <a:off x="251520" y="188640"/>
            <a:ext cx="157767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练习：</a:t>
            </a:r>
            <a:r>
              <a:rPr lang="en-US" altLang="zh-CN" sz="2400" b="1" dirty="0">
                <a:solidFill>
                  <a:srgbClr val="FF0000"/>
                </a:solidFill>
              </a:rPr>
              <a:t>3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、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95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3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3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3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3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3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3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20" grpId="0"/>
      <p:bldP spid="43021" grpId="0"/>
      <p:bldP spid="43023" grpId="0"/>
      <p:bldP spid="43025" grpId="0"/>
      <p:bldP spid="43027" grpId="0"/>
      <p:bldP spid="43029" grpId="0"/>
      <p:bldP spid="43031" grpId="0"/>
      <p:bldP spid="43032" grpId="0"/>
      <p:bldP spid="43034" grpId="0"/>
      <p:bldP spid="4303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16" y="332656"/>
            <a:ext cx="7416800" cy="113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4039" name="Object 7"/>
          <p:cNvGraphicFramePr>
            <a:graphicFrameLocks noChangeAspect="1"/>
          </p:cNvGraphicFramePr>
          <p:nvPr/>
        </p:nvGraphicFramePr>
        <p:xfrm>
          <a:off x="539750" y="2708275"/>
          <a:ext cx="7737475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22" name="公式" r:id="rId4" imgW="3327120" imgH="241200" progId="Equation.3">
                  <p:embed/>
                </p:oleObj>
              </mc:Choice>
              <mc:Fallback>
                <p:oleObj name="公式" r:id="rId4" imgW="3327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708275"/>
                        <a:ext cx="7737475" cy="550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0" name="Object 8"/>
          <p:cNvGraphicFramePr>
            <a:graphicFrameLocks noChangeAspect="1"/>
          </p:cNvGraphicFramePr>
          <p:nvPr/>
        </p:nvGraphicFramePr>
        <p:xfrm>
          <a:off x="1042988" y="3643313"/>
          <a:ext cx="6526212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23" name="公式" r:id="rId6" imgW="2806560" imgH="241200" progId="Equation.3">
                  <p:embed/>
                </p:oleObj>
              </mc:Choice>
              <mc:Fallback>
                <p:oleObj name="公式" r:id="rId6" imgW="28065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643313"/>
                        <a:ext cx="6526212" cy="550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1" name="Object 9"/>
          <p:cNvGraphicFramePr>
            <a:graphicFrameLocks noChangeAspect="1"/>
          </p:cNvGraphicFramePr>
          <p:nvPr/>
        </p:nvGraphicFramePr>
        <p:xfrm>
          <a:off x="1908175" y="4365625"/>
          <a:ext cx="21558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24" name="公式" r:id="rId8" imgW="927000" imgH="203040" progId="Equation.3">
                  <p:embed/>
                </p:oleObj>
              </mc:Choice>
              <mc:Fallback>
                <p:oleObj name="公式" r:id="rId8" imgW="9270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4365625"/>
                        <a:ext cx="2155825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2" name="Text Box 10"/>
          <p:cNvSpPr txBox="1">
            <a:spLocks noChangeArrowheads="1"/>
          </p:cNvSpPr>
          <p:nvPr/>
        </p:nvSpPr>
        <p:spPr bwMode="auto">
          <a:xfrm>
            <a:off x="250825" y="1916113"/>
            <a:ext cx="1152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解析</a:t>
            </a:r>
          </a:p>
        </p:txBody>
      </p:sp>
      <p:sp useBgFill="1">
        <p:nvSpPr>
          <p:cNvPr id="7" name="TextBox 6"/>
          <p:cNvSpPr txBox="1"/>
          <p:nvPr/>
        </p:nvSpPr>
        <p:spPr>
          <a:xfrm>
            <a:off x="251520" y="375047"/>
            <a:ext cx="157767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练习：</a:t>
            </a:r>
            <a:r>
              <a:rPr lang="en-US" altLang="zh-CN" sz="2400" b="1" dirty="0">
                <a:solidFill>
                  <a:srgbClr val="FF0000"/>
                </a:solidFill>
              </a:rPr>
              <a:t>4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、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95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4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753251"/>
              </p:ext>
            </p:extLst>
          </p:nvPr>
        </p:nvGraphicFramePr>
        <p:xfrm>
          <a:off x="144463" y="15875"/>
          <a:ext cx="8855075" cy="105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80" name="Document" r:id="rId3" imgW="3530063" imgH="422295" progId="Word.Document.8">
                  <p:embed/>
                </p:oleObj>
              </mc:Choice>
              <mc:Fallback>
                <p:oleObj name="Document" r:id="rId3" imgW="3530063" imgH="42229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3" y="15875"/>
                        <a:ext cx="8855075" cy="1058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44450" y="1838325"/>
            <a:ext cx="9398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600" b="1"/>
              <a:t>证：</a:t>
            </a:r>
            <a:r>
              <a:rPr lang="zh-CN" altLang="en-US" sz="2600"/>
              <a:t> </a:t>
            </a:r>
          </a:p>
        </p:txBody>
      </p:sp>
      <p:graphicFrame>
        <p:nvGraphicFramePr>
          <p:cNvPr id="9222" name="Object 6"/>
          <p:cNvGraphicFramePr>
            <a:graphicFrameLocks noChangeAspect="1"/>
          </p:cNvGraphicFramePr>
          <p:nvPr/>
        </p:nvGraphicFramePr>
        <p:xfrm>
          <a:off x="706438" y="1600200"/>
          <a:ext cx="4105275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81" name="文档" r:id="rId5" imgW="1639765" imgH="422462" progId="Word.Document.8">
                  <p:embed/>
                </p:oleObj>
              </mc:Choice>
              <mc:Fallback>
                <p:oleObj name="文档" r:id="rId5" imgW="1639765" imgH="42246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8" y="1600200"/>
                        <a:ext cx="4105275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4" name="Object 8"/>
          <p:cNvGraphicFramePr>
            <a:graphicFrameLocks noChangeAspect="1"/>
          </p:cNvGraphicFramePr>
          <p:nvPr/>
        </p:nvGraphicFramePr>
        <p:xfrm>
          <a:off x="2974975" y="568325"/>
          <a:ext cx="334962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82" name="文档" r:id="rId7" imgW="1339694" imgH="593749" progId="Word.Document.8">
                  <p:embed/>
                </p:oleObj>
              </mc:Choice>
              <mc:Fallback>
                <p:oleObj name="文档" r:id="rId7" imgW="1339694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4975" y="568325"/>
                        <a:ext cx="3349625" cy="148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5" name="Object 9"/>
          <p:cNvGraphicFramePr>
            <a:graphicFrameLocks noChangeAspect="1"/>
          </p:cNvGraphicFramePr>
          <p:nvPr/>
        </p:nvGraphicFramePr>
        <p:xfrm>
          <a:off x="4697413" y="1643063"/>
          <a:ext cx="2541587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83" name="文档" r:id="rId9" imgW="1012605" imgH="418503" progId="Word.Document.8">
                  <p:embed/>
                </p:oleObj>
              </mc:Choice>
              <mc:Fallback>
                <p:oleObj name="文档" r:id="rId9" imgW="1012605" imgH="41850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7413" y="1643063"/>
                        <a:ext cx="2541587" cy="1052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6" name="Object 10"/>
          <p:cNvGraphicFramePr>
            <a:graphicFrameLocks noChangeAspect="1"/>
          </p:cNvGraphicFramePr>
          <p:nvPr/>
        </p:nvGraphicFramePr>
        <p:xfrm>
          <a:off x="7108825" y="1844675"/>
          <a:ext cx="205263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84" name="文档" r:id="rId11" imgW="823845" imgH="240738" progId="Word.Document.8">
                  <p:embed/>
                </p:oleObj>
              </mc:Choice>
              <mc:Fallback>
                <p:oleObj name="文档" r:id="rId11" imgW="823845" imgH="24073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8825" y="1844675"/>
                        <a:ext cx="2052638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7" name="Object 11"/>
          <p:cNvGraphicFramePr>
            <a:graphicFrameLocks noChangeAspect="1"/>
          </p:cNvGraphicFramePr>
          <p:nvPr/>
        </p:nvGraphicFramePr>
        <p:xfrm>
          <a:off x="127000" y="2446338"/>
          <a:ext cx="2774950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85" name="文档" r:id="rId13" imgW="1112749" imgH="236420" progId="Word.Document.8">
                  <p:embed/>
                </p:oleObj>
              </mc:Choice>
              <mc:Fallback>
                <p:oleObj name="文档" r:id="rId13" imgW="1112749" imgH="23642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2446338"/>
                        <a:ext cx="2774950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674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14" y="333375"/>
            <a:ext cx="7345362" cy="20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990" name="Object 6"/>
          <p:cNvGraphicFramePr>
            <a:graphicFrameLocks noChangeAspect="1"/>
          </p:cNvGraphicFramePr>
          <p:nvPr/>
        </p:nvGraphicFramePr>
        <p:xfrm>
          <a:off x="1403350" y="2492375"/>
          <a:ext cx="593090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62" name="公式" r:id="rId4" imgW="3035160" imgH="406080" progId="Equation.3">
                  <p:embed/>
                </p:oleObj>
              </mc:Choice>
              <mc:Fallback>
                <p:oleObj name="公式" r:id="rId4" imgW="303516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492375"/>
                        <a:ext cx="5930900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250825" y="2492375"/>
            <a:ext cx="12969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解析</a:t>
            </a:r>
          </a:p>
        </p:txBody>
      </p:sp>
      <p:graphicFrame>
        <p:nvGraphicFramePr>
          <p:cNvPr id="41992" name="Object 8"/>
          <p:cNvGraphicFramePr>
            <a:graphicFrameLocks noChangeAspect="1"/>
          </p:cNvGraphicFramePr>
          <p:nvPr/>
        </p:nvGraphicFramePr>
        <p:xfrm>
          <a:off x="1403350" y="3357563"/>
          <a:ext cx="6303963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63" name="公式" r:id="rId6" imgW="3225600" imgH="419040" progId="Equation.3">
                  <p:embed/>
                </p:oleObj>
              </mc:Choice>
              <mc:Fallback>
                <p:oleObj name="公式" r:id="rId6" imgW="32256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3357563"/>
                        <a:ext cx="6303963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3" name="Text Box 9"/>
          <p:cNvSpPr txBox="1">
            <a:spLocks noChangeArrowheads="1"/>
          </p:cNvSpPr>
          <p:nvPr/>
        </p:nvSpPr>
        <p:spPr bwMode="auto">
          <a:xfrm>
            <a:off x="1414463" y="4437063"/>
            <a:ext cx="1436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ea typeface="楷体_GB2312" pitchFamily="49" charset="-122"/>
              </a:rPr>
              <a:t>同理求出</a:t>
            </a:r>
          </a:p>
        </p:txBody>
      </p:sp>
      <p:graphicFrame>
        <p:nvGraphicFramePr>
          <p:cNvPr id="41994" name="Object 10"/>
          <p:cNvGraphicFramePr>
            <a:graphicFrameLocks noChangeAspect="1"/>
          </p:cNvGraphicFramePr>
          <p:nvPr/>
        </p:nvGraphicFramePr>
        <p:xfrm>
          <a:off x="3503613" y="4365625"/>
          <a:ext cx="719137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64" name="公式" r:id="rId8" imgW="368280" imgH="444240" progId="Equation.3">
                  <p:embed/>
                </p:oleObj>
              </mc:Choice>
              <mc:Fallback>
                <p:oleObj name="公式" r:id="rId8" imgW="3682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3613" y="4365625"/>
                        <a:ext cx="719137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5" name="Object 11"/>
          <p:cNvGraphicFramePr>
            <a:graphicFrameLocks noChangeAspect="1"/>
          </p:cNvGraphicFramePr>
          <p:nvPr/>
        </p:nvGraphicFramePr>
        <p:xfrm>
          <a:off x="4716463" y="4365625"/>
          <a:ext cx="595312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65" name="公式" r:id="rId10" imgW="304560" imgH="444240" progId="Equation.3">
                  <p:embed/>
                </p:oleObj>
              </mc:Choice>
              <mc:Fallback>
                <p:oleObj name="公式" r:id="rId10" imgW="3045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4365625"/>
                        <a:ext cx="595312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6" name="Text Box 12"/>
          <p:cNvSpPr txBox="1">
            <a:spLocks noChangeArrowheads="1"/>
          </p:cNvSpPr>
          <p:nvPr/>
        </p:nvSpPr>
        <p:spPr bwMode="auto">
          <a:xfrm>
            <a:off x="2555875" y="5661025"/>
            <a:ext cx="1439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ea typeface="楷体_GB2312" pitchFamily="49" charset="-122"/>
              </a:rPr>
              <a:t>比较可知</a:t>
            </a:r>
          </a:p>
        </p:txBody>
      </p:sp>
      <p:graphicFrame>
        <p:nvGraphicFramePr>
          <p:cNvPr id="41997" name="Object 13"/>
          <p:cNvGraphicFramePr>
            <a:graphicFrameLocks noChangeAspect="1"/>
          </p:cNvGraphicFramePr>
          <p:nvPr/>
        </p:nvGraphicFramePr>
        <p:xfrm>
          <a:off x="4246563" y="5445125"/>
          <a:ext cx="1392237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66" name="公式" r:id="rId12" imgW="711000" imgH="444240" progId="Equation.3">
                  <p:embed/>
                </p:oleObj>
              </mc:Choice>
              <mc:Fallback>
                <p:oleObj name="公式" r:id="rId12" imgW="7110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6563" y="5445125"/>
                        <a:ext cx="1392237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8" name="Text Box 14"/>
          <p:cNvSpPr txBox="1">
            <a:spLocks noChangeArrowheads="1"/>
          </p:cNvSpPr>
          <p:nvPr/>
        </p:nvSpPr>
        <p:spPr bwMode="auto">
          <a:xfrm>
            <a:off x="6227763" y="5589588"/>
            <a:ext cx="1439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ea typeface="楷体_GB2312" pitchFamily="49" charset="-122"/>
              </a:rPr>
              <a:t>选</a:t>
            </a:r>
            <a:r>
              <a:rPr lang="en-US" altLang="zh-CN" sz="2400" b="1">
                <a:ea typeface="楷体_GB2312" pitchFamily="49" charset="-122"/>
              </a:rPr>
              <a:t>B</a:t>
            </a:r>
          </a:p>
        </p:txBody>
      </p:sp>
      <p:sp useBgFill="1">
        <p:nvSpPr>
          <p:cNvPr id="12" name="TextBox 11"/>
          <p:cNvSpPr txBox="1"/>
          <p:nvPr/>
        </p:nvSpPr>
        <p:spPr>
          <a:xfrm>
            <a:off x="251520" y="375047"/>
            <a:ext cx="111440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例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17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、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92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1" grpId="0"/>
      <p:bldP spid="41993" grpId="0"/>
      <p:bldP spid="41996" grpId="0"/>
      <p:bldP spid="4199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80" y="116632"/>
            <a:ext cx="6983412" cy="193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5061" name="Object 5"/>
          <p:cNvGraphicFramePr>
            <a:graphicFrameLocks noChangeAspect="1"/>
          </p:cNvGraphicFramePr>
          <p:nvPr/>
        </p:nvGraphicFramePr>
        <p:xfrm>
          <a:off x="1638300" y="3059113"/>
          <a:ext cx="757238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90" name="公式" r:id="rId4" imgW="203040" imgH="164880" progId="Equation.3">
                  <p:embed/>
                </p:oleObj>
              </mc:Choice>
              <mc:Fallback>
                <p:oleObj name="公式" r:id="rId4" imgW="20304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300" y="3059113"/>
                        <a:ext cx="757238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2" name="Object 6"/>
          <p:cNvGraphicFramePr>
            <a:graphicFrameLocks noChangeAspect="1"/>
          </p:cNvGraphicFramePr>
          <p:nvPr/>
        </p:nvGraphicFramePr>
        <p:xfrm>
          <a:off x="2051050" y="2924175"/>
          <a:ext cx="1335088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91" name="公式" r:id="rId6" imgW="164880" imgH="241200" progId="Equation.3">
                  <p:embed/>
                </p:oleObj>
              </mc:Choice>
              <mc:Fallback>
                <p:oleObj name="公式" r:id="rId6" imgW="164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924175"/>
                        <a:ext cx="1335088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3" name="Object 7"/>
          <p:cNvGraphicFramePr>
            <a:graphicFrameLocks noChangeAspect="1"/>
          </p:cNvGraphicFramePr>
          <p:nvPr/>
        </p:nvGraphicFramePr>
        <p:xfrm>
          <a:off x="2771775" y="2852738"/>
          <a:ext cx="385763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92" name="公式" r:id="rId8" imgW="126720" imgH="368280" progId="Equation.3">
                  <p:embed/>
                </p:oleObj>
              </mc:Choice>
              <mc:Fallback>
                <p:oleObj name="公式" r:id="rId8" imgW="12672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852738"/>
                        <a:ext cx="385763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4" name="Object 8"/>
          <p:cNvGraphicFramePr>
            <a:graphicFrameLocks noChangeAspect="1"/>
          </p:cNvGraphicFramePr>
          <p:nvPr/>
        </p:nvGraphicFramePr>
        <p:xfrm>
          <a:off x="3130550" y="2492375"/>
          <a:ext cx="1335088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93" name="公式" r:id="rId10" imgW="164880" imgH="241200" progId="Equation.3">
                  <p:embed/>
                </p:oleObj>
              </mc:Choice>
              <mc:Fallback>
                <p:oleObj name="公式" r:id="rId10" imgW="164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0550" y="2492375"/>
                        <a:ext cx="1335088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5" name="Object 9"/>
          <p:cNvGraphicFramePr>
            <a:graphicFrameLocks noChangeAspect="1"/>
          </p:cNvGraphicFramePr>
          <p:nvPr/>
        </p:nvGraphicFramePr>
        <p:xfrm>
          <a:off x="3130550" y="3357563"/>
          <a:ext cx="1335088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94" name="公式" r:id="rId11" imgW="164880" imgH="241200" progId="Equation.3">
                  <p:embed/>
                </p:oleObj>
              </mc:Choice>
              <mc:Fallback>
                <p:oleObj name="公式" r:id="rId11" imgW="164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0550" y="3357563"/>
                        <a:ext cx="1335088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6" name="Object 10"/>
          <p:cNvGraphicFramePr>
            <a:graphicFrameLocks noChangeAspect="1"/>
          </p:cNvGraphicFramePr>
          <p:nvPr/>
        </p:nvGraphicFramePr>
        <p:xfrm>
          <a:off x="3779838" y="2420938"/>
          <a:ext cx="5032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95" name="公式" r:id="rId12" imgW="139680" imgH="393480" progId="Equation.3">
                  <p:embed/>
                </p:oleObj>
              </mc:Choice>
              <mc:Fallback>
                <p:oleObj name="公式" r:id="rId12" imgW="1396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2420938"/>
                        <a:ext cx="503237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7" name="Object 11"/>
          <p:cNvGraphicFramePr>
            <a:graphicFrameLocks noChangeAspect="1"/>
          </p:cNvGraphicFramePr>
          <p:nvPr/>
        </p:nvGraphicFramePr>
        <p:xfrm>
          <a:off x="3779838" y="3357563"/>
          <a:ext cx="431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96" name="公式" r:id="rId14" imgW="139680" imgH="393480" progId="Equation.3">
                  <p:embed/>
                </p:oleObj>
              </mc:Choice>
              <mc:Fallback>
                <p:oleObj name="公式" r:id="rId14" imgW="1396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3357563"/>
                        <a:ext cx="4318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8" name="Object 12"/>
          <p:cNvGraphicFramePr>
            <a:graphicFrameLocks noChangeAspect="1"/>
          </p:cNvGraphicFramePr>
          <p:nvPr/>
        </p:nvGraphicFramePr>
        <p:xfrm>
          <a:off x="4733925" y="3132138"/>
          <a:ext cx="757238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97" name="公式" r:id="rId16" imgW="203040" imgH="164880" progId="Equation.3">
                  <p:embed/>
                </p:oleObj>
              </mc:Choice>
              <mc:Fallback>
                <p:oleObj name="公式" r:id="rId16" imgW="20304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3925" y="3132138"/>
                        <a:ext cx="757238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9" name="Object 13"/>
          <p:cNvGraphicFramePr>
            <a:graphicFrameLocks noChangeAspect="1"/>
          </p:cNvGraphicFramePr>
          <p:nvPr/>
        </p:nvGraphicFramePr>
        <p:xfrm>
          <a:off x="5146675" y="2997200"/>
          <a:ext cx="1335088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98" name="公式" r:id="rId17" imgW="164880" imgH="241200" progId="Equation.3">
                  <p:embed/>
                </p:oleObj>
              </mc:Choice>
              <mc:Fallback>
                <p:oleObj name="公式" r:id="rId17" imgW="164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6675" y="2997200"/>
                        <a:ext cx="1335088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0" name="Object 14"/>
          <p:cNvGraphicFramePr>
            <a:graphicFrameLocks noChangeAspect="1"/>
          </p:cNvGraphicFramePr>
          <p:nvPr/>
        </p:nvGraphicFramePr>
        <p:xfrm>
          <a:off x="5848350" y="2944813"/>
          <a:ext cx="423863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99" name="公式" r:id="rId18" imgW="139680" imgH="355320" progId="Equation.3">
                  <p:embed/>
                </p:oleObj>
              </mc:Choice>
              <mc:Fallback>
                <p:oleObj name="公式" r:id="rId18" imgW="13968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8350" y="2944813"/>
                        <a:ext cx="423863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3" name="Object 17"/>
          <p:cNvGraphicFramePr>
            <a:graphicFrameLocks noChangeAspect="1"/>
          </p:cNvGraphicFramePr>
          <p:nvPr/>
        </p:nvGraphicFramePr>
        <p:xfrm>
          <a:off x="6875463" y="2493963"/>
          <a:ext cx="5032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00" name="公式" r:id="rId20" imgW="139680" imgH="393480" progId="Equation.3">
                  <p:embed/>
                </p:oleObj>
              </mc:Choice>
              <mc:Fallback>
                <p:oleObj name="公式" r:id="rId20" imgW="1396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5463" y="2493963"/>
                        <a:ext cx="503237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4" name="Object 18"/>
          <p:cNvGraphicFramePr>
            <a:graphicFrameLocks noChangeAspect="1"/>
          </p:cNvGraphicFramePr>
          <p:nvPr/>
        </p:nvGraphicFramePr>
        <p:xfrm>
          <a:off x="6875463" y="3646488"/>
          <a:ext cx="503237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01" name="公式" r:id="rId21" imgW="139680" imgH="139680" progId="Equation.3">
                  <p:embed/>
                </p:oleObj>
              </mc:Choice>
              <mc:Fallback>
                <p:oleObj name="公式" r:id="rId21" imgW="13968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5463" y="3646488"/>
                        <a:ext cx="503237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1" name="Object 15"/>
          <p:cNvGraphicFramePr>
            <a:graphicFrameLocks noChangeAspect="1"/>
          </p:cNvGraphicFramePr>
          <p:nvPr/>
        </p:nvGraphicFramePr>
        <p:xfrm>
          <a:off x="6226175" y="2565400"/>
          <a:ext cx="1335088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02" name="公式" r:id="rId23" imgW="164880" imgH="241200" progId="Equation.3">
                  <p:embed/>
                </p:oleObj>
              </mc:Choice>
              <mc:Fallback>
                <p:oleObj name="公式" r:id="rId23" imgW="164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6175" y="2565400"/>
                        <a:ext cx="1335088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6" name="Object 20"/>
          <p:cNvGraphicFramePr>
            <a:graphicFrameLocks noChangeAspect="1"/>
          </p:cNvGraphicFramePr>
          <p:nvPr/>
        </p:nvGraphicFramePr>
        <p:xfrm>
          <a:off x="6370638" y="3646488"/>
          <a:ext cx="431800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03" name="公式" r:id="rId24" imgW="139680" imgH="75960" progId="Equation.3">
                  <p:embed/>
                </p:oleObj>
              </mc:Choice>
              <mc:Fallback>
                <p:oleObj name="公式" r:id="rId24" imgW="139680" imgH="75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0638" y="3646488"/>
                        <a:ext cx="431800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9" name="Object 23"/>
          <p:cNvGraphicFramePr>
            <a:graphicFrameLocks noChangeAspect="1"/>
          </p:cNvGraphicFramePr>
          <p:nvPr/>
        </p:nvGraphicFramePr>
        <p:xfrm>
          <a:off x="2916238" y="4508500"/>
          <a:ext cx="18732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04" name="公式" r:id="rId26" imgW="660240" imgH="431640" progId="Equation.3">
                  <p:embed/>
                </p:oleObj>
              </mc:Choice>
              <mc:Fallback>
                <p:oleObj name="公式" r:id="rId26" imgW="6602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4508500"/>
                        <a:ext cx="187325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81" name="Text Box 25"/>
          <p:cNvSpPr txBox="1">
            <a:spLocks noChangeArrowheads="1"/>
          </p:cNvSpPr>
          <p:nvPr/>
        </p:nvSpPr>
        <p:spPr bwMode="auto">
          <a:xfrm>
            <a:off x="1619250" y="4868863"/>
            <a:ext cx="1436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ea typeface="楷体_GB2312" pitchFamily="49" charset="-122"/>
              </a:rPr>
              <a:t>求出</a:t>
            </a:r>
            <a:endParaRPr lang="zh-CN" altLang="en-US"/>
          </a:p>
        </p:txBody>
      </p:sp>
      <p:sp>
        <p:nvSpPr>
          <p:cNvPr id="45082" name="Text Box 26"/>
          <p:cNvSpPr txBox="1">
            <a:spLocks noChangeArrowheads="1"/>
          </p:cNvSpPr>
          <p:nvPr/>
        </p:nvSpPr>
        <p:spPr bwMode="auto">
          <a:xfrm>
            <a:off x="5508625" y="4868863"/>
            <a:ext cx="1436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ea typeface="楷体_GB2312" pitchFamily="49" charset="-122"/>
              </a:rPr>
              <a:t>解出</a:t>
            </a:r>
            <a:endParaRPr lang="zh-CN" altLang="en-US"/>
          </a:p>
        </p:txBody>
      </p:sp>
      <p:graphicFrame>
        <p:nvGraphicFramePr>
          <p:cNvPr id="45083" name="Object 27"/>
          <p:cNvGraphicFramePr>
            <a:graphicFrameLocks noChangeAspect="1"/>
          </p:cNvGraphicFramePr>
          <p:nvPr/>
        </p:nvGraphicFramePr>
        <p:xfrm>
          <a:off x="6588125" y="4508500"/>
          <a:ext cx="719138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05" name="公式" r:id="rId28" imgW="253800" imgH="406080" progId="Equation.3">
                  <p:embed/>
                </p:oleObj>
              </mc:Choice>
              <mc:Fallback>
                <p:oleObj name="公式" r:id="rId28" imgW="25380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4508500"/>
                        <a:ext cx="719138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84" name="Text Box 28"/>
          <p:cNvSpPr txBox="1">
            <a:spLocks noChangeArrowheads="1"/>
          </p:cNvSpPr>
          <p:nvPr/>
        </p:nvSpPr>
        <p:spPr bwMode="auto">
          <a:xfrm>
            <a:off x="468313" y="2205038"/>
            <a:ext cx="1152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解析</a:t>
            </a:r>
          </a:p>
        </p:txBody>
      </p:sp>
      <p:sp useBgFill="1">
        <p:nvSpPr>
          <p:cNvPr id="22" name="TextBox 21"/>
          <p:cNvSpPr txBox="1"/>
          <p:nvPr/>
        </p:nvSpPr>
        <p:spPr>
          <a:xfrm>
            <a:off x="793296" y="375047"/>
            <a:ext cx="111440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例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18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、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3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5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5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5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5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5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5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5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5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5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5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5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5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5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81" grpId="0"/>
      <p:bldP spid="45082" grpId="0"/>
      <p:bldP spid="4508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018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030827"/>
              </p:ext>
            </p:extLst>
          </p:nvPr>
        </p:nvGraphicFramePr>
        <p:xfrm>
          <a:off x="1730374" y="2195513"/>
          <a:ext cx="1130249" cy="561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4" name="Equation" r:id="rId3" imgW="444240" imgH="203040" progId="Equation.DSMT4">
                  <p:embed/>
                </p:oleObj>
              </mc:Choice>
              <mc:Fallback>
                <p:oleObj name="Equation" r:id="rId3" imgW="4442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0374" y="2195513"/>
                        <a:ext cx="1130249" cy="5619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018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1183841"/>
              </p:ext>
            </p:extLst>
          </p:nvPr>
        </p:nvGraphicFramePr>
        <p:xfrm>
          <a:off x="2778125" y="2133600"/>
          <a:ext cx="1387696" cy="634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5" name="Equation" r:id="rId5" imgW="545760" imgH="228600" progId="Equation.DSMT4">
                  <p:embed/>
                </p:oleObj>
              </mc:Choice>
              <mc:Fallback>
                <p:oleObj name="Equation" r:id="rId5" imgW="5457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8125" y="2133600"/>
                        <a:ext cx="1387696" cy="6341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0185" name="Text Box 9"/>
          <p:cNvSpPr txBox="1">
            <a:spLocks noChangeArrowheads="1"/>
          </p:cNvSpPr>
          <p:nvPr/>
        </p:nvSpPr>
        <p:spPr bwMode="auto">
          <a:xfrm>
            <a:off x="251520" y="1136650"/>
            <a:ext cx="14237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例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19</a:t>
            </a:r>
            <a:r>
              <a:rPr lang="zh-CN" altLang="en-US" sz="2400" b="1" dirty="0">
                <a:solidFill>
                  <a:srgbClr val="C00000"/>
                </a:solidFill>
              </a:rPr>
              <a:t>、</a:t>
            </a:r>
            <a:r>
              <a:rPr lang="zh-CN" altLang="en-US" sz="2400" b="1" dirty="0" smtClean="0"/>
              <a:t>设</a:t>
            </a:r>
            <a:endParaRPr lang="zh-CN" altLang="en-US" sz="2400" b="1" dirty="0"/>
          </a:p>
        </p:txBody>
      </p:sp>
      <p:graphicFrame>
        <p:nvGraphicFramePr>
          <p:cNvPr id="69018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630931"/>
              </p:ext>
            </p:extLst>
          </p:nvPr>
        </p:nvGraphicFramePr>
        <p:xfrm>
          <a:off x="1649296" y="764704"/>
          <a:ext cx="5665904" cy="1156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6" name="Equation" r:id="rId7" imgW="2234880" imgH="444240" progId="Equation.DSMT4">
                  <p:embed/>
                </p:oleObj>
              </mc:Choice>
              <mc:Fallback>
                <p:oleObj name="Equation" r:id="rId7" imgW="22348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9296" y="764704"/>
                        <a:ext cx="5665904" cy="11563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018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635240"/>
              </p:ext>
            </p:extLst>
          </p:nvPr>
        </p:nvGraphicFramePr>
        <p:xfrm>
          <a:off x="7809246" y="862179"/>
          <a:ext cx="939218" cy="1054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7" name="Equation" r:id="rId9" imgW="419040" imgH="457200" progId="Equation.DSMT4">
                  <p:embed/>
                </p:oleObj>
              </mc:Choice>
              <mc:Fallback>
                <p:oleObj name="Equation" r:id="rId9" imgW="41904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9246" y="862179"/>
                        <a:ext cx="939218" cy="10546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0189" name="Text Box 13"/>
          <p:cNvSpPr txBox="1">
            <a:spLocks noChangeArrowheads="1"/>
          </p:cNvSpPr>
          <p:nvPr/>
        </p:nvSpPr>
        <p:spPr bwMode="auto">
          <a:xfrm>
            <a:off x="7315200" y="1163638"/>
            <a:ext cx="4940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/>
              <a:t>求</a:t>
            </a:r>
          </a:p>
        </p:txBody>
      </p:sp>
      <p:sp>
        <p:nvSpPr>
          <p:cNvPr id="690192" name="Text Box 16"/>
          <p:cNvSpPr txBox="1">
            <a:spLocks noChangeArrowheads="1"/>
          </p:cNvSpPr>
          <p:nvPr/>
        </p:nvSpPr>
        <p:spPr bwMode="auto">
          <a:xfrm>
            <a:off x="473075" y="1981200"/>
            <a:ext cx="803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解：</a:t>
            </a:r>
          </a:p>
        </p:txBody>
      </p:sp>
      <p:graphicFrame>
        <p:nvGraphicFramePr>
          <p:cNvPr id="69019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27480"/>
              </p:ext>
            </p:extLst>
          </p:nvPr>
        </p:nvGraphicFramePr>
        <p:xfrm>
          <a:off x="1947862" y="3206750"/>
          <a:ext cx="2696899" cy="1086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8" name="Equation" r:id="rId11" imgW="1002960" imgH="393480" progId="Equation.DSMT4">
                  <p:embed/>
                </p:oleObj>
              </mc:Choice>
              <mc:Fallback>
                <p:oleObj name="Equation" r:id="rId11" imgW="10029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7862" y="3206750"/>
                        <a:ext cx="2696899" cy="10862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019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452259"/>
              </p:ext>
            </p:extLst>
          </p:nvPr>
        </p:nvGraphicFramePr>
        <p:xfrm>
          <a:off x="4843463" y="3175000"/>
          <a:ext cx="2731436" cy="12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9" name="Equation" r:id="rId13" imgW="1015920" imgH="457200" progId="Equation.DSMT4">
                  <p:embed/>
                </p:oleObj>
              </mc:Choice>
              <mc:Fallback>
                <p:oleObj name="Equation" r:id="rId13" imgW="101592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3463" y="3175000"/>
                        <a:ext cx="2731436" cy="126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130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0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9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90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0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0192" grpId="0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326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9722179"/>
              </p:ext>
            </p:extLst>
          </p:nvPr>
        </p:nvGraphicFramePr>
        <p:xfrm>
          <a:off x="1609725" y="1627163"/>
          <a:ext cx="979829" cy="50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00" name="Equation" r:id="rId3" imgW="431640" imgH="203040" progId="Equation.DSMT4">
                  <p:embed/>
                </p:oleObj>
              </mc:Choice>
              <mc:Fallback>
                <p:oleObj name="Equation" r:id="rId3" imgW="4316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725" y="1627163"/>
                        <a:ext cx="979829" cy="50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326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405473"/>
              </p:ext>
            </p:extLst>
          </p:nvPr>
        </p:nvGraphicFramePr>
        <p:xfrm>
          <a:off x="2655888" y="1619225"/>
          <a:ext cx="1671307" cy="467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01" name="Equation" r:id="rId5" imgW="736560" imgH="190440" progId="Equation.DSMT4">
                  <p:embed/>
                </p:oleObj>
              </mc:Choice>
              <mc:Fallback>
                <p:oleObj name="Equation" r:id="rId5" imgW="73656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5888" y="1619225"/>
                        <a:ext cx="1671307" cy="4675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3262" name="Text Box 14"/>
          <p:cNvSpPr txBox="1">
            <a:spLocks noChangeArrowheads="1"/>
          </p:cNvSpPr>
          <p:nvPr/>
        </p:nvSpPr>
        <p:spPr bwMode="auto">
          <a:xfrm>
            <a:off x="533400" y="593700"/>
            <a:ext cx="14237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例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20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、</a:t>
            </a:r>
            <a:r>
              <a:rPr lang="zh-CN" altLang="en-US" sz="2400" b="1" dirty="0" smtClean="0"/>
              <a:t>设</a:t>
            </a:r>
            <a:endParaRPr lang="zh-CN" altLang="en-US" sz="2400" b="1" dirty="0"/>
          </a:p>
        </p:txBody>
      </p:sp>
      <p:graphicFrame>
        <p:nvGraphicFramePr>
          <p:cNvPr id="693263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0180546"/>
              </p:ext>
            </p:extLst>
          </p:nvPr>
        </p:nvGraphicFramePr>
        <p:xfrm>
          <a:off x="1950481" y="311667"/>
          <a:ext cx="2621519" cy="1045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02" name="Equation" r:id="rId7" imgW="1079280" imgH="419040" progId="Equation.DSMT4">
                  <p:embed/>
                </p:oleObj>
              </mc:Choice>
              <mc:Fallback>
                <p:oleObj name="Equation" r:id="rId7" imgW="107928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0481" y="311667"/>
                        <a:ext cx="2621519" cy="10451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326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750918"/>
              </p:ext>
            </p:extLst>
          </p:nvPr>
        </p:nvGraphicFramePr>
        <p:xfrm>
          <a:off x="5508104" y="188640"/>
          <a:ext cx="2712556" cy="1312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03" name="Equation" r:id="rId9" imgW="1079280" imgH="507960" progId="Equation.DSMT4">
                  <p:embed/>
                </p:oleObj>
              </mc:Choice>
              <mc:Fallback>
                <p:oleObj name="Equation" r:id="rId9" imgW="107928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104" y="188640"/>
                        <a:ext cx="2712556" cy="13122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3265" name="Text Box 17"/>
          <p:cNvSpPr txBox="1">
            <a:spLocks noChangeArrowheads="1"/>
          </p:cNvSpPr>
          <p:nvPr/>
        </p:nvSpPr>
        <p:spPr bwMode="auto">
          <a:xfrm>
            <a:off x="4953000" y="574650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/>
              <a:t>求</a:t>
            </a:r>
          </a:p>
        </p:txBody>
      </p:sp>
      <p:sp>
        <p:nvSpPr>
          <p:cNvPr id="693266" name="Text Box 18"/>
          <p:cNvSpPr txBox="1">
            <a:spLocks noChangeArrowheads="1"/>
          </p:cNvSpPr>
          <p:nvPr/>
        </p:nvSpPr>
        <p:spPr bwMode="auto">
          <a:xfrm>
            <a:off x="533400" y="1336650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解：</a:t>
            </a:r>
          </a:p>
        </p:txBody>
      </p:sp>
      <p:graphicFrame>
        <p:nvGraphicFramePr>
          <p:cNvPr id="693267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411457"/>
              </p:ext>
            </p:extLst>
          </p:nvPr>
        </p:nvGraphicFramePr>
        <p:xfrm>
          <a:off x="919163" y="2132856"/>
          <a:ext cx="1033018" cy="1125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04" name="Equation" r:id="rId11" imgW="431640" imgH="457200" progId="Equation.DSMT4">
                  <p:embed/>
                </p:oleObj>
              </mc:Choice>
              <mc:Fallback>
                <p:oleObj name="Equation" r:id="rId11" imgW="43164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163" y="2132856"/>
                        <a:ext cx="1033018" cy="11254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3268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150464"/>
              </p:ext>
            </p:extLst>
          </p:nvPr>
        </p:nvGraphicFramePr>
        <p:xfrm>
          <a:off x="1619672" y="2152822"/>
          <a:ext cx="2102433" cy="1094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05" name="Equation" r:id="rId13" imgW="927000" imgH="444240" progId="Equation.DSMT4">
                  <p:embed/>
                </p:oleObj>
              </mc:Choice>
              <mc:Fallback>
                <p:oleObj name="Equation" r:id="rId13" imgW="9270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2152822"/>
                        <a:ext cx="2102433" cy="10946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3269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275333"/>
              </p:ext>
            </p:extLst>
          </p:nvPr>
        </p:nvGraphicFramePr>
        <p:xfrm>
          <a:off x="3446569" y="2191594"/>
          <a:ext cx="2421575" cy="1097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06" name="Equation" r:id="rId15" imgW="1066680" imgH="444240" progId="Equation.DSMT4">
                  <p:embed/>
                </p:oleObj>
              </mc:Choice>
              <mc:Fallback>
                <p:oleObj name="Equation" r:id="rId15" imgW="10666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6569" y="2191594"/>
                        <a:ext cx="2421575" cy="10974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3270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596719"/>
              </p:ext>
            </p:extLst>
          </p:nvPr>
        </p:nvGraphicFramePr>
        <p:xfrm>
          <a:off x="5436096" y="2224831"/>
          <a:ext cx="2043642" cy="1094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07" name="Equation" r:id="rId17" imgW="901440" imgH="444240" progId="Equation.DSMT4">
                  <p:embed/>
                </p:oleObj>
              </mc:Choice>
              <mc:Fallback>
                <p:oleObj name="Equation" r:id="rId17" imgW="9014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2224831"/>
                        <a:ext cx="2043642" cy="10946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3271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2796968"/>
              </p:ext>
            </p:extLst>
          </p:nvPr>
        </p:nvGraphicFramePr>
        <p:xfrm>
          <a:off x="755576" y="3429000"/>
          <a:ext cx="1186992" cy="1248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08" name="Equation" r:id="rId19" imgW="495000" imgH="507960" progId="Equation.DSMT4">
                  <p:embed/>
                </p:oleObj>
              </mc:Choice>
              <mc:Fallback>
                <p:oleObj name="Equation" r:id="rId19" imgW="49500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429000"/>
                        <a:ext cx="1186992" cy="12485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3272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827269"/>
              </p:ext>
            </p:extLst>
          </p:nvPr>
        </p:nvGraphicFramePr>
        <p:xfrm>
          <a:off x="1555196" y="3448882"/>
          <a:ext cx="2248008" cy="1189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09" name="Equation" r:id="rId21" imgW="990360" imgH="482400" progId="Equation.DSMT4">
                  <p:embed/>
                </p:oleObj>
              </mc:Choice>
              <mc:Fallback>
                <p:oleObj name="Equation" r:id="rId21" imgW="99036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196" y="3448882"/>
                        <a:ext cx="2248008" cy="11897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3274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270093"/>
              </p:ext>
            </p:extLst>
          </p:nvPr>
        </p:nvGraphicFramePr>
        <p:xfrm>
          <a:off x="3515172" y="3446084"/>
          <a:ext cx="2567150" cy="1192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10" name="Equation" r:id="rId23" imgW="1130040" imgH="482400" progId="Equation.DSMT4">
                  <p:embed/>
                </p:oleObj>
              </mc:Choice>
              <mc:Fallback>
                <p:oleObj name="Equation" r:id="rId23" imgW="11300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5172" y="3446084"/>
                        <a:ext cx="2567150" cy="11925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3275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163811"/>
              </p:ext>
            </p:extLst>
          </p:nvPr>
        </p:nvGraphicFramePr>
        <p:xfrm>
          <a:off x="5675412" y="3541267"/>
          <a:ext cx="1870073" cy="1097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11" name="Equation" r:id="rId25" imgW="825480" imgH="444240" progId="Equation.DSMT4">
                  <p:embed/>
                </p:oleObj>
              </mc:Choice>
              <mc:Fallback>
                <p:oleObj name="Equation" r:id="rId25" imgW="8254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5412" y="3541267"/>
                        <a:ext cx="1870073" cy="10974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3276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7726909"/>
              </p:ext>
            </p:extLst>
          </p:nvPr>
        </p:nvGraphicFramePr>
        <p:xfrm>
          <a:off x="1547664" y="4797152"/>
          <a:ext cx="1959657" cy="1158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12" name="Equation" r:id="rId27" imgW="863280" imgH="469800" progId="Equation.DSMT4">
                  <p:embed/>
                </p:oleObj>
              </mc:Choice>
              <mc:Fallback>
                <p:oleObj name="Equation" r:id="rId27" imgW="86328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797152"/>
                        <a:ext cx="1959657" cy="11589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3277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71632"/>
              </p:ext>
            </p:extLst>
          </p:nvPr>
        </p:nvGraphicFramePr>
        <p:xfrm>
          <a:off x="3253211" y="5105027"/>
          <a:ext cx="548704" cy="439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13" name="Equation" r:id="rId29" imgW="241200" imgH="177480" progId="Equation.DSMT4">
                  <p:embed/>
                </p:oleObj>
              </mc:Choice>
              <mc:Fallback>
                <p:oleObj name="Equation" r:id="rId29" imgW="24120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3211" y="5105027"/>
                        <a:ext cx="548704" cy="4395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738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9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9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93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93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9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9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9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93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93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9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9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93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9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9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9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93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3262" grpId="0" autoUpdateAnimBg="0"/>
      <p:bldP spid="693265" grpId="0" autoUpdateAnimBg="0"/>
      <p:bldP spid="693266" grpId="0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7" name="Text Box 5"/>
          <p:cNvSpPr txBox="1">
            <a:spLocks noChangeArrowheads="1"/>
          </p:cNvSpPr>
          <p:nvPr/>
        </p:nvSpPr>
        <p:spPr bwMode="auto">
          <a:xfrm>
            <a:off x="323528" y="1009650"/>
            <a:ext cx="166263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</a:rPr>
              <a:t>练习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:1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、</a:t>
            </a:r>
            <a:r>
              <a:rPr lang="zh-CN" altLang="en-US" sz="2400" b="1" dirty="0" smtClean="0"/>
              <a:t>设</a:t>
            </a:r>
            <a:endParaRPr lang="zh-CN" altLang="en-US" sz="2400" b="1" dirty="0"/>
          </a:p>
        </p:txBody>
      </p:sp>
      <p:graphicFrame>
        <p:nvGraphicFramePr>
          <p:cNvPr id="69427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380012"/>
              </p:ext>
            </p:extLst>
          </p:nvPr>
        </p:nvGraphicFramePr>
        <p:xfrm>
          <a:off x="2036578" y="907474"/>
          <a:ext cx="3156113" cy="649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98" name="Equation" r:id="rId3" imgW="1104840" imgH="228600" progId="Equation.DSMT4">
                  <p:embed/>
                </p:oleObj>
              </mc:Choice>
              <mc:Fallback>
                <p:oleObj name="Equation" r:id="rId3" imgW="11048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6578" y="907474"/>
                        <a:ext cx="3156113" cy="6493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427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104709"/>
              </p:ext>
            </p:extLst>
          </p:nvPr>
        </p:nvGraphicFramePr>
        <p:xfrm>
          <a:off x="5459763" y="651668"/>
          <a:ext cx="1488501" cy="1177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99" name="Equation" r:id="rId5" imgW="660240" imgH="507960" progId="Equation.DSMT4">
                  <p:embed/>
                </p:oleObj>
              </mc:Choice>
              <mc:Fallback>
                <p:oleObj name="Equation" r:id="rId5" imgW="66024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9763" y="651668"/>
                        <a:ext cx="1488501" cy="11776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4280" name="Text Box 8"/>
          <p:cNvSpPr txBox="1">
            <a:spLocks noChangeArrowheads="1"/>
          </p:cNvSpPr>
          <p:nvPr/>
        </p:nvSpPr>
        <p:spPr bwMode="auto">
          <a:xfrm>
            <a:off x="5192691" y="990600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/>
              <a:t>求</a:t>
            </a:r>
          </a:p>
        </p:txBody>
      </p:sp>
      <p:sp>
        <p:nvSpPr>
          <p:cNvPr id="694281" name="Text Box 9"/>
          <p:cNvSpPr txBox="1">
            <a:spLocks noChangeArrowheads="1"/>
          </p:cNvSpPr>
          <p:nvPr/>
        </p:nvSpPr>
        <p:spPr bwMode="auto">
          <a:xfrm>
            <a:off x="533400" y="1752600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解：</a:t>
            </a:r>
          </a:p>
        </p:txBody>
      </p:sp>
      <p:graphicFrame>
        <p:nvGraphicFramePr>
          <p:cNvPr id="69428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970502"/>
              </p:ext>
            </p:extLst>
          </p:nvPr>
        </p:nvGraphicFramePr>
        <p:xfrm>
          <a:off x="1352776" y="1752600"/>
          <a:ext cx="481377" cy="902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00" name="Equation" r:id="rId7" imgW="215640" imgH="393480" progId="Equation.DSMT4">
                  <p:embed/>
                </p:oleObj>
              </mc:Choice>
              <mc:Fallback>
                <p:oleObj name="Equation" r:id="rId7" imgW="2156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2776" y="1752600"/>
                        <a:ext cx="481377" cy="9025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428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307609"/>
              </p:ext>
            </p:extLst>
          </p:nvPr>
        </p:nvGraphicFramePr>
        <p:xfrm>
          <a:off x="1796887" y="1752600"/>
          <a:ext cx="1695283" cy="965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01" name="Equation" r:id="rId9" imgW="799920" imgH="419040" progId="Equation.DSMT4">
                  <p:embed/>
                </p:oleObj>
              </mc:Choice>
              <mc:Fallback>
                <p:oleObj name="Equation" r:id="rId9" imgW="79992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6887" y="1752600"/>
                        <a:ext cx="1695283" cy="9653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428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32770"/>
              </p:ext>
            </p:extLst>
          </p:nvPr>
        </p:nvGraphicFramePr>
        <p:xfrm>
          <a:off x="1282700" y="3398838"/>
          <a:ext cx="1221756" cy="1166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02" name="Equation" r:id="rId11" imgW="545760" imgH="507960" progId="Equation.DSMT4">
                  <p:embed/>
                </p:oleObj>
              </mc:Choice>
              <mc:Fallback>
                <p:oleObj name="Equation" r:id="rId11" imgW="54576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700" y="3398838"/>
                        <a:ext cx="1221756" cy="11668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428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595380"/>
              </p:ext>
            </p:extLst>
          </p:nvPr>
        </p:nvGraphicFramePr>
        <p:xfrm>
          <a:off x="2184674" y="3471869"/>
          <a:ext cx="2315318" cy="1109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03" name="Equation" r:id="rId13" imgW="1091880" imgH="482400" progId="Equation.DSMT4">
                  <p:embed/>
                </p:oleObj>
              </mc:Choice>
              <mc:Fallback>
                <p:oleObj name="Equation" r:id="rId13" imgW="109188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4674" y="3471869"/>
                        <a:ext cx="2315318" cy="11092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428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0599390"/>
              </p:ext>
            </p:extLst>
          </p:nvPr>
        </p:nvGraphicFramePr>
        <p:xfrm>
          <a:off x="4283968" y="3501008"/>
          <a:ext cx="1695283" cy="1111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04" name="Equation" r:id="rId15" imgW="799920" imgH="482400" progId="Equation.DSMT4">
                  <p:embed/>
                </p:oleObj>
              </mc:Choice>
              <mc:Fallback>
                <p:oleObj name="Equation" r:id="rId15" imgW="7999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968" y="3501008"/>
                        <a:ext cx="1695283" cy="11118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429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950698"/>
              </p:ext>
            </p:extLst>
          </p:nvPr>
        </p:nvGraphicFramePr>
        <p:xfrm>
          <a:off x="5696544" y="3499407"/>
          <a:ext cx="1695283" cy="1114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05" name="Equation" r:id="rId17" imgW="799920" imgH="482400" progId="Equation.DSMT4">
                  <p:embed/>
                </p:oleObj>
              </mc:Choice>
              <mc:Fallback>
                <p:oleObj name="Equation" r:id="rId17" imgW="7999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6544" y="3499407"/>
                        <a:ext cx="1695283" cy="11144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4291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186212"/>
              </p:ext>
            </p:extLst>
          </p:nvPr>
        </p:nvGraphicFramePr>
        <p:xfrm>
          <a:off x="7092280" y="3573016"/>
          <a:ext cx="779621" cy="90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06" name="Equation" r:id="rId19" imgW="368280" imgH="393480" progId="Equation.DSMT4">
                  <p:embed/>
                </p:oleObj>
              </mc:Choice>
              <mc:Fallback>
                <p:oleObj name="Equation" r:id="rId19" imgW="3682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280" y="3573016"/>
                        <a:ext cx="779621" cy="907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429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4094494"/>
              </p:ext>
            </p:extLst>
          </p:nvPr>
        </p:nvGraphicFramePr>
        <p:xfrm>
          <a:off x="3779912" y="1700808"/>
          <a:ext cx="2072013" cy="965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07" name="Equation" r:id="rId21" imgW="977760" imgH="419040" progId="Equation.DSMT4">
                  <p:embed/>
                </p:oleObj>
              </mc:Choice>
              <mc:Fallback>
                <p:oleObj name="Equation" r:id="rId21" imgW="9777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912" y="1700808"/>
                        <a:ext cx="2072013" cy="9653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194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9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9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9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9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94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94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94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94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94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94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94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94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277" grpId="0" autoUpdateAnimBg="0"/>
      <p:bldP spid="694280" grpId="0" autoUpdateAnimBg="0"/>
      <p:bldP spid="694281" grpId="0" autoUpdateAnimBg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10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9622261"/>
              </p:ext>
            </p:extLst>
          </p:nvPr>
        </p:nvGraphicFramePr>
        <p:xfrm>
          <a:off x="684213" y="981075"/>
          <a:ext cx="7291387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24" name="Equation" r:id="rId3" imgW="7289640" imgH="1409400" progId="Equation.DSMT4">
                  <p:embed/>
                </p:oleObj>
              </mc:Choice>
              <mc:Fallback>
                <p:oleObj name="Equation" r:id="rId3" imgW="7289640" imgH="140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981075"/>
                        <a:ext cx="7291387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6" name="Text Box 1026"/>
          <p:cNvSpPr txBox="1">
            <a:spLocks noChangeArrowheads="1"/>
          </p:cNvSpPr>
          <p:nvPr/>
        </p:nvSpPr>
        <p:spPr bwMode="auto">
          <a:xfrm>
            <a:off x="762000" y="928688"/>
            <a:ext cx="990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例</a:t>
            </a:r>
            <a:r>
              <a:rPr kumimoji="1" lang="en-US" altLang="zh-CN" sz="2800" b="1" dirty="0" smtClean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21</a:t>
            </a:r>
            <a:endParaRPr kumimoji="1" lang="en-US" altLang="zh-CN" sz="28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62467" name="Text Box 1027"/>
          <p:cNvSpPr txBox="1">
            <a:spLocks noChangeArrowheads="1"/>
          </p:cNvSpPr>
          <p:nvPr/>
        </p:nvSpPr>
        <p:spPr bwMode="auto">
          <a:xfrm>
            <a:off x="762000" y="2667000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006600"/>
                </a:solidFill>
                <a:latin typeface="Times New Roman" pitchFamily="18" charset="0"/>
                <a:ea typeface="黑体" pitchFamily="49" charset="-122"/>
              </a:rPr>
              <a:t>解</a:t>
            </a:r>
          </a:p>
        </p:txBody>
      </p:sp>
      <p:graphicFrame>
        <p:nvGraphicFramePr>
          <p:cNvPr id="62469" name="Object 1029"/>
          <p:cNvGraphicFramePr>
            <a:graphicFrameLocks noChangeAspect="1"/>
          </p:cNvGraphicFramePr>
          <p:nvPr/>
        </p:nvGraphicFramePr>
        <p:xfrm>
          <a:off x="1543050" y="2590800"/>
          <a:ext cx="3886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25" name="公式" r:id="rId5" imgW="3886200" imgH="914400" progId="Equation.3">
                  <p:embed/>
                </p:oleObj>
              </mc:Choice>
              <mc:Fallback>
                <p:oleObj name="公式" r:id="rId5" imgW="38862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3050" y="2590800"/>
                        <a:ext cx="38862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0" name="Object 1030"/>
          <p:cNvGraphicFramePr>
            <a:graphicFrameLocks noChangeAspect="1"/>
          </p:cNvGraphicFramePr>
          <p:nvPr/>
        </p:nvGraphicFramePr>
        <p:xfrm>
          <a:off x="1447800" y="3581400"/>
          <a:ext cx="2641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26" name="公式" r:id="rId7" imgW="2641320" imgH="838080" progId="Equation.3">
                  <p:embed/>
                </p:oleObj>
              </mc:Choice>
              <mc:Fallback>
                <p:oleObj name="公式" r:id="rId7" imgW="2641320" imgH="838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581400"/>
                        <a:ext cx="26416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1" name="Object 1031"/>
          <p:cNvGraphicFramePr>
            <a:graphicFrameLocks noChangeAspect="1"/>
          </p:cNvGraphicFramePr>
          <p:nvPr/>
        </p:nvGraphicFramePr>
        <p:xfrm>
          <a:off x="762000" y="4419600"/>
          <a:ext cx="965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27" name="公式" r:id="rId9" imgW="965160" imgH="838080" progId="Equation.3">
                  <p:embed/>
                </p:oleObj>
              </mc:Choice>
              <mc:Fallback>
                <p:oleObj name="公式" r:id="rId9" imgW="965160" imgH="838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419600"/>
                        <a:ext cx="9652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2" name="Object 1032"/>
          <p:cNvGraphicFramePr>
            <a:graphicFrameLocks noChangeAspect="1"/>
          </p:cNvGraphicFramePr>
          <p:nvPr/>
        </p:nvGraphicFramePr>
        <p:xfrm>
          <a:off x="1905000" y="4648200"/>
          <a:ext cx="5627688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28" name="公式" r:id="rId11" imgW="5626080" imgH="444240" progId="Equation.3">
                  <p:embed/>
                </p:oleObj>
              </mc:Choice>
              <mc:Fallback>
                <p:oleObj name="公式" r:id="rId11" imgW="56260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648200"/>
                        <a:ext cx="5627688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3" name="Object 1033"/>
          <p:cNvGraphicFramePr>
            <a:graphicFrameLocks noChangeAspect="1"/>
          </p:cNvGraphicFramePr>
          <p:nvPr/>
        </p:nvGraphicFramePr>
        <p:xfrm>
          <a:off x="1612900" y="5257800"/>
          <a:ext cx="44958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29" name="公式" r:id="rId13" imgW="4495680" imgH="838080" progId="Equation.3">
                  <p:embed/>
                </p:oleObj>
              </mc:Choice>
              <mc:Fallback>
                <p:oleObj name="公式" r:id="rId13" imgW="4495680" imgH="838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5257800"/>
                        <a:ext cx="44958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575368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1875" name="Group 19"/>
          <p:cNvGrpSpPr>
            <a:grpSpLocks/>
          </p:cNvGrpSpPr>
          <p:nvPr/>
        </p:nvGrpSpPr>
        <p:grpSpPr bwMode="auto">
          <a:xfrm>
            <a:off x="552450" y="44450"/>
            <a:ext cx="6445250" cy="1727200"/>
            <a:chOff x="348" y="3068"/>
            <a:chExt cx="4060" cy="1088"/>
          </a:xfrm>
        </p:grpSpPr>
        <p:graphicFrame>
          <p:nvGraphicFramePr>
            <p:cNvPr id="761870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8095017"/>
                </p:ext>
              </p:extLst>
            </p:nvPr>
          </p:nvGraphicFramePr>
          <p:xfrm>
            <a:off x="348" y="3068"/>
            <a:ext cx="1200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50" name="Equation" r:id="rId3" imgW="990360" imgH="215640" progId="Equation.DSMT4">
                    <p:embed/>
                  </p:oleObj>
                </mc:Choice>
                <mc:Fallback>
                  <p:oleObj name="Equation" r:id="rId3" imgW="99036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" y="3068"/>
                          <a:ext cx="1200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1871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04602523"/>
                </p:ext>
              </p:extLst>
            </p:nvPr>
          </p:nvGraphicFramePr>
          <p:xfrm>
            <a:off x="370" y="3355"/>
            <a:ext cx="1171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51" name="Equation" r:id="rId5" imgW="965160" imgH="203040" progId="Equation.DSMT4">
                    <p:embed/>
                  </p:oleObj>
                </mc:Choice>
                <mc:Fallback>
                  <p:oleObj name="Equation" r:id="rId5" imgW="96516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" y="3355"/>
                          <a:ext cx="1171" cy="2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1872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3708904"/>
                </p:ext>
              </p:extLst>
            </p:nvPr>
          </p:nvGraphicFramePr>
          <p:xfrm>
            <a:off x="476" y="3635"/>
            <a:ext cx="3220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52" name="Equation" r:id="rId7" imgW="2654280" imgH="215640" progId="Equation.DSMT4">
                    <p:embed/>
                  </p:oleObj>
                </mc:Choice>
                <mc:Fallback>
                  <p:oleObj name="Equation" r:id="rId7" imgW="265428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" y="3635"/>
                          <a:ext cx="3220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1873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37002642"/>
                </p:ext>
              </p:extLst>
            </p:nvPr>
          </p:nvGraphicFramePr>
          <p:xfrm>
            <a:off x="423" y="3907"/>
            <a:ext cx="1494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53" name="Equation" r:id="rId9" imgW="1231560" imgH="215640" progId="Equation.DSMT4">
                    <p:embed/>
                  </p:oleObj>
                </mc:Choice>
                <mc:Fallback>
                  <p:oleObj name="Equation" r:id="rId9" imgW="123156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" y="3907"/>
                          <a:ext cx="1494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1874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03328610"/>
                </p:ext>
              </p:extLst>
            </p:nvPr>
          </p:nvGraphicFramePr>
          <p:xfrm>
            <a:off x="1928" y="3907"/>
            <a:ext cx="2480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54" name="Equation" r:id="rId11" imgW="2044440" imgH="215640" progId="Equation.DSMT4">
                    <p:embed/>
                  </p:oleObj>
                </mc:Choice>
                <mc:Fallback>
                  <p:oleObj name="Equation" r:id="rId11" imgW="204444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8" y="3907"/>
                          <a:ext cx="2480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6187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956160"/>
              </p:ext>
            </p:extLst>
          </p:nvPr>
        </p:nvGraphicFramePr>
        <p:xfrm>
          <a:off x="695325" y="1881188"/>
          <a:ext cx="20796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55" name="Equation" r:id="rId13" imgW="1079280" imgH="215640" progId="Equation.DSMT4">
                  <p:embed/>
                </p:oleObj>
              </mc:Choice>
              <mc:Fallback>
                <p:oleObj name="Equation" r:id="rId13" imgW="10792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" y="1881188"/>
                        <a:ext cx="20796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1877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060639"/>
              </p:ext>
            </p:extLst>
          </p:nvPr>
        </p:nvGraphicFramePr>
        <p:xfrm>
          <a:off x="2795588" y="1881188"/>
          <a:ext cx="4548187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56" name="Equation" r:id="rId15" imgW="2361960" imgH="215640" progId="Equation.DSMT4">
                  <p:embed/>
                </p:oleObj>
              </mc:Choice>
              <mc:Fallback>
                <p:oleObj name="Equation" r:id="rId15" imgW="23619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5588" y="1881188"/>
                        <a:ext cx="4548187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1878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041281"/>
              </p:ext>
            </p:extLst>
          </p:nvPr>
        </p:nvGraphicFramePr>
        <p:xfrm>
          <a:off x="744538" y="2312988"/>
          <a:ext cx="5062537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57" name="Equation" r:id="rId17" imgW="2628720" imgH="215640" progId="Equation.DSMT4">
                  <p:embed/>
                </p:oleObj>
              </mc:Choice>
              <mc:Fallback>
                <p:oleObj name="Equation" r:id="rId17" imgW="26287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8" y="2312988"/>
                        <a:ext cx="5062537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1879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2866038"/>
              </p:ext>
            </p:extLst>
          </p:nvPr>
        </p:nvGraphicFramePr>
        <p:xfrm>
          <a:off x="647700" y="2781300"/>
          <a:ext cx="53562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58" name="Equation" r:id="rId19" imgW="2781000" imgH="215640" progId="Equation.DSMT4">
                  <p:embed/>
                </p:oleObj>
              </mc:Choice>
              <mc:Fallback>
                <p:oleObj name="Equation" r:id="rId19" imgW="27810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2781300"/>
                        <a:ext cx="535622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1880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0862337"/>
              </p:ext>
            </p:extLst>
          </p:nvPr>
        </p:nvGraphicFramePr>
        <p:xfrm>
          <a:off x="647700" y="3214688"/>
          <a:ext cx="1565275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59" name="Equation" r:id="rId21" imgW="812520" imgH="203040" progId="Equation.DSMT4">
                  <p:embed/>
                </p:oleObj>
              </mc:Choice>
              <mc:Fallback>
                <p:oleObj name="Equation" r:id="rId21" imgW="8125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3214688"/>
                        <a:ext cx="1565275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1881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109930"/>
              </p:ext>
            </p:extLst>
          </p:nvPr>
        </p:nvGraphicFramePr>
        <p:xfrm>
          <a:off x="2387600" y="3214688"/>
          <a:ext cx="454501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60" name="Equation" r:id="rId23" imgW="2361960" imgH="215640" progId="Equation.DSMT4">
                  <p:embed/>
                </p:oleObj>
              </mc:Choice>
              <mc:Fallback>
                <p:oleObj name="Equation" r:id="rId23" imgW="23619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7600" y="3214688"/>
                        <a:ext cx="4545013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1882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235776"/>
              </p:ext>
            </p:extLst>
          </p:nvPr>
        </p:nvGraphicFramePr>
        <p:xfrm>
          <a:off x="7097713" y="3225800"/>
          <a:ext cx="1589087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61" name="Equation" r:id="rId25" imgW="825480" imgH="203040" progId="Equation.DSMT4">
                  <p:embed/>
                </p:oleObj>
              </mc:Choice>
              <mc:Fallback>
                <p:oleObj name="Equation" r:id="rId25" imgW="825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7713" y="3225800"/>
                        <a:ext cx="1589087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1883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4553789"/>
              </p:ext>
            </p:extLst>
          </p:nvPr>
        </p:nvGraphicFramePr>
        <p:xfrm>
          <a:off x="636588" y="3719513"/>
          <a:ext cx="327818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62" name="Equation" r:id="rId27" imgW="1701720" imgH="215640" progId="Equation.DSMT4">
                  <p:embed/>
                </p:oleObj>
              </mc:Choice>
              <mc:Fallback>
                <p:oleObj name="Equation" r:id="rId27" imgW="17017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588" y="3719513"/>
                        <a:ext cx="3278187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1884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455253"/>
              </p:ext>
            </p:extLst>
          </p:nvPr>
        </p:nvGraphicFramePr>
        <p:xfrm>
          <a:off x="647700" y="4175125"/>
          <a:ext cx="15652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63" name="Equation" r:id="rId29" imgW="812520" imgH="203040" progId="Equation.DSMT4">
                  <p:embed/>
                </p:oleObj>
              </mc:Choice>
              <mc:Fallback>
                <p:oleObj name="Equation" r:id="rId29" imgW="8125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4175125"/>
                        <a:ext cx="156527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1885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098709"/>
              </p:ext>
            </p:extLst>
          </p:nvPr>
        </p:nvGraphicFramePr>
        <p:xfrm>
          <a:off x="2389188" y="4187825"/>
          <a:ext cx="368935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64" name="Equation" r:id="rId31" imgW="1917360" imgH="203040" progId="Equation.DSMT4">
                  <p:embed/>
                </p:oleObj>
              </mc:Choice>
              <mc:Fallback>
                <p:oleObj name="Equation" r:id="rId31" imgW="19173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9188" y="4187825"/>
                        <a:ext cx="368935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1886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820903"/>
              </p:ext>
            </p:extLst>
          </p:nvPr>
        </p:nvGraphicFramePr>
        <p:xfrm>
          <a:off x="6265863" y="4191000"/>
          <a:ext cx="21748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65" name="Equation" r:id="rId33" imgW="1130040" imgH="215640" progId="Equation.DSMT4">
                  <p:embed/>
                </p:oleObj>
              </mc:Choice>
              <mc:Fallback>
                <p:oleObj name="Equation" r:id="rId33" imgW="11300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5863" y="4191000"/>
                        <a:ext cx="217487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1887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8776181"/>
              </p:ext>
            </p:extLst>
          </p:nvPr>
        </p:nvGraphicFramePr>
        <p:xfrm>
          <a:off x="636588" y="4622800"/>
          <a:ext cx="31273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66" name="Equation" r:id="rId35" imgW="1625400" imgH="215640" progId="Equation.DSMT4">
                  <p:embed/>
                </p:oleObj>
              </mc:Choice>
              <mc:Fallback>
                <p:oleObj name="Equation" r:id="rId35" imgW="16254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588" y="4622800"/>
                        <a:ext cx="312737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1888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27244"/>
              </p:ext>
            </p:extLst>
          </p:nvPr>
        </p:nvGraphicFramePr>
        <p:xfrm>
          <a:off x="3895725" y="4633913"/>
          <a:ext cx="4227513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67" name="Equation" r:id="rId37" imgW="2197080" imgH="203040" progId="Equation.DSMT4">
                  <p:embed/>
                </p:oleObj>
              </mc:Choice>
              <mc:Fallback>
                <p:oleObj name="Equation" r:id="rId37" imgW="21970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5725" y="4633913"/>
                        <a:ext cx="4227513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1889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567142"/>
              </p:ext>
            </p:extLst>
          </p:nvPr>
        </p:nvGraphicFramePr>
        <p:xfrm>
          <a:off x="649288" y="5054600"/>
          <a:ext cx="3103562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68" name="Equation" r:id="rId39" imgW="1612800" imgH="215640" progId="Equation.DSMT4">
                  <p:embed/>
                </p:oleObj>
              </mc:Choice>
              <mc:Fallback>
                <p:oleObj name="Equation" r:id="rId39" imgW="16128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88" y="5054600"/>
                        <a:ext cx="3103562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1890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017513"/>
              </p:ext>
            </p:extLst>
          </p:nvPr>
        </p:nvGraphicFramePr>
        <p:xfrm>
          <a:off x="3900488" y="5065713"/>
          <a:ext cx="3348037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69" name="Equation" r:id="rId41" imgW="1739880" imgH="203040" progId="Equation.DSMT4">
                  <p:embed/>
                </p:oleObj>
              </mc:Choice>
              <mc:Fallback>
                <p:oleObj name="Equation" r:id="rId41" imgW="17398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88" y="5065713"/>
                        <a:ext cx="3348037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1891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6451541"/>
              </p:ext>
            </p:extLst>
          </p:nvPr>
        </p:nvGraphicFramePr>
        <p:xfrm>
          <a:off x="673100" y="5556250"/>
          <a:ext cx="4618038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70" name="Equation" r:id="rId43" imgW="2400120" imgH="215640" progId="Equation.DSMT4">
                  <p:embed/>
                </p:oleObj>
              </mc:Choice>
              <mc:Fallback>
                <p:oleObj name="Equation" r:id="rId43" imgW="24001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00" y="5556250"/>
                        <a:ext cx="4618038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1892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264549"/>
              </p:ext>
            </p:extLst>
          </p:nvPr>
        </p:nvGraphicFramePr>
        <p:xfrm>
          <a:off x="5499100" y="5567363"/>
          <a:ext cx="251618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71" name="Equation" r:id="rId45" imgW="1307880" imgH="203040" progId="Equation.DSMT4">
                  <p:embed/>
                </p:oleObj>
              </mc:Choice>
              <mc:Fallback>
                <p:oleObj name="Equation" r:id="rId45" imgW="13078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9100" y="5567363"/>
                        <a:ext cx="2516188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1893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320439"/>
              </p:ext>
            </p:extLst>
          </p:nvPr>
        </p:nvGraphicFramePr>
        <p:xfrm>
          <a:off x="796925" y="6021388"/>
          <a:ext cx="4519613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72" name="Equation" r:id="rId47" imgW="2349360" imgH="241200" progId="Equation.DSMT4">
                  <p:embed/>
                </p:oleObj>
              </mc:Choice>
              <mc:Fallback>
                <p:oleObj name="Equation" r:id="rId47" imgW="23493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925" y="6021388"/>
                        <a:ext cx="4519613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1894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9365504"/>
              </p:ext>
            </p:extLst>
          </p:nvPr>
        </p:nvGraphicFramePr>
        <p:xfrm>
          <a:off x="5403850" y="6021388"/>
          <a:ext cx="3373438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73" name="Equation" r:id="rId49" imgW="1752480" imgH="215640" progId="Equation.DSMT4">
                  <p:embed/>
                </p:oleObj>
              </mc:Choice>
              <mc:Fallback>
                <p:oleObj name="Equation" r:id="rId49" imgW="17524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3850" y="6021388"/>
                        <a:ext cx="3373438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1895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4045090"/>
              </p:ext>
            </p:extLst>
          </p:nvPr>
        </p:nvGraphicFramePr>
        <p:xfrm>
          <a:off x="107950" y="6442075"/>
          <a:ext cx="4106863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74" name="Equation" r:id="rId51" imgW="2133360" imgH="228600" progId="Equation.DSMT4">
                  <p:embed/>
                </p:oleObj>
              </mc:Choice>
              <mc:Fallback>
                <p:oleObj name="Equation" r:id="rId51" imgW="2133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6442075"/>
                        <a:ext cx="4106863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1896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0182552"/>
              </p:ext>
            </p:extLst>
          </p:nvPr>
        </p:nvGraphicFramePr>
        <p:xfrm>
          <a:off x="4410075" y="6453188"/>
          <a:ext cx="1905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75" name="Equation" r:id="rId53" imgW="990360" imgH="215640" progId="Equation.DSMT4">
                  <p:embed/>
                </p:oleObj>
              </mc:Choice>
              <mc:Fallback>
                <p:oleObj name="Equation" r:id="rId53" imgW="9903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0075" y="6453188"/>
                        <a:ext cx="19050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1897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953198"/>
              </p:ext>
            </p:extLst>
          </p:nvPr>
        </p:nvGraphicFramePr>
        <p:xfrm>
          <a:off x="6472238" y="6464300"/>
          <a:ext cx="1587500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76" name="Equation" r:id="rId55" imgW="825480" imgH="203040" progId="Equation.DSMT4">
                  <p:embed/>
                </p:oleObj>
              </mc:Choice>
              <mc:Fallback>
                <p:oleObj name="Equation" r:id="rId55" imgW="825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2238" y="6464300"/>
                        <a:ext cx="1587500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980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61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61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761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761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761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761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761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761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761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761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0"/>
                                        <p:tgtEl>
                                          <p:spTgt spid="761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0"/>
                                        <p:tgtEl>
                                          <p:spTgt spid="761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761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761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000"/>
                                        <p:tgtEl>
                                          <p:spTgt spid="761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000"/>
                                        <p:tgtEl>
                                          <p:spTgt spid="761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000"/>
                                        <p:tgtEl>
                                          <p:spTgt spid="761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000"/>
                                        <p:tgtEl>
                                          <p:spTgt spid="761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000"/>
                                        <p:tgtEl>
                                          <p:spTgt spid="761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000"/>
                                        <p:tgtEl>
                                          <p:spTgt spid="761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000"/>
                                        <p:tgtEl>
                                          <p:spTgt spid="761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2000"/>
                                        <p:tgtEl>
                                          <p:spTgt spid="761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000"/>
                                        <p:tgtEl>
                                          <p:spTgt spid="761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858" name="Object 10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3067180"/>
              </p:ext>
            </p:extLst>
          </p:nvPr>
        </p:nvGraphicFramePr>
        <p:xfrm>
          <a:off x="539750" y="2924175"/>
          <a:ext cx="6605588" cy="255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34" name="Equation" r:id="rId3" imgW="6603840" imgH="2552400" progId="Equation.DSMT4">
                  <p:embed/>
                </p:oleObj>
              </mc:Choice>
              <mc:Fallback>
                <p:oleObj name="Equation" r:id="rId3" imgW="6603840" imgH="255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924175"/>
                        <a:ext cx="6605588" cy="255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Text Box 2"/>
          <p:cNvSpPr txBox="1">
            <a:spLocks noChangeArrowheads="1"/>
          </p:cNvSpPr>
          <p:nvPr/>
        </p:nvSpPr>
        <p:spPr bwMode="auto">
          <a:xfrm>
            <a:off x="762000" y="928688"/>
            <a:ext cx="2362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</a:rPr>
              <a:t>于是可得</a:t>
            </a:r>
            <a:r>
              <a:rPr kumimoji="1" lang="en-US" altLang="zh-CN" sz="2800" b="1">
                <a:latin typeface="Times New Roman" pitchFamily="18" charset="0"/>
              </a:rPr>
              <a:t>,</a:t>
            </a:r>
          </a:p>
        </p:txBody>
      </p:sp>
      <p:graphicFrame>
        <p:nvGraphicFramePr>
          <p:cNvPr id="8194" name="Object 1024"/>
          <p:cNvGraphicFramePr>
            <a:graphicFrameLocks noChangeAspect="1"/>
          </p:cNvGraphicFramePr>
          <p:nvPr/>
        </p:nvGraphicFramePr>
        <p:xfrm>
          <a:off x="2590800" y="762000"/>
          <a:ext cx="47371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35" name="公式" r:id="rId5" imgW="4736880" imgH="927000" progId="Equation.3">
                  <p:embed/>
                </p:oleObj>
              </mc:Choice>
              <mc:Fallback>
                <p:oleObj name="公式" r:id="rId5" imgW="473688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762000"/>
                        <a:ext cx="47371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57" name="Object 1025"/>
          <p:cNvGraphicFramePr>
            <a:graphicFrameLocks noChangeAspect="1"/>
          </p:cNvGraphicFramePr>
          <p:nvPr/>
        </p:nvGraphicFramePr>
        <p:xfrm>
          <a:off x="762000" y="1905000"/>
          <a:ext cx="7570788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36" name="公式" r:id="rId7" imgW="7569000" imgH="927000" progId="Equation.3">
                  <p:embed/>
                </p:oleObj>
              </mc:Choice>
              <mc:Fallback>
                <p:oleObj name="公式" r:id="rId7" imgW="756900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905000"/>
                        <a:ext cx="7570788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762000" y="3352800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例</a:t>
            </a:r>
            <a:r>
              <a:rPr kumimoji="1" lang="en-US" altLang="zh-CN" sz="2800" b="1" dirty="0" smtClean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22</a:t>
            </a:r>
            <a:endParaRPr kumimoji="1" lang="en-US" altLang="zh-CN" sz="28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762000" y="5576888"/>
            <a:ext cx="990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006600"/>
                </a:solidFill>
                <a:latin typeface="Times New Roman" pitchFamily="18" charset="0"/>
                <a:ea typeface="黑体" pitchFamily="49" charset="-122"/>
              </a:rPr>
              <a:t>解</a:t>
            </a:r>
          </a:p>
        </p:txBody>
      </p:sp>
      <p:graphicFrame>
        <p:nvGraphicFramePr>
          <p:cNvPr id="121859" name="Object 1027"/>
          <p:cNvGraphicFramePr>
            <a:graphicFrameLocks noChangeAspect="1"/>
          </p:cNvGraphicFramePr>
          <p:nvPr/>
        </p:nvGraphicFramePr>
        <p:xfrm>
          <a:off x="1447800" y="5653088"/>
          <a:ext cx="7227888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37" name="公式" r:id="rId9" imgW="7226280" imgH="444240" progId="Equation.3">
                  <p:embed/>
                </p:oleObj>
              </mc:Choice>
              <mc:Fallback>
                <p:oleObj name="公式" r:id="rId9" imgW="72262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5653088"/>
                        <a:ext cx="7227888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993346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1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"/>
                                        <p:tgtEl>
                                          <p:spTgt spid="6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6" grpId="0" autoUpdateAnimBg="0"/>
      <p:bldP spid="61447" grpId="0" autoUpdateAnimBg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1026"/>
          <p:cNvGraphicFramePr>
            <a:graphicFrameLocks noChangeAspect="1"/>
          </p:cNvGraphicFramePr>
          <p:nvPr/>
        </p:nvGraphicFramePr>
        <p:xfrm>
          <a:off x="762000" y="914400"/>
          <a:ext cx="48133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60" name="公式" r:id="rId3" imgW="4813200" imgH="431640" progId="Equation.3">
                  <p:embed/>
                </p:oleObj>
              </mc:Choice>
              <mc:Fallback>
                <p:oleObj name="公式" r:id="rId3" imgW="48132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914400"/>
                        <a:ext cx="481330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19" name="Object 1027"/>
          <p:cNvGraphicFramePr>
            <a:graphicFrameLocks noChangeAspect="1"/>
          </p:cNvGraphicFramePr>
          <p:nvPr/>
        </p:nvGraphicFramePr>
        <p:xfrm>
          <a:off x="1441450" y="1460500"/>
          <a:ext cx="5907088" cy="280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61" name="公式" r:id="rId5" imgW="5905440" imgH="2806560" progId="Equation.3">
                  <p:embed/>
                </p:oleObj>
              </mc:Choice>
              <mc:Fallback>
                <p:oleObj name="公式" r:id="rId5" imgW="5905440" imgH="2806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1450" y="1460500"/>
                        <a:ext cx="5907088" cy="280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0" name="Object 1028"/>
          <p:cNvGraphicFramePr>
            <a:graphicFrameLocks noChangeAspect="1"/>
          </p:cNvGraphicFramePr>
          <p:nvPr/>
        </p:nvGraphicFramePr>
        <p:xfrm>
          <a:off x="1117600" y="4343400"/>
          <a:ext cx="26416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62" name="公式" r:id="rId7" imgW="2641320" imgH="939600" progId="Equation.3">
                  <p:embed/>
                </p:oleObj>
              </mc:Choice>
              <mc:Fallback>
                <p:oleObj name="公式" r:id="rId7" imgW="264132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7600" y="4343400"/>
                        <a:ext cx="26416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1" name="Object 1029"/>
          <p:cNvGraphicFramePr>
            <a:graphicFrameLocks noChangeAspect="1"/>
          </p:cNvGraphicFramePr>
          <p:nvPr/>
        </p:nvGraphicFramePr>
        <p:xfrm>
          <a:off x="4089400" y="4368800"/>
          <a:ext cx="40640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63" name="公式" r:id="rId9" imgW="4063680" imgH="965160" progId="Equation.3">
                  <p:embed/>
                </p:oleObj>
              </mc:Choice>
              <mc:Fallback>
                <p:oleObj name="公式" r:id="rId9" imgW="4063680" imgH="965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9400" y="4368800"/>
                        <a:ext cx="40640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2" name="Object 1030"/>
          <p:cNvGraphicFramePr>
            <a:graphicFrameLocks noChangeAspect="1"/>
          </p:cNvGraphicFramePr>
          <p:nvPr/>
        </p:nvGraphicFramePr>
        <p:xfrm>
          <a:off x="1143000" y="5410200"/>
          <a:ext cx="5907088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64" name="公式" r:id="rId11" imgW="5905440" imgH="977760" progId="Equation.3">
                  <p:embed/>
                </p:oleObj>
              </mc:Choice>
              <mc:Fallback>
                <p:oleObj name="公式" r:id="rId11" imgW="5905440" imgH="977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410200"/>
                        <a:ext cx="5907088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526853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0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228600" y="381000"/>
            <a:ext cx="6511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3399"/>
                </a:solidFill>
              </a:rPr>
              <a:t>例</a:t>
            </a:r>
            <a:r>
              <a:rPr lang="en-US" altLang="zh-CN" b="1" dirty="0" smtClean="0">
                <a:solidFill>
                  <a:srgbClr val="FF3399"/>
                </a:solidFill>
              </a:rPr>
              <a:t>23</a:t>
            </a:r>
            <a:endParaRPr lang="en-US" altLang="zh-CN" sz="1800" b="1" dirty="0">
              <a:solidFill>
                <a:srgbClr val="FF3399"/>
              </a:solidFill>
            </a:endParaRPr>
          </a:p>
        </p:txBody>
      </p:sp>
      <p:graphicFrame>
        <p:nvGraphicFramePr>
          <p:cNvPr id="60422" name="Object 6"/>
          <p:cNvGraphicFramePr>
            <a:graphicFrameLocks noChangeAspect="1"/>
          </p:cNvGraphicFramePr>
          <p:nvPr/>
        </p:nvGraphicFramePr>
        <p:xfrm>
          <a:off x="1143000" y="228600"/>
          <a:ext cx="236220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74" name="Equation" r:id="rId3" imgW="1155700" imgH="330200" progId="Equation.DSMT4">
                  <p:embed/>
                </p:oleObj>
              </mc:Choice>
              <mc:Fallback>
                <p:oleObj name="Equation" r:id="rId3" imgW="1155700" imgH="330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28600"/>
                        <a:ext cx="2362200" cy="682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1" name="Object 5"/>
          <p:cNvGraphicFramePr>
            <a:graphicFrameLocks noChangeAspect="1"/>
          </p:cNvGraphicFramePr>
          <p:nvPr/>
        </p:nvGraphicFramePr>
        <p:xfrm>
          <a:off x="4267200" y="152400"/>
          <a:ext cx="30480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75" name="Equation" r:id="rId5" imgW="1511300" imgH="444500" progId="Equation.DSMT4">
                  <p:embed/>
                </p:oleObj>
              </mc:Choice>
              <mc:Fallback>
                <p:oleObj name="Equation" r:id="rId5" imgW="15113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152400"/>
                        <a:ext cx="3048000" cy="901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3" name="Rectangle 7"/>
          <p:cNvSpPr>
            <a:spLocks noChangeArrowheads="1"/>
          </p:cNvSpPr>
          <p:nvPr/>
        </p:nvSpPr>
        <p:spPr bwMode="auto">
          <a:xfrm>
            <a:off x="842690" y="379512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设</a:t>
            </a:r>
            <a:endParaRPr lang="zh-CN" altLang="en-US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0424" name="Rectangle 8"/>
          <p:cNvSpPr>
            <a:spLocks noChangeArrowheads="1"/>
          </p:cNvSpPr>
          <p:nvPr/>
        </p:nvSpPr>
        <p:spPr bwMode="auto">
          <a:xfrm>
            <a:off x="3429000" y="3810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，求</a:t>
            </a:r>
            <a:endParaRPr lang="zh-CN" altLang="en-US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0425" name="Rectangle 9"/>
          <p:cNvSpPr>
            <a:spLocks noChangeArrowheads="1"/>
          </p:cNvSpPr>
          <p:nvPr/>
        </p:nvSpPr>
        <p:spPr bwMode="auto">
          <a:xfrm>
            <a:off x="6858000" y="381000"/>
            <a:ext cx="260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zh-CN" b="1">
              <a:latin typeface="Arial" pitchFamily="34" charset="0"/>
            </a:endParaRPr>
          </a:p>
        </p:txBody>
      </p:sp>
      <p:graphicFrame>
        <p:nvGraphicFramePr>
          <p:cNvPr id="60429" name="Object 13"/>
          <p:cNvGraphicFramePr>
            <a:graphicFrameLocks noChangeAspect="1"/>
          </p:cNvGraphicFramePr>
          <p:nvPr/>
        </p:nvGraphicFramePr>
        <p:xfrm>
          <a:off x="1066800" y="1905000"/>
          <a:ext cx="4953000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76" name="Equation" r:id="rId7" imgW="2527200" imgH="444240" progId="Equation.DSMT4">
                  <p:embed/>
                </p:oleObj>
              </mc:Choice>
              <mc:Fallback>
                <p:oleObj name="Equation" r:id="rId7" imgW="25272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905000"/>
                        <a:ext cx="4953000" cy="879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1" name="Object 15"/>
          <p:cNvGraphicFramePr>
            <a:graphicFrameLocks noChangeAspect="1"/>
          </p:cNvGraphicFramePr>
          <p:nvPr/>
        </p:nvGraphicFramePr>
        <p:xfrm>
          <a:off x="1066800" y="2819400"/>
          <a:ext cx="3657600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77" name="Equation" r:id="rId9" imgW="1866090" imgH="444307" progId="Equation.DSMT4">
                  <p:embed/>
                </p:oleObj>
              </mc:Choice>
              <mc:Fallback>
                <p:oleObj name="Equation" r:id="rId9" imgW="1866090" imgH="44430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819400"/>
                        <a:ext cx="3657600" cy="877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3" name="Object 17"/>
          <p:cNvGraphicFramePr>
            <a:graphicFrameLocks noChangeAspect="1"/>
          </p:cNvGraphicFramePr>
          <p:nvPr/>
        </p:nvGraphicFramePr>
        <p:xfrm>
          <a:off x="1066800" y="3787775"/>
          <a:ext cx="2971800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78" name="Equation" r:id="rId11" imgW="1511300" imgH="444500" progId="Equation.DSMT4">
                  <p:embed/>
                </p:oleObj>
              </mc:Choice>
              <mc:Fallback>
                <p:oleObj name="Equation" r:id="rId11" imgW="15113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787775"/>
                        <a:ext cx="2971800" cy="877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36" name="Text Box 20"/>
          <p:cNvSpPr txBox="1">
            <a:spLocks noChangeArrowheads="1"/>
          </p:cNvSpPr>
          <p:nvPr/>
        </p:nvSpPr>
        <p:spPr bwMode="auto">
          <a:xfrm>
            <a:off x="304800" y="1143000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/>
              <a:t>解</a:t>
            </a:r>
          </a:p>
        </p:txBody>
      </p:sp>
      <p:graphicFrame>
        <p:nvGraphicFramePr>
          <p:cNvPr id="60437" name="Object 21"/>
          <p:cNvGraphicFramePr>
            <a:graphicFrameLocks noChangeAspect="1"/>
          </p:cNvGraphicFramePr>
          <p:nvPr/>
        </p:nvGraphicFramePr>
        <p:xfrm>
          <a:off x="1066800" y="1066800"/>
          <a:ext cx="3429000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79" name="Equation" r:id="rId12" imgW="1727200" imgH="419100" progId="Equation.DSMT4">
                  <p:embed/>
                </p:oleObj>
              </mc:Choice>
              <mc:Fallback>
                <p:oleObj name="Equation" r:id="rId12" imgW="17272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066800"/>
                        <a:ext cx="3429000" cy="833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9" name="Object 23"/>
          <p:cNvGraphicFramePr>
            <a:graphicFrameLocks noChangeAspect="1"/>
          </p:cNvGraphicFramePr>
          <p:nvPr/>
        </p:nvGraphicFramePr>
        <p:xfrm>
          <a:off x="1143000" y="4800600"/>
          <a:ext cx="716280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80" name="Equation" r:id="rId14" imgW="3606800" imgH="419100" progId="Equation.DSMT4">
                  <p:embed/>
                </p:oleObj>
              </mc:Choice>
              <mc:Fallback>
                <p:oleObj name="Equation" r:id="rId14" imgW="36068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800600"/>
                        <a:ext cx="7162800" cy="83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42" name="Object 26"/>
          <p:cNvGraphicFramePr>
            <a:graphicFrameLocks noChangeAspect="1"/>
          </p:cNvGraphicFramePr>
          <p:nvPr/>
        </p:nvGraphicFramePr>
        <p:xfrm>
          <a:off x="1143000" y="5715000"/>
          <a:ext cx="14478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81" name="Equation" r:id="rId16" imgW="660400" imgH="228600" progId="Equation.DSMT4">
                  <p:embed/>
                </p:oleObj>
              </mc:Choice>
              <mc:Fallback>
                <p:oleObj name="Equation" r:id="rId16" imgW="660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715000"/>
                        <a:ext cx="1447800" cy="503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069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0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0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0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0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44" name="Object 4"/>
          <p:cNvGraphicFramePr>
            <a:graphicFrameLocks noChangeAspect="1"/>
          </p:cNvGraphicFramePr>
          <p:nvPr/>
        </p:nvGraphicFramePr>
        <p:xfrm>
          <a:off x="1143000" y="633413"/>
          <a:ext cx="2057400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06" name="Equation" r:id="rId3" imgW="1015559" imgH="444307" progId="Equation.DSMT4">
                  <p:embed/>
                </p:oleObj>
              </mc:Choice>
              <mc:Fallback>
                <p:oleObj name="Equation" r:id="rId3" imgW="1015559" imgH="44430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633413"/>
                        <a:ext cx="2057400" cy="903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9" name="Rectangle 9"/>
          <p:cNvSpPr>
            <a:spLocks noChangeArrowheads="1"/>
          </p:cNvSpPr>
          <p:nvPr/>
        </p:nvSpPr>
        <p:spPr bwMode="auto">
          <a:xfrm>
            <a:off x="685800" y="83820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求</a:t>
            </a:r>
            <a:endParaRPr lang="zh-CN" altLang="en-US" b="1">
              <a:solidFill>
                <a:srgbClr val="000000"/>
              </a:solidFill>
              <a:latin typeface="Arial" pitchFamily="34" charset="0"/>
            </a:endParaRPr>
          </a:p>
        </p:txBody>
      </p:sp>
      <p:graphicFrame>
        <p:nvGraphicFramePr>
          <p:cNvPr id="6144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7058117"/>
              </p:ext>
            </p:extLst>
          </p:nvPr>
        </p:nvGraphicFramePr>
        <p:xfrm>
          <a:off x="1725960" y="228600"/>
          <a:ext cx="6858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07" name="Equation" r:id="rId5" imgW="342751" imgH="203112" progId="Equation.DSMT4">
                  <p:embed/>
                </p:oleObj>
              </mc:Choice>
              <mc:Fallback>
                <p:oleObj name="Equation" r:id="rId5" imgW="342751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5960" y="228600"/>
                        <a:ext cx="685800" cy="40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5" name="Object 5"/>
          <p:cNvGraphicFramePr>
            <a:graphicFrameLocks noChangeAspect="1"/>
          </p:cNvGraphicFramePr>
          <p:nvPr/>
        </p:nvGraphicFramePr>
        <p:xfrm>
          <a:off x="5410200" y="0"/>
          <a:ext cx="2971800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08" name="Equation" r:id="rId7" imgW="1460500" imgH="419100" progId="Equation.DSMT4">
                  <p:embed/>
                </p:oleObj>
              </mc:Choice>
              <mc:Fallback>
                <p:oleObj name="Equation" r:id="rId7" imgW="14605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0"/>
                        <a:ext cx="2971800" cy="855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7" name="Rectangle 7"/>
          <p:cNvSpPr>
            <a:spLocks noChangeArrowheads="1"/>
          </p:cNvSpPr>
          <p:nvPr/>
        </p:nvSpPr>
        <p:spPr bwMode="auto">
          <a:xfrm>
            <a:off x="1346746" y="15240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设</a:t>
            </a:r>
            <a:endParaRPr lang="zh-CN" altLang="en-US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2380456" y="152400"/>
            <a:ext cx="449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具有连续的二阶偏导数，且</a:t>
            </a:r>
            <a:endParaRPr lang="zh-CN" altLang="en-US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1451" name="Rectangle 11"/>
          <p:cNvSpPr>
            <a:spLocks noChangeArrowheads="1"/>
          </p:cNvSpPr>
          <p:nvPr/>
        </p:nvSpPr>
        <p:spPr bwMode="auto">
          <a:xfrm>
            <a:off x="449667" y="188640"/>
            <a:ext cx="8819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3399"/>
                </a:solidFill>
              </a:rPr>
              <a:t>练习：</a:t>
            </a:r>
            <a:endParaRPr lang="en-US" altLang="zh-CN" sz="1800" b="1" dirty="0">
              <a:solidFill>
                <a:srgbClr val="FF3399"/>
              </a:solidFill>
            </a:endParaRPr>
          </a:p>
        </p:txBody>
      </p:sp>
      <p:graphicFrame>
        <p:nvGraphicFramePr>
          <p:cNvPr id="61453" name="Object 13"/>
          <p:cNvGraphicFramePr>
            <a:graphicFrameLocks noChangeAspect="1"/>
          </p:cNvGraphicFramePr>
          <p:nvPr/>
        </p:nvGraphicFramePr>
        <p:xfrm>
          <a:off x="1143000" y="1600200"/>
          <a:ext cx="662940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09" name="Equation" r:id="rId9" imgW="3314700" imgH="431800" progId="Equation.DSMT4">
                  <p:embed/>
                </p:oleObj>
              </mc:Choice>
              <mc:Fallback>
                <p:oleObj name="Equation" r:id="rId9" imgW="33147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600200"/>
                        <a:ext cx="6629400" cy="860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5" name="Object 15"/>
          <p:cNvGraphicFramePr>
            <a:graphicFrameLocks noChangeAspect="1"/>
          </p:cNvGraphicFramePr>
          <p:nvPr/>
        </p:nvGraphicFramePr>
        <p:xfrm>
          <a:off x="228600" y="2438400"/>
          <a:ext cx="891540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10" name="Equation" r:id="rId11" imgW="4495800" imgH="457200" progId="Equation.DSMT4">
                  <p:embed/>
                </p:oleObj>
              </mc:Choice>
              <mc:Fallback>
                <p:oleObj name="Equation" r:id="rId11" imgW="44958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438400"/>
                        <a:ext cx="8915400" cy="908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7" name="Object 17"/>
          <p:cNvGraphicFramePr>
            <a:graphicFrameLocks noChangeAspect="1"/>
          </p:cNvGraphicFramePr>
          <p:nvPr/>
        </p:nvGraphicFramePr>
        <p:xfrm>
          <a:off x="228600" y="3352800"/>
          <a:ext cx="5562600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11" name="Equation" r:id="rId13" imgW="2743200" imgH="482600" progId="Equation.DSMT4">
                  <p:embed/>
                </p:oleObj>
              </mc:Choice>
              <mc:Fallback>
                <p:oleObj name="Equation" r:id="rId13" imgW="27432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352800"/>
                        <a:ext cx="5562600" cy="985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9" name="Object 19"/>
          <p:cNvGraphicFramePr>
            <a:graphicFrameLocks noChangeAspect="1"/>
          </p:cNvGraphicFramePr>
          <p:nvPr/>
        </p:nvGraphicFramePr>
        <p:xfrm>
          <a:off x="228600" y="4343400"/>
          <a:ext cx="7848600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12" name="Equation" r:id="rId15" imgW="3810000" imgH="482600" progId="Equation.DSMT4">
                  <p:embed/>
                </p:oleObj>
              </mc:Choice>
              <mc:Fallback>
                <p:oleObj name="Equation" r:id="rId15" imgW="38100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343400"/>
                        <a:ext cx="7848600" cy="1001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61" name="Object 21"/>
          <p:cNvGraphicFramePr>
            <a:graphicFrameLocks noChangeAspect="1"/>
          </p:cNvGraphicFramePr>
          <p:nvPr/>
        </p:nvGraphicFramePr>
        <p:xfrm>
          <a:off x="838200" y="5334000"/>
          <a:ext cx="3657600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13" name="Equation" r:id="rId17" imgW="1739900" imgH="482600" progId="Equation.DSMT4">
                  <p:embed/>
                </p:oleObj>
              </mc:Choice>
              <mc:Fallback>
                <p:oleObj name="Equation" r:id="rId17" imgW="17399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334000"/>
                        <a:ext cx="3657600" cy="1020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63" name="Object 23"/>
          <p:cNvGraphicFramePr>
            <a:graphicFrameLocks noChangeAspect="1"/>
          </p:cNvGraphicFramePr>
          <p:nvPr/>
        </p:nvGraphicFramePr>
        <p:xfrm>
          <a:off x="4572000" y="5410200"/>
          <a:ext cx="37338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14" name="Equation" r:id="rId19" imgW="1866090" imgH="444307" progId="Equation.DSMT4">
                  <p:embed/>
                </p:oleObj>
              </mc:Choice>
              <mc:Fallback>
                <p:oleObj name="Equation" r:id="rId19" imgW="1866090" imgH="44430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410200"/>
                        <a:ext cx="3733800" cy="895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5" name="Text Box 25"/>
          <p:cNvSpPr txBox="1">
            <a:spLocks noChangeArrowheads="1"/>
          </p:cNvSpPr>
          <p:nvPr/>
        </p:nvSpPr>
        <p:spPr bwMode="auto">
          <a:xfrm>
            <a:off x="304800" y="1828800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/>
              <a:t>解：</a:t>
            </a:r>
          </a:p>
        </p:txBody>
      </p:sp>
    </p:spTree>
    <p:extLst>
      <p:ext uri="{BB962C8B-B14F-4D97-AF65-F5344CB8AC3E}">
        <p14:creationId xmlns:p14="http://schemas.microsoft.com/office/powerpoint/2010/main" val="78052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5204364"/>
              </p:ext>
            </p:extLst>
          </p:nvPr>
        </p:nvGraphicFramePr>
        <p:xfrm>
          <a:off x="1405136" y="228600"/>
          <a:ext cx="259080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54" name="Equation" r:id="rId3" imgW="1079500" imgH="228600" progId="Equation.DSMT4">
                  <p:embed/>
                </p:oleObj>
              </mc:Choice>
              <mc:Fallback>
                <p:oleObj name="Equation" r:id="rId3" imgW="10795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5136" y="228600"/>
                        <a:ext cx="2590800" cy="550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2" name="Object 6"/>
          <p:cNvGraphicFramePr>
            <a:graphicFrameLocks noChangeAspect="1"/>
          </p:cNvGraphicFramePr>
          <p:nvPr/>
        </p:nvGraphicFramePr>
        <p:xfrm>
          <a:off x="4648200" y="304800"/>
          <a:ext cx="16764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55" name="Equation" r:id="rId5" imgW="685800" imgH="203200" progId="Equation.DSMT4">
                  <p:embed/>
                </p:oleObj>
              </mc:Choice>
              <mc:Fallback>
                <p:oleObj name="Equation" r:id="rId5" imgW="6858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304800"/>
                        <a:ext cx="1676400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1" name="Object 5"/>
          <p:cNvGraphicFramePr>
            <a:graphicFrameLocks noChangeAspect="1"/>
          </p:cNvGraphicFramePr>
          <p:nvPr/>
        </p:nvGraphicFramePr>
        <p:xfrm>
          <a:off x="685800" y="762000"/>
          <a:ext cx="31242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56" name="Equation" r:id="rId7" imgW="1384300" imgH="228600" progId="Equation.DSMT4">
                  <p:embed/>
                </p:oleObj>
              </mc:Choice>
              <mc:Fallback>
                <p:oleObj name="Equation" r:id="rId7" imgW="13843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762000"/>
                        <a:ext cx="3124200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2797251"/>
              </p:ext>
            </p:extLst>
          </p:nvPr>
        </p:nvGraphicFramePr>
        <p:xfrm>
          <a:off x="6084168" y="762000"/>
          <a:ext cx="1066800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57" name="Equation" r:id="rId9" imgW="545863" imgH="228501" progId="Equation.DSMT4">
                  <p:embed/>
                </p:oleObj>
              </mc:Choice>
              <mc:Fallback>
                <p:oleObj name="Equation" r:id="rId9" imgW="545863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168" y="762000"/>
                        <a:ext cx="1066800" cy="449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4" name="Rectangle 8"/>
          <p:cNvSpPr>
            <a:spLocks noChangeArrowheads="1"/>
          </p:cNvSpPr>
          <p:nvPr/>
        </p:nvSpPr>
        <p:spPr bwMode="auto">
          <a:xfrm>
            <a:off x="832520" y="30480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已知</a:t>
            </a:r>
            <a:endParaRPr lang="zh-CN" altLang="en-US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5545" name="Rectangle 9"/>
          <p:cNvSpPr>
            <a:spLocks noChangeArrowheads="1"/>
          </p:cNvSpPr>
          <p:nvPr/>
        </p:nvSpPr>
        <p:spPr bwMode="auto">
          <a:xfrm>
            <a:off x="3840088" y="304800"/>
            <a:ext cx="152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，其中</a:t>
            </a:r>
            <a:endParaRPr lang="zh-CN" altLang="en-US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5546" name="Rectangle 10"/>
          <p:cNvSpPr>
            <a:spLocks noChangeArrowheads="1"/>
          </p:cNvSpPr>
          <p:nvPr/>
        </p:nvSpPr>
        <p:spPr bwMode="auto">
          <a:xfrm>
            <a:off x="6400800" y="3048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是由</a:t>
            </a:r>
            <a:endParaRPr lang="zh-CN" altLang="en-US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5547" name="Rectangle 11"/>
          <p:cNvSpPr>
            <a:spLocks noChangeArrowheads="1"/>
          </p:cNvSpPr>
          <p:nvPr/>
        </p:nvSpPr>
        <p:spPr bwMode="auto">
          <a:xfrm>
            <a:off x="3810000" y="762000"/>
            <a:ext cx="312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所确定的隐函数，求</a:t>
            </a:r>
            <a:endParaRPr lang="zh-CN" altLang="en-US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5549" name="Rectangle 13"/>
          <p:cNvSpPr>
            <a:spLocks noChangeArrowheads="1"/>
          </p:cNvSpPr>
          <p:nvPr/>
        </p:nvSpPr>
        <p:spPr bwMode="auto">
          <a:xfrm>
            <a:off x="228600" y="332656"/>
            <a:ext cx="6511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3399"/>
                </a:solidFill>
              </a:rPr>
              <a:t>例</a:t>
            </a:r>
            <a:r>
              <a:rPr lang="en-US" altLang="zh-CN" b="1" dirty="0" smtClean="0">
                <a:solidFill>
                  <a:srgbClr val="FF3399"/>
                </a:solidFill>
              </a:rPr>
              <a:t>24</a:t>
            </a:r>
            <a:endParaRPr lang="en-US" altLang="zh-CN" sz="1800" b="1" dirty="0">
              <a:solidFill>
                <a:srgbClr val="FF3399"/>
              </a:solidFill>
            </a:endParaRPr>
          </a:p>
        </p:txBody>
      </p:sp>
      <p:graphicFrame>
        <p:nvGraphicFramePr>
          <p:cNvPr id="65551" name="Object 15"/>
          <p:cNvGraphicFramePr>
            <a:graphicFrameLocks noChangeAspect="1"/>
          </p:cNvGraphicFramePr>
          <p:nvPr/>
        </p:nvGraphicFramePr>
        <p:xfrm>
          <a:off x="838200" y="1371600"/>
          <a:ext cx="31242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58" name="Equation" r:id="rId11" imgW="1320480" imgH="228600" progId="Equation.DSMT4">
                  <p:embed/>
                </p:oleObj>
              </mc:Choice>
              <mc:Fallback>
                <p:oleObj name="Equation" r:id="rId11" imgW="1320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371600"/>
                        <a:ext cx="312420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53" name="Object 17"/>
          <p:cNvGraphicFramePr>
            <a:graphicFrameLocks noChangeAspect="1"/>
          </p:cNvGraphicFramePr>
          <p:nvPr/>
        </p:nvGraphicFramePr>
        <p:xfrm>
          <a:off x="4038600" y="1371600"/>
          <a:ext cx="3962400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59" name="Equation" r:id="rId13" imgW="1727200" imgH="241300" progId="Equation.DSMT4">
                  <p:embed/>
                </p:oleObj>
              </mc:Choice>
              <mc:Fallback>
                <p:oleObj name="Equation" r:id="rId13" imgW="17272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371600"/>
                        <a:ext cx="3962400" cy="544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560" name="Group 24"/>
          <p:cNvGrpSpPr>
            <a:grpSpLocks/>
          </p:cNvGrpSpPr>
          <p:nvPr/>
        </p:nvGrpSpPr>
        <p:grpSpPr bwMode="auto">
          <a:xfrm>
            <a:off x="914400" y="2057400"/>
            <a:ext cx="6467475" cy="504825"/>
            <a:chOff x="528" y="1632"/>
            <a:chExt cx="4074" cy="318"/>
          </a:xfrm>
        </p:grpSpPr>
        <p:graphicFrame>
          <p:nvGraphicFramePr>
            <p:cNvPr id="65556" name="Object 20"/>
            <p:cNvGraphicFramePr>
              <a:graphicFrameLocks noChangeAspect="1"/>
            </p:cNvGraphicFramePr>
            <p:nvPr/>
          </p:nvGraphicFramePr>
          <p:xfrm>
            <a:off x="1008" y="1632"/>
            <a:ext cx="1920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760" name="Equation" r:id="rId15" imgW="1384300" imgH="228600" progId="Equation.DSMT4">
                    <p:embed/>
                  </p:oleObj>
                </mc:Choice>
                <mc:Fallback>
                  <p:oleObj name="Equation" r:id="rId15" imgW="13843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632"/>
                          <a:ext cx="1920" cy="31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55" name="Object 19"/>
            <p:cNvGraphicFramePr>
              <a:graphicFrameLocks noChangeAspect="1"/>
            </p:cNvGraphicFramePr>
            <p:nvPr/>
          </p:nvGraphicFramePr>
          <p:xfrm>
            <a:off x="3504" y="1680"/>
            <a:ext cx="20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761" name="Equation" r:id="rId16" imgW="126835" imgH="139518" progId="Equation.DSMT4">
                    <p:embed/>
                  </p:oleObj>
                </mc:Choice>
                <mc:Fallback>
                  <p:oleObj name="Equation" r:id="rId16" imgW="126835" imgH="139518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1680"/>
                          <a:ext cx="208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557" name="Rectangle 21"/>
            <p:cNvSpPr>
              <a:spLocks noChangeArrowheads="1"/>
            </p:cNvSpPr>
            <p:nvPr/>
          </p:nvSpPr>
          <p:spPr bwMode="auto">
            <a:xfrm>
              <a:off x="528" y="1632"/>
              <a:ext cx="5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zh-CN" altLang="en-US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方程</a:t>
              </a:r>
              <a:endParaRPr lang="zh-CN" altLang="en-US" b="1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5558" name="Rectangle 22"/>
            <p:cNvSpPr>
              <a:spLocks noChangeArrowheads="1"/>
            </p:cNvSpPr>
            <p:nvPr/>
          </p:nvSpPr>
          <p:spPr bwMode="auto">
            <a:xfrm>
              <a:off x="2880" y="1632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zh-CN" altLang="en-US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两边对</a:t>
              </a:r>
              <a:endParaRPr lang="zh-CN" altLang="en-US" b="1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5559" name="Rectangle 23"/>
            <p:cNvSpPr>
              <a:spLocks noChangeArrowheads="1"/>
            </p:cNvSpPr>
            <p:nvPr/>
          </p:nvSpPr>
          <p:spPr bwMode="auto">
            <a:xfrm>
              <a:off x="3648" y="1632"/>
              <a:ext cx="95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zh-CN" altLang="en-US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求导，得</a:t>
              </a:r>
              <a:r>
                <a:rPr lang="zh-CN" altLang="en-US" b="1">
                  <a:solidFill>
                    <a:srgbClr val="000000"/>
                  </a:solidFill>
                </a:rPr>
                <a:t> </a:t>
              </a:r>
              <a:endParaRPr lang="zh-CN" altLang="en-US" b="1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graphicFrame>
        <p:nvGraphicFramePr>
          <p:cNvPr id="65561" name="Object 25"/>
          <p:cNvGraphicFramePr>
            <a:graphicFrameLocks noChangeAspect="1"/>
          </p:cNvGraphicFramePr>
          <p:nvPr/>
        </p:nvGraphicFramePr>
        <p:xfrm>
          <a:off x="1600200" y="2667000"/>
          <a:ext cx="3657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62" name="Equation" r:id="rId18" imgW="1651000" imgH="228600" progId="Equation.DSMT4">
                  <p:embed/>
                </p:oleObj>
              </mc:Choice>
              <mc:Fallback>
                <p:oleObj name="Equation" r:id="rId18" imgW="1651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667000"/>
                        <a:ext cx="365760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63" name="Object 27"/>
          <p:cNvGraphicFramePr>
            <a:graphicFrameLocks noChangeAspect="1"/>
          </p:cNvGraphicFramePr>
          <p:nvPr/>
        </p:nvGraphicFramePr>
        <p:xfrm>
          <a:off x="1143000" y="3276600"/>
          <a:ext cx="2133600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63" name="Equation" r:id="rId20" imgW="1079280" imgH="419040" progId="Equation.DSMT4">
                  <p:embed/>
                </p:oleObj>
              </mc:Choice>
              <mc:Fallback>
                <p:oleObj name="Equation" r:id="rId20" imgW="107928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276600"/>
                        <a:ext cx="2133600" cy="827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65" name="Object 29"/>
          <p:cNvGraphicFramePr>
            <a:graphicFrameLocks noChangeAspect="1"/>
          </p:cNvGraphicFramePr>
          <p:nvPr/>
        </p:nvGraphicFramePr>
        <p:xfrm>
          <a:off x="3429000" y="3200400"/>
          <a:ext cx="3886200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64" name="Equation" r:id="rId22" imgW="1892160" imgH="482400" progId="Equation.DSMT4">
                  <p:embed/>
                </p:oleObj>
              </mc:Choice>
              <mc:Fallback>
                <p:oleObj name="Equation" r:id="rId22" imgW="189216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200400"/>
                        <a:ext cx="3886200" cy="1000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67" name="Object 31"/>
          <p:cNvGraphicFramePr>
            <a:graphicFrameLocks noChangeAspect="1"/>
          </p:cNvGraphicFramePr>
          <p:nvPr/>
        </p:nvGraphicFramePr>
        <p:xfrm>
          <a:off x="1143000" y="4267200"/>
          <a:ext cx="2087563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65" name="Equation" r:id="rId24" imgW="1028520" imgH="228600" progId="Equation.DSMT4">
                  <p:embed/>
                </p:oleObj>
              </mc:Choice>
              <mc:Fallback>
                <p:oleObj name="Equation" r:id="rId24" imgW="10285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267200"/>
                        <a:ext cx="2087563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69" name="Text Box 33"/>
          <p:cNvSpPr txBox="1">
            <a:spLocks noChangeArrowheads="1"/>
          </p:cNvSpPr>
          <p:nvPr/>
        </p:nvSpPr>
        <p:spPr bwMode="auto">
          <a:xfrm>
            <a:off x="304800" y="1371600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/>
              <a:t>解</a:t>
            </a:r>
          </a:p>
        </p:txBody>
      </p:sp>
    </p:spTree>
    <p:extLst>
      <p:ext uri="{BB962C8B-B14F-4D97-AF65-F5344CB8AC3E}">
        <p14:creationId xmlns:p14="http://schemas.microsoft.com/office/powerpoint/2010/main" val="147756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5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5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5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5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229" name="Group 29"/>
          <p:cNvGrpSpPr>
            <a:grpSpLocks/>
          </p:cNvGrpSpPr>
          <p:nvPr/>
        </p:nvGrpSpPr>
        <p:grpSpPr bwMode="auto">
          <a:xfrm>
            <a:off x="468312" y="549275"/>
            <a:ext cx="8207375" cy="1212850"/>
            <a:chOff x="295" y="346"/>
            <a:chExt cx="5170" cy="764"/>
          </a:xfrm>
        </p:grpSpPr>
        <p:sp>
          <p:nvSpPr>
            <p:cNvPr id="179202" name="Text Box 2"/>
            <p:cNvSpPr txBox="1">
              <a:spLocks noChangeArrowheads="1"/>
            </p:cNvSpPr>
            <p:nvPr/>
          </p:nvSpPr>
          <p:spPr bwMode="auto">
            <a:xfrm>
              <a:off x="295" y="346"/>
              <a:ext cx="5170" cy="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lnSpc>
                  <a:spcPct val="130000"/>
                </a:lnSpc>
              </a:pPr>
              <a:r>
                <a:rPr lang="zh-CN" altLang="en-US" sz="2800" dirty="0" smtClean="0">
                  <a:solidFill>
                    <a:srgbClr val="990099"/>
                  </a:solidFill>
                  <a:latin typeface="Times New Roman" pitchFamily="18" charset="0"/>
                </a:rPr>
                <a:t>例</a:t>
              </a:r>
              <a:r>
                <a:rPr lang="en-US" altLang="zh-CN" sz="2800" dirty="0" smtClean="0">
                  <a:solidFill>
                    <a:srgbClr val="990099"/>
                  </a:solidFill>
                  <a:latin typeface="Times New Roman" pitchFamily="18" charset="0"/>
                </a:rPr>
                <a:t>25  </a:t>
              </a:r>
              <a:r>
                <a:rPr lang="zh-CN" altLang="en-US" sz="2800" dirty="0">
                  <a:solidFill>
                    <a:srgbClr val="990099"/>
                  </a:solidFill>
                  <a:latin typeface="Times New Roman" pitchFamily="18" charset="0"/>
                </a:rPr>
                <a:t>设                                  ，其中                    是</a:t>
              </a:r>
              <a:r>
                <a:rPr lang="zh-CN" altLang="en-US" sz="2800" dirty="0" smtClean="0">
                  <a:solidFill>
                    <a:srgbClr val="990099"/>
                  </a:solidFill>
                  <a:latin typeface="Times New Roman" pitchFamily="18" charset="0"/>
                </a:rPr>
                <a:t>方程                              确定</a:t>
              </a:r>
              <a:r>
                <a:rPr lang="zh-CN" altLang="en-US" sz="2800" dirty="0">
                  <a:solidFill>
                    <a:srgbClr val="990099"/>
                  </a:solidFill>
                  <a:latin typeface="Times New Roman" pitchFamily="18" charset="0"/>
                </a:rPr>
                <a:t>的隐函数，求</a:t>
              </a:r>
            </a:p>
          </p:txBody>
        </p:sp>
        <p:graphicFrame>
          <p:nvGraphicFramePr>
            <p:cNvPr id="179203" name="Object 3"/>
            <p:cNvGraphicFramePr>
              <a:graphicFrameLocks noChangeAspect="1"/>
            </p:cNvGraphicFramePr>
            <p:nvPr/>
          </p:nvGraphicFramePr>
          <p:xfrm>
            <a:off x="1156" y="436"/>
            <a:ext cx="1678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090" name="公式" r:id="rId3" imgW="1218960" imgH="203040" progId="Equation.3">
                    <p:embed/>
                  </p:oleObj>
                </mc:Choice>
                <mc:Fallback>
                  <p:oleObj name="公式" r:id="rId3" imgW="121896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6" y="436"/>
                          <a:ext cx="1678" cy="2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9216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65501162"/>
                </p:ext>
              </p:extLst>
            </p:nvPr>
          </p:nvGraphicFramePr>
          <p:xfrm>
            <a:off x="3799" y="391"/>
            <a:ext cx="1031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091" name="公式" r:id="rId5" imgW="749160" imgH="203040" progId="Equation.3">
                    <p:embed/>
                  </p:oleObj>
                </mc:Choice>
                <mc:Fallback>
                  <p:oleObj name="公式" r:id="rId5" imgW="74916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9" y="391"/>
                          <a:ext cx="1031" cy="2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9217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23415307"/>
                </p:ext>
              </p:extLst>
            </p:nvPr>
          </p:nvGraphicFramePr>
          <p:xfrm>
            <a:off x="703" y="736"/>
            <a:ext cx="1504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092" name="公式" r:id="rId7" imgW="1091880" imgH="228600" progId="Equation.3">
                    <p:embed/>
                  </p:oleObj>
                </mc:Choice>
                <mc:Fallback>
                  <p:oleObj name="公式" r:id="rId7" imgW="10918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3" y="736"/>
                          <a:ext cx="1504" cy="31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9218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36552013"/>
                </p:ext>
              </p:extLst>
            </p:nvPr>
          </p:nvGraphicFramePr>
          <p:xfrm>
            <a:off x="4150" y="754"/>
            <a:ext cx="665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093" name="公式" r:id="rId9" imgW="482400" imgH="228600" progId="Equation.3">
                    <p:embed/>
                  </p:oleObj>
                </mc:Choice>
                <mc:Fallback>
                  <p:oleObj name="公式" r:id="rId9" imgW="4824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0" y="754"/>
                          <a:ext cx="665" cy="31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921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374259"/>
              </p:ext>
            </p:extLst>
          </p:nvPr>
        </p:nvGraphicFramePr>
        <p:xfrm>
          <a:off x="733425" y="1916113"/>
          <a:ext cx="38877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94" name="公式" r:id="rId11" imgW="1777680" imgH="228600" progId="Equation.3">
                  <p:embed/>
                </p:oleObj>
              </mc:Choice>
              <mc:Fallback>
                <p:oleObj name="公式" r:id="rId11" imgW="1777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425" y="1916113"/>
                        <a:ext cx="3887788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20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121475"/>
              </p:ext>
            </p:extLst>
          </p:nvPr>
        </p:nvGraphicFramePr>
        <p:xfrm>
          <a:off x="755650" y="2565400"/>
          <a:ext cx="22764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95" name="公式" r:id="rId13" imgW="1041120" imgH="228600" progId="Equation.3">
                  <p:embed/>
                </p:oleObj>
              </mc:Choice>
              <mc:Fallback>
                <p:oleObj name="公式" r:id="rId13" imgW="10411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565400"/>
                        <a:ext cx="2276475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2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6083818"/>
              </p:ext>
            </p:extLst>
          </p:nvPr>
        </p:nvGraphicFramePr>
        <p:xfrm>
          <a:off x="3708400" y="2565400"/>
          <a:ext cx="1082675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96" name="公式" r:id="rId15" imgW="495000" imgH="253800" progId="Equation.3">
                  <p:embed/>
                </p:oleObj>
              </mc:Choice>
              <mc:Fallback>
                <p:oleObj name="公式" r:id="rId15" imgW="4950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2565400"/>
                        <a:ext cx="1082675" cy="560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2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276348"/>
              </p:ext>
            </p:extLst>
          </p:nvPr>
        </p:nvGraphicFramePr>
        <p:xfrm>
          <a:off x="5292725" y="2565400"/>
          <a:ext cx="2082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97" name="公式" r:id="rId17" imgW="952200" imgH="241200" progId="Equation.3">
                  <p:embed/>
                </p:oleObj>
              </mc:Choice>
              <mc:Fallback>
                <p:oleObj name="公式" r:id="rId17" imgW="9522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2565400"/>
                        <a:ext cx="20828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23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8314815"/>
              </p:ext>
            </p:extLst>
          </p:nvPr>
        </p:nvGraphicFramePr>
        <p:xfrm>
          <a:off x="736600" y="3046413"/>
          <a:ext cx="202565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98" name="公式" r:id="rId19" imgW="927000" imgH="444240" progId="Equation.3">
                  <p:embed/>
                </p:oleObj>
              </mc:Choice>
              <mc:Fallback>
                <p:oleObj name="公式" r:id="rId19" imgW="9270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600" y="3046413"/>
                        <a:ext cx="2025650" cy="981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24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28631"/>
              </p:ext>
            </p:extLst>
          </p:nvPr>
        </p:nvGraphicFramePr>
        <p:xfrm>
          <a:off x="2843213" y="3068638"/>
          <a:ext cx="1970087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99" name="公式" r:id="rId21" imgW="901440" imgH="431640" progId="Equation.3">
                  <p:embed/>
                </p:oleObj>
              </mc:Choice>
              <mc:Fallback>
                <p:oleObj name="公式" r:id="rId21" imgW="9014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3068638"/>
                        <a:ext cx="1970087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2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4448728"/>
              </p:ext>
            </p:extLst>
          </p:nvPr>
        </p:nvGraphicFramePr>
        <p:xfrm>
          <a:off x="4859338" y="3068638"/>
          <a:ext cx="1747837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00" name="公式" r:id="rId23" imgW="799920" imgH="431640" progId="Equation.3">
                  <p:embed/>
                </p:oleObj>
              </mc:Choice>
              <mc:Fallback>
                <p:oleObj name="公式" r:id="rId23" imgW="7999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3068638"/>
                        <a:ext cx="1747837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26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4207195"/>
              </p:ext>
            </p:extLst>
          </p:nvPr>
        </p:nvGraphicFramePr>
        <p:xfrm>
          <a:off x="684213" y="4149725"/>
          <a:ext cx="48291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01" name="公式" r:id="rId25" imgW="2209680" imgH="228600" progId="Equation.3">
                  <p:embed/>
                </p:oleObj>
              </mc:Choice>
              <mc:Fallback>
                <p:oleObj name="公式" r:id="rId25" imgW="2209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149725"/>
                        <a:ext cx="4829175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27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615577"/>
              </p:ext>
            </p:extLst>
          </p:nvPr>
        </p:nvGraphicFramePr>
        <p:xfrm>
          <a:off x="1042988" y="4797425"/>
          <a:ext cx="3497262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02" name="公式" r:id="rId27" imgW="1600200" imgH="203040" progId="Equation.3">
                  <p:embed/>
                </p:oleObj>
              </mc:Choice>
              <mc:Fallback>
                <p:oleObj name="公式" r:id="rId27" imgW="1600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797425"/>
                        <a:ext cx="3497262" cy="449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2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3823623"/>
              </p:ext>
            </p:extLst>
          </p:nvPr>
        </p:nvGraphicFramePr>
        <p:xfrm>
          <a:off x="827088" y="5373688"/>
          <a:ext cx="61118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03" name="公式" r:id="rId29" imgW="2793960" imgH="228600" progId="Equation.3">
                  <p:embed/>
                </p:oleObj>
              </mc:Choice>
              <mc:Fallback>
                <p:oleObj name="公式" r:id="rId29" imgW="27939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373688"/>
                        <a:ext cx="6111875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30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660337"/>
              </p:ext>
            </p:extLst>
          </p:nvPr>
        </p:nvGraphicFramePr>
        <p:xfrm>
          <a:off x="4859338" y="4724400"/>
          <a:ext cx="14986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04" name="公式" r:id="rId31" imgW="685800" imgH="228600" progId="Equation.3">
                  <p:embed/>
                </p:oleObj>
              </mc:Choice>
              <mc:Fallback>
                <p:oleObj name="公式" r:id="rId31" imgW="685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4724400"/>
                        <a:ext cx="1498600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913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152400" y="260648"/>
            <a:ext cx="8819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3399"/>
                </a:solidFill>
              </a:rPr>
              <a:t>练习：</a:t>
            </a:r>
            <a:endParaRPr lang="en-US" altLang="zh-CN" sz="1800" b="1" dirty="0">
              <a:solidFill>
                <a:srgbClr val="FF3399"/>
              </a:solidFill>
            </a:endParaRPr>
          </a:p>
        </p:txBody>
      </p:sp>
      <p:graphicFrame>
        <p:nvGraphicFramePr>
          <p:cNvPr id="6349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406607"/>
              </p:ext>
            </p:extLst>
          </p:nvPr>
        </p:nvGraphicFramePr>
        <p:xfrm>
          <a:off x="1442864" y="228600"/>
          <a:ext cx="19050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78" name="Equation" r:id="rId3" imgW="850531" imgH="203112" progId="Equation.DSMT4">
                  <p:embed/>
                </p:oleObj>
              </mc:Choice>
              <mc:Fallback>
                <p:oleObj name="Equation" r:id="rId3" imgW="850531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2864" y="228600"/>
                        <a:ext cx="1905000" cy="450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7" name="Object 9"/>
          <p:cNvGraphicFramePr>
            <a:graphicFrameLocks noChangeAspect="1"/>
          </p:cNvGraphicFramePr>
          <p:nvPr/>
        </p:nvGraphicFramePr>
        <p:xfrm>
          <a:off x="4876800" y="228600"/>
          <a:ext cx="129540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79" name="Equation" r:id="rId5" imgW="571252" imgH="203112" progId="Equation.DSMT4">
                  <p:embed/>
                </p:oleObj>
              </mc:Choice>
              <mc:Fallback>
                <p:oleObj name="Equation" r:id="rId5" imgW="571252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28600"/>
                        <a:ext cx="1295400" cy="455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6" name="Object 8"/>
          <p:cNvGraphicFramePr>
            <a:graphicFrameLocks noChangeAspect="1"/>
          </p:cNvGraphicFramePr>
          <p:nvPr/>
        </p:nvGraphicFramePr>
        <p:xfrm>
          <a:off x="6553200" y="228600"/>
          <a:ext cx="1219200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80" name="Equation" r:id="rId7" imgW="545626" imgH="203024" progId="Equation.DSMT4">
                  <p:embed/>
                </p:oleObj>
              </mc:Choice>
              <mc:Fallback>
                <p:oleObj name="Equation" r:id="rId7" imgW="545626" imgH="20302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228600"/>
                        <a:ext cx="1219200" cy="449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5" name="Object 7"/>
          <p:cNvGraphicFramePr>
            <a:graphicFrameLocks noChangeAspect="1"/>
          </p:cNvGraphicFramePr>
          <p:nvPr/>
        </p:nvGraphicFramePr>
        <p:xfrm>
          <a:off x="1981200" y="711200"/>
          <a:ext cx="167640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81" name="Equation" r:id="rId9" imgW="698500" imgH="228600" progId="Equation.DSMT4">
                  <p:embed/>
                </p:oleObj>
              </mc:Choice>
              <mc:Fallback>
                <p:oleObj name="Equation" r:id="rId9" imgW="6985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711200"/>
                        <a:ext cx="1676400" cy="550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4" name="Object 6"/>
          <p:cNvGraphicFramePr>
            <a:graphicFrameLocks noChangeAspect="1"/>
          </p:cNvGraphicFramePr>
          <p:nvPr/>
        </p:nvGraphicFramePr>
        <p:xfrm>
          <a:off x="4114800" y="685800"/>
          <a:ext cx="1905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82" name="Equation" r:id="rId11" imgW="710891" imgH="203112" progId="Equation.DSMT4">
                  <p:embed/>
                </p:oleObj>
              </mc:Choice>
              <mc:Fallback>
                <p:oleObj name="Equation" r:id="rId11" imgW="710891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685800"/>
                        <a:ext cx="1905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229616"/>
              </p:ext>
            </p:extLst>
          </p:nvPr>
        </p:nvGraphicFramePr>
        <p:xfrm>
          <a:off x="7380312" y="609600"/>
          <a:ext cx="49053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83" name="Equation" r:id="rId13" imgW="228501" imgH="393529" progId="Equation.DSMT4">
                  <p:embed/>
                </p:oleObj>
              </mc:Choice>
              <mc:Fallback>
                <p:oleObj name="Equation" r:id="rId13" imgW="228501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312" y="609600"/>
                        <a:ext cx="490538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9" name="Rectangle 11"/>
          <p:cNvSpPr>
            <a:spLocks noChangeArrowheads="1"/>
          </p:cNvSpPr>
          <p:nvPr/>
        </p:nvSpPr>
        <p:spPr bwMode="auto">
          <a:xfrm>
            <a:off x="1058714" y="22860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设</a:t>
            </a:r>
            <a:endParaRPr lang="zh-CN" altLang="en-US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3500" name="Rectangle 12"/>
          <p:cNvSpPr>
            <a:spLocks noChangeArrowheads="1"/>
          </p:cNvSpPr>
          <p:nvPr/>
        </p:nvSpPr>
        <p:spPr bwMode="auto">
          <a:xfrm>
            <a:off x="3285728" y="228600"/>
            <a:ext cx="243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有连续偏导数，</a:t>
            </a:r>
            <a:endParaRPr lang="zh-CN" altLang="en-US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3501" name="Rectangle 13"/>
          <p:cNvSpPr>
            <a:spLocks noChangeArrowheads="1"/>
          </p:cNvSpPr>
          <p:nvPr/>
        </p:nvSpPr>
        <p:spPr bwMode="auto">
          <a:xfrm>
            <a:off x="6096000" y="22860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endParaRPr lang="zh-CN" altLang="en-US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3502" name="Rectangle 14"/>
          <p:cNvSpPr>
            <a:spLocks noChangeArrowheads="1"/>
          </p:cNvSpPr>
          <p:nvPr/>
        </p:nvSpPr>
        <p:spPr bwMode="auto">
          <a:xfrm>
            <a:off x="304800" y="7620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分别由方程</a:t>
            </a:r>
            <a:endParaRPr lang="zh-CN" altLang="en-US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3503" name="Rectangle 15"/>
          <p:cNvSpPr>
            <a:spLocks noChangeArrowheads="1"/>
          </p:cNvSpPr>
          <p:nvPr/>
        </p:nvSpPr>
        <p:spPr bwMode="auto">
          <a:xfrm>
            <a:off x="3657600" y="76200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endParaRPr lang="zh-CN" altLang="en-US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3504" name="Rectangle 16"/>
          <p:cNvSpPr>
            <a:spLocks noChangeArrowheads="1"/>
          </p:cNvSpPr>
          <p:nvPr/>
        </p:nvSpPr>
        <p:spPr bwMode="auto">
          <a:xfrm>
            <a:off x="6019800" y="76200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所确定，求</a:t>
            </a:r>
            <a:endParaRPr lang="zh-CN" altLang="en-US" b="1">
              <a:solidFill>
                <a:srgbClr val="000000"/>
              </a:solidFill>
              <a:latin typeface="Arial" pitchFamily="34" charset="0"/>
            </a:endParaRPr>
          </a:p>
        </p:txBody>
      </p:sp>
      <p:graphicFrame>
        <p:nvGraphicFramePr>
          <p:cNvPr id="63507" name="Object 19"/>
          <p:cNvGraphicFramePr>
            <a:graphicFrameLocks noChangeAspect="1"/>
          </p:cNvGraphicFramePr>
          <p:nvPr/>
        </p:nvGraphicFramePr>
        <p:xfrm>
          <a:off x="1524000" y="1524000"/>
          <a:ext cx="3124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84" name="Equation" r:id="rId15" imgW="1562100" imgH="419100" progId="Equation.DSMT4">
                  <p:embed/>
                </p:oleObj>
              </mc:Choice>
              <mc:Fallback>
                <p:oleObj name="Equation" r:id="rId15" imgW="15621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524000"/>
                        <a:ext cx="31242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9" name="Object 21"/>
          <p:cNvGraphicFramePr>
            <a:graphicFrameLocks noChangeAspect="1"/>
          </p:cNvGraphicFramePr>
          <p:nvPr/>
        </p:nvGraphicFramePr>
        <p:xfrm>
          <a:off x="2895600" y="2362200"/>
          <a:ext cx="5638800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85" name="Equation" r:id="rId17" imgW="2857500" imgH="444500" progId="Equation.DSMT4">
                  <p:embed/>
                </p:oleObj>
              </mc:Choice>
              <mc:Fallback>
                <p:oleObj name="Equation" r:id="rId17" imgW="28575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2362200"/>
                        <a:ext cx="5638800" cy="884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1" name="Object 23"/>
          <p:cNvGraphicFramePr>
            <a:graphicFrameLocks noChangeAspect="1"/>
          </p:cNvGraphicFramePr>
          <p:nvPr/>
        </p:nvGraphicFramePr>
        <p:xfrm>
          <a:off x="2895600" y="3276600"/>
          <a:ext cx="5562600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86" name="Equation" r:id="rId19" imgW="2628900" imgH="393700" progId="Equation.DSMT4">
                  <p:embed/>
                </p:oleObj>
              </mc:Choice>
              <mc:Fallback>
                <p:oleObj name="Equation" r:id="rId19" imgW="26289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3276600"/>
                        <a:ext cx="5562600" cy="827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3" name="Object 25"/>
          <p:cNvGraphicFramePr>
            <a:graphicFrameLocks noChangeAspect="1"/>
          </p:cNvGraphicFramePr>
          <p:nvPr/>
        </p:nvGraphicFramePr>
        <p:xfrm>
          <a:off x="1447800" y="4191000"/>
          <a:ext cx="39624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87" name="Equation" r:id="rId21" imgW="1943100" imgH="444500" progId="Equation.DSMT4">
                  <p:embed/>
                </p:oleObj>
              </mc:Choice>
              <mc:Fallback>
                <p:oleObj name="Equation" r:id="rId21" imgW="19431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191000"/>
                        <a:ext cx="3962400" cy="912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15" name="Text Box 27"/>
          <p:cNvSpPr txBox="1">
            <a:spLocks noChangeArrowheads="1"/>
          </p:cNvSpPr>
          <p:nvPr/>
        </p:nvSpPr>
        <p:spPr bwMode="auto">
          <a:xfrm>
            <a:off x="609600" y="1600200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/>
              <a:t>解</a:t>
            </a:r>
          </a:p>
        </p:txBody>
      </p:sp>
      <p:sp>
        <p:nvSpPr>
          <p:cNvPr id="63517" name="Rectangle 29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3516" name="Object 28"/>
          <p:cNvGraphicFramePr>
            <a:graphicFrameLocks noChangeAspect="1"/>
          </p:cNvGraphicFramePr>
          <p:nvPr/>
        </p:nvGraphicFramePr>
        <p:xfrm>
          <a:off x="685800" y="2514600"/>
          <a:ext cx="21336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88" name="Equation" r:id="rId23" imgW="850680" imgH="228600" progId="Equation.DSMT4">
                  <p:embed/>
                </p:oleObj>
              </mc:Choice>
              <mc:Fallback>
                <p:oleObj name="Equation" r:id="rId23" imgW="8506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514600"/>
                        <a:ext cx="2133600" cy="573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19" name="Rectangle 31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3518" name="Object 30"/>
          <p:cNvGraphicFramePr>
            <a:graphicFrameLocks noChangeAspect="1"/>
          </p:cNvGraphicFramePr>
          <p:nvPr/>
        </p:nvGraphicFramePr>
        <p:xfrm>
          <a:off x="762000" y="3429000"/>
          <a:ext cx="2052638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89" name="Equation" r:id="rId25" imgW="863280" imgH="203040" progId="Equation.DSMT4">
                  <p:embed/>
                </p:oleObj>
              </mc:Choice>
              <mc:Fallback>
                <p:oleObj name="Equation" r:id="rId25" imgW="8632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429000"/>
                        <a:ext cx="2052638" cy="474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721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3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3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3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3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Text Box 2"/>
          <p:cNvSpPr txBox="1">
            <a:spLocks noChangeArrowheads="1"/>
          </p:cNvSpPr>
          <p:nvPr/>
        </p:nvSpPr>
        <p:spPr bwMode="auto">
          <a:xfrm>
            <a:off x="107504" y="174625"/>
            <a:ext cx="990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例</a:t>
            </a:r>
            <a:r>
              <a:rPr kumimoji="1" lang="en-US" altLang="zh-CN" sz="2800" b="1" dirty="0" smtClean="0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26</a:t>
            </a:r>
            <a:endParaRPr kumimoji="1" lang="en-US" altLang="zh-CN" sz="2800" b="1" dirty="0">
              <a:solidFill>
                <a:srgbClr val="FF0000"/>
              </a:solidFill>
              <a:latin typeface="Times New Roman" pitchFamily="18" charset="0"/>
              <a:ea typeface="新宋体-18030" charset="-122"/>
            </a:endParaRPr>
          </a:p>
        </p:txBody>
      </p:sp>
      <p:sp>
        <p:nvSpPr>
          <p:cNvPr id="244739" name="Text Box 3"/>
          <p:cNvSpPr txBox="1">
            <a:spLocks noChangeArrowheads="1"/>
          </p:cNvSpPr>
          <p:nvPr/>
        </p:nvSpPr>
        <p:spPr bwMode="auto">
          <a:xfrm>
            <a:off x="269875" y="1773238"/>
            <a:ext cx="990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解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:</a:t>
            </a:r>
          </a:p>
        </p:txBody>
      </p:sp>
      <p:graphicFrame>
        <p:nvGraphicFramePr>
          <p:cNvPr id="2447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094189"/>
              </p:ext>
            </p:extLst>
          </p:nvPr>
        </p:nvGraphicFramePr>
        <p:xfrm>
          <a:off x="1043508" y="-26988"/>
          <a:ext cx="7200900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91" name="Equation" r:id="rId3" imgW="2920680" imgH="406080" progId="Equation.DSMT4">
                  <p:embed/>
                </p:oleObj>
              </mc:Choice>
              <mc:Fallback>
                <p:oleObj name="Equation" r:id="rId3" imgW="292068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508" y="-26988"/>
                        <a:ext cx="7200900" cy="979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41" name="Object 5"/>
          <p:cNvGraphicFramePr>
            <a:graphicFrameLocks noChangeAspect="1"/>
          </p:cNvGraphicFramePr>
          <p:nvPr/>
        </p:nvGraphicFramePr>
        <p:xfrm>
          <a:off x="954088" y="1628775"/>
          <a:ext cx="2844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92" name="公式" r:id="rId5" imgW="2844720" imgH="914400" progId="Equation.3">
                  <p:embed/>
                </p:oleObj>
              </mc:Choice>
              <mc:Fallback>
                <p:oleObj name="公式" r:id="rId5" imgW="284472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4088" y="1628775"/>
                        <a:ext cx="2844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42" name="Object 6"/>
          <p:cNvGraphicFramePr>
            <a:graphicFrameLocks noChangeAspect="1"/>
          </p:cNvGraphicFramePr>
          <p:nvPr/>
        </p:nvGraphicFramePr>
        <p:xfrm>
          <a:off x="3779838" y="1822450"/>
          <a:ext cx="230505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93" name="Equation" r:id="rId7" imgW="914400" imgH="228600" progId="Equation.DSMT4">
                  <p:embed/>
                </p:oleObj>
              </mc:Choice>
              <mc:Fallback>
                <p:oleObj name="Equation" r:id="rId7" imgW="914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1822450"/>
                        <a:ext cx="230505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43" name="Object 7"/>
          <p:cNvGraphicFramePr>
            <a:graphicFrameLocks noChangeAspect="1"/>
          </p:cNvGraphicFramePr>
          <p:nvPr/>
        </p:nvGraphicFramePr>
        <p:xfrm>
          <a:off x="817563" y="2565400"/>
          <a:ext cx="1954212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94" name="Equation" r:id="rId9" imgW="850680" imgH="431640" progId="Equation.DSMT4">
                  <p:embed/>
                </p:oleObj>
              </mc:Choice>
              <mc:Fallback>
                <p:oleObj name="Equation" r:id="rId9" imgW="8506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563" y="2565400"/>
                        <a:ext cx="1954212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677988" y="3660775"/>
          <a:ext cx="15843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95" name="Equation" r:id="rId11" imgW="660240" imgH="241200" progId="Equation.DSMT4">
                  <p:embed/>
                </p:oleObj>
              </mc:Choice>
              <mc:Fallback>
                <p:oleObj name="Equation" r:id="rId11" imgW="6602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7988" y="3660775"/>
                        <a:ext cx="1584325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45" name="Object 9"/>
          <p:cNvGraphicFramePr>
            <a:graphicFrameLocks noChangeAspect="1"/>
          </p:cNvGraphicFramePr>
          <p:nvPr/>
        </p:nvGraphicFramePr>
        <p:xfrm>
          <a:off x="2809875" y="2573338"/>
          <a:ext cx="32750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96" name="Equation" r:id="rId13" imgW="1193760" imgH="406080" progId="Equation.DSMT4">
                  <p:embed/>
                </p:oleObj>
              </mc:Choice>
              <mc:Fallback>
                <p:oleObj name="Equation" r:id="rId13" imgW="119376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875" y="2573338"/>
                        <a:ext cx="327501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46" name="Object 10"/>
          <p:cNvGraphicFramePr>
            <a:graphicFrameLocks noChangeAspect="1"/>
          </p:cNvGraphicFramePr>
          <p:nvPr/>
        </p:nvGraphicFramePr>
        <p:xfrm>
          <a:off x="1619250" y="5013325"/>
          <a:ext cx="4602163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97" name="Equation" r:id="rId15" imgW="1854000" imgH="228600" progId="Equation.DSMT4">
                  <p:embed/>
                </p:oleObj>
              </mc:Choice>
              <mc:Fallback>
                <p:oleObj name="Equation" r:id="rId15" imgW="1854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013325"/>
                        <a:ext cx="4602163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4747" name="Group 11"/>
          <p:cNvGrpSpPr>
            <a:grpSpLocks/>
          </p:cNvGrpSpPr>
          <p:nvPr/>
        </p:nvGrpSpPr>
        <p:grpSpPr bwMode="auto">
          <a:xfrm>
            <a:off x="6805613" y="914400"/>
            <a:ext cx="1727200" cy="1760538"/>
            <a:chOff x="4332" y="576"/>
            <a:chExt cx="1088" cy="1109"/>
          </a:xfrm>
        </p:grpSpPr>
        <p:graphicFrame>
          <p:nvGraphicFramePr>
            <p:cNvPr id="244748" name="Object 12"/>
            <p:cNvGraphicFramePr>
              <a:graphicFrameLocks noChangeAspect="1"/>
            </p:cNvGraphicFramePr>
            <p:nvPr/>
          </p:nvGraphicFramePr>
          <p:xfrm>
            <a:off x="4722" y="576"/>
            <a:ext cx="255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8898" name="Equation" r:id="rId17" imgW="164880" imgH="203040" progId="Equation.DSMT4">
                    <p:embed/>
                  </p:oleObj>
                </mc:Choice>
                <mc:Fallback>
                  <p:oleObj name="Equation" r:id="rId17" imgW="16488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2" y="576"/>
                          <a:ext cx="255" cy="3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4749" name="Object 13"/>
            <p:cNvGraphicFramePr>
              <a:graphicFrameLocks noChangeAspect="1"/>
            </p:cNvGraphicFramePr>
            <p:nvPr/>
          </p:nvGraphicFramePr>
          <p:xfrm>
            <a:off x="4513" y="1061"/>
            <a:ext cx="680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8899" name="Equation" r:id="rId19" imgW="431640" imgH="164880" progId="Equation.DSMT4">
                    <p:embed/>
                  </p:oleObj>
                </mc:Choice>
                <mc:Fallback>
                  <p:oleObj name="Equation" r:id="rId19" imgW="43164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3" y="1061"/>
                          <a:ext cx="680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4750" name="Object 14"/>
            <p:cNvGraphicFramePr>
              <a:graphicFrameLocks noChangeAspect="1"/>
            </p:cNvGraphicFramePr>
            <p:nvPr/>
          </p:nvGraphicFramePr>
          <p:xfrm>
            <a:off x="4332" y="1441"/>
            <a:ext cx="1088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8900" name="Equation" r:id="rId21" imgW="736560" imgH="164880" progId="Equation.DSMT4">
                    <p:embed/>
                  </p:oleObj>
                </mc:Choice>
                <mc:Fallback>
                  <p:oleObj name="Equation" r:id="rId21" imgW="73656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2" y="1441"/>
                          <a:ext cx="1088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4751" name="Freeform 15"/>
            <p:cNvSpPr>
              <a:spLocks/>
            </p:cNvSpPr>
            <p:nvPr/>
          </p:nvSpPr>
          <p:spPr bwMode="auto">
            <a:xfrm>
              <a:off x="4607" y="873"/>
              <a:ext cx="460" cy="227"/>
            </a:xfrm>
            <a:custGeom>
              <a:avLst/>
              <a:gdLst>
                <a:gd name="T0" fmla="*/ 0 w 1152"/>
                <a:gd name="T1" fmla="*/ 576 h 576"/>
                <a:gd name="T2" fmla="*/ 576 w 1152"/>
                <a:gd name="T3" fmla="*/ 0 h 576"/>
                <a:gd name="T4" fmla="*/ 1152 w 1152"/>
                <a:gd name="T5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2" h="576">
                  <a:moveTo>
                    <a:pt x="0" y="576"/>
                  </a:moveTo>
                  <a:lnTo>
                    <a:pt x="576" y="0"/>
                  </a:lnTo>
                  <a:lnTo>
                    <a:pt x="1152" y="576"/>
                  </a:ln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4752" name="Freeform 16"/>
            <p:cNvSpPr>
              <a:spLocks/>
            </p:cNvSpPr>
            <p:nvPr/>
          </p:nvSpPr>
          <p:spPr bwMode="auto">
            <a:xfrm>
              <a:off x="4436" y="1236"/>
              <a:ext cx="363" cy="227"/>
            </a:xfrm>
            <a:custGeom>
              <a:avLst/>
              <a:gdLst>
                <a:gd name="T0" fmla="*/ 0 w 1152"/>
                <a:gd name="T1" fmla="*/ 576 h 576"/>
                <a:gd name="T2" fmla="*/ 576 w 1152"/>
                <a:gd name="T3" fmla="*/ 0 h 576"/>
                <a:gd name="T4" fmla="*/ 1152 w 1152"/>
                <a:gd name="T5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2" h="576">
                  <a:moveTo>
                    <a:pt x="0" y="576"/>
                  </a:moveTo>
                  <a:lnTo>
                    <a:pt x="576" y="0"/>
                  </a:lnTo>
                  <a:lnTo>
                    <a:pt x="1152" y="576"/>
                  </a:ln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4753" name="Freeform 17"/>
            <p:cNvSpPr>
              <a:spLocks/>
            </p:cNvSpPr>
            <p:nvPr/>
          </p:nvSpPr>
          <p:spPr bwMode="auto">
            <a:xfrm>
              <a:off x="4916" y="1236"/>
              <a:ext cx="363" cy="227"/>
            </a:xfrm>
            <a:custGeom>
              <a:avLst/>
              <a:gdLst>
                <a:gd name="T0" fmla="*/ 0 w 1152"/>
                <a:gd name="T1" fmla="*/ 576 h 576"/>
                <a:gd name="T2" fmla="*/ 576 w 1152"/>
                <a:gd name="T3" fmla="*/ 0 h 576"/>
                <a:gd name="T4" fmla="*/ 1152 w 1152"/>
                <a:gd name="T5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2" h="576">
                  <a:moveTo>
                    <a:pt x="0" y="576"/>
                  </a:moveTo>
                  <a:lnTo>
                    <a:pt x="576" y="0"/>
                  </a:lnTo>
                  <a:lnTo>
                    <a:pt x="1152" y="576"/>
                  </a:ln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44754" name="Object 18"/>
          <p:cNvGraphicFramePr>
            <a:graphicFrameLocks noChangeAspect="1"/>
          </p:cNvGraphicFramePr>
          <p:nvPr/>
        </p:nvGraphicFramePr>
        <p:xfrm>
          <a:off x="7669213" y="922338"/>
          <a:ext cx="1223962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01" name="Equation" r:id="rId23" imgW="495000" imgH="228600" progId="Equation.DSMT4">
                  <p:embed/>
                </p:oleObj>
              </mc:Choice>
              <mc:Fallback>
                <p:oleObj name="Equation" r:id="rId23" imgW="495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9213" y="922338"/>
                        <a:ext cx="1223962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55" name="Object 19"/>
          <p:cNvGraphicFramePr>
            <a:graphicFrameLocks noChangeAspect="1"/>
          </p:cNvGraphicFramePr>
          <p:nvPr/>
        </p:nvGraphicFramePr>
        <p:xfrm>
          <a:off x="4314825" y="4149725"/>
          <a:ext cx="3641725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02" name="Equation" r:id="rId25" imgW="1396800" imgH="406080" progId="Equation.DSMT4">
                  <p:embed/>
                </p:oleObj>
              </mc:Choice>
              <mc:Fallback>
                <p:oleObj name="Equation" r:id="rId25" imgW="139680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4825" y="4149725"/>
                        <a:ext cx="3641725" cy="99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56" name="Object 20"/>
          <p:cNvGraphicFramePr>
            <a:graphicFrameLocks noChangeAspect="1"/>
          </p:cNvGraphicFramePr>
          <p:nvPr/>
        </p:nvGraphicFramePr>
        <p:xfrm>
          <a:off x="900113" y="620713"/>
          <a:ext cx="21590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03" name="Equation" r:id="rId27" imgW="863280" imgH="431640" progId="Equation.DSMT4">
                  <p:embed/>
                </p:oleObj>
              </mc:Choice>
              <mc:Fallback>
                <p:oleObj name="Equation" r:id="rId27" imgW="8632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620713"/>
                        <a:ext cx="215900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57" name="Object 21"/>
          <p:cNvGraphicFramePr>
            <a:graphicFrameLocks noChangeAspect="1"/>
          </p:cNvGraphicFramePr>
          <p:nvPr/>
        </p:nvGraphicFramePr>
        <p:xfrm>
          <a:off x="3189288" y="3429000"/>
          <a:ext cx="3240087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04" name="Equation" r:id="rId29" imgW="1295280" imgH="406080" progId="Equation.DSMT4">
                  <p:embed/>
                </p:oleObj>
              </mc:Choice>
              <mc:Fallback>
                <p:oleObj name="Equation" r:id="rId29" imgW="129528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9288" y="3429000"/>
                        <a:ext cx="3240087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58" name="Object 22"/>
          <p:cNvGraphicFramePr>
            <a:graphicFrameLocks noChangeAspect="1"/>
          </p:cNvGraphicFramePr>
          <p:nvPr/>
        </p:nvGraphicFramePr>
        <p:xfrm>
          <a:off x="6357938" y="3690938"/>
          <a:ext cx="115252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05" name="Equation" r:id="rId31" imgW="457200" imgH="228600" progId="Equation.DSMT4">
                  <p:embed/>
                </p:oleObj>
              </mc:Choice>
              <mc:Fallback>
                <p:oleObj name="Equation" r:id="rId31" imgW="457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7938" y="3690938"/>
                        <a:ext cx="1152525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59" name="Object 23"/>
          <p:cNvGraphicFramePr>
            <a:graphicFrameLocks noChangeAspect="1"/>
          </p:cNvGraphicFramePr>
          <p:nvPr/>
        </p:nvGraphicFramePr>
        <p:xfrm>
          <a:off x="6732588" y="2708275"/>
          <a:ext cx="2128837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06" name="Equation" r:id="rId33" imgW="863280" imgH="406080" progId="Equation.DSMT4">
                  <p:embed/>
                </p:oleObj>
              </mc:Choice>
              <mc:Fallback>
                <p:oleObj name="Equation" r:id="rId33" imgW="86328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2708275"/>
                        <a:ext cx="2128837" cy="979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60" name="Object 24"/>
          <p:cNvGraphicFramePr>
            <a:graphicFrameLocks noChangeAspect="1"/>
          </p:cNvGraphicFramePr>
          <p:nvPr/>
        </p:nvGraphicFramePr>
        <p:xfrm>
          <a:off x="138113" y="5589588"/>
          <a:ext cx="8682037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07" name="Equation" r:id="rId35" imgW="4203360" imgH="431640" progId="Equation.DSMT4">
                  <p:embed/>
                </p:oleObj>
              </mc:Choice>
              <mc:Fallback>
                <p:oleObj name="Equation" r:id="rId35" imgW="42033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3" y="5589588"/>
                        <a:ext cx="8682037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61" name="Object 25"/>
          <p:cNvGraphicFramePr>
            <a:graphicFrameLocks noChangeAspect="1"/>
          </p:cNvGraphicFramePr>
          <p:nvPr/>
        </p:nvGraphicFramePr>
        <p:xfrm>
          <a:off x="7164388" y="5734050"/>
          <a:ext cx="163830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08" name="Equation" r:id="rId37" imgW="609480" imgH="203040" progId="Equation.DSMT4">
                  <p:embed/>
                </p:oleObj>
              </mc:Choice>
              <mc:Fallback>
                <p:oleObj name="Equation" r:id="rId37" imgW="609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5734050"/>
                        <a:ext cx="1638300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382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4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4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4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4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4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4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4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4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4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4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44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739" grpId="0" autoUpdateAnimBg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157C12-5783-4945-B482-EAA1885E87D1}" type="slidenum">
              <a:rPr lang="en-US" altLang="zh-CN"/>
              <a:pPr/>
              <a:t>88</a:t>
            </a:fld>
            <a:endParaRPr lang="en-US" altLang="zh-CN"/>
          </a:p>
        </p:txBody>
      </p:sp>
      <p:graphicFrame>
        <p:nvGraphicFramePr>
          <p:cNvPr id="115716" name="Object 4"/>
          <p:cNvGraphicFramePr>
            <a:graphicFrameLocks noChangeAspect="1"/>
          </p:cNvGraphicFramePr>
          <p:nvPr/>
        </p:nvGraphicFramePr>
        <p:xfrm>
          <a:off x="2549525" y="3357563"/>
          <a:ext cx="60960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25" name="Equation" r:id="rId3" imgW="241200" imgH="228600" progId="Equation.DSMT4">
                  <p:embed/>
                </p:oleObj>
              </mc:Choice>
              <mc:Fallback>
                <p:oleObj name="Equation" r:id="rId3" imgW="241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9525" y="3357563"/>
                        <a:ext cx="609600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7" name="Object 5"/>
          <p:cNvGraphicFramePr>
            <a:graphicFrameLocks noChangeAspect="1"/>
          </p:cNvGraphicFramePr>
          <p:nvPr/>
        </p:nvGraphicFramePr>
        <p:xfrm>
          <a:off x="1071563" y="866775"/>
          <a:ext cx="889000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26" name="Equation" r:id="rId5" imgW="380880" imgH="431640" progId="Equation.DSMT4">
                  <p:embed/>
                </p:oleObj>
              </mc:Choice>
              <mc:Fallback>
                <p:oleObj name="Equation" r:id="rId5" imgW="3808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866775"/>
                        <a:ext cx="889000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8" name="Object 6"/>
          <p:cNvGraphicFramePr>
            <a:graphicFrameLocks noChangeAspect="1"/>
          </p:cNvGraphicFramePr>
          <p:nvPr/>
        </p:nvGraphicFramePr>
        <p:xfrm>
          <a:off x="2255838" y="1101725"/>
          <a:ext cx="515937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27" name="Equation" r:id="rId7" imgW="203040" imgH="190440" progId="Equation.DSMT4">
                  <p:embed/>
                </p:oleObj>
              </mc:Choice>
              <mc:Fallback>
                <p:oleObj name="Equation" r:id="rId7" imgW="20304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5838" y="1101725"/>
                        <a:ext cx="515937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9" name="Object 7"/>
          <p:cNvGraphicFramePr>
            <a:graphicFrameLocks noChangeAspect="1"/>
          </p:cNvGraphicFramePr>
          <p:nvPr/>
        </p:nvGraphicFramePr>
        <p:xfrm>
          <a:off x="1835150" y="1084263"/>
          <a:ext cx="5111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28" name="Equation" r:id="rId9" imgW="203040" imgH="228600" progId="Equation.DSMT4">
                  <p:embed/>
                </p:oleObj>
              </mc:Choice>
              <mc:Fallback>
                <p:oleObj name="Equation" r:id="rId9" imgW="2030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084263"/>
                        <a:ext cx="51117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0" name="Object 8"/>
          <p:cNvGraphicFramePr>
            <a:graphicFrameLocks noChangeAspect="1"/>
          </p:cNvGraphicFramePr>
          <p:nvPr/>
        </p:nvGraphicFramePr>
        <p:xfrm>
          <a:off x="2732088" y="1095375"/>
          <a:ext cx="720725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29" name="Equation" r:id="rId11" imgW="291960" imgH="228600" progId="Equation.DSMT4">
                  <p:embed/>
                </p:oleObj>
              </mc:Choice>
              <mc:Fallback>
                <p:oleObj name="Equation" r:id="rId11" imgW="291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88" y="1095375"/>
                        <a:ext cx="720725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1" name="Object 9"/>
          <p:cNvGraphicFramePr>
            <a:graphicFrameLocks noChangeAspect="1"/>
          </p:cNvGraphicFramePr>
          <p:nvPr/>
        </p:nvGraphicFramePr>
        <p:xfrm>
          <a:off x="922338" y="1890713"/>
          <a:ext cx="1223962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30" name="Equation" r:id="rId13" imgW="558720" imgH="431640" progId="Equation.DSMT4">
                  <p:embed/>
                </p:oleObj>
              </mc:Choice>
              <mc:Fallback>
                <p:oleObj name="Equation" r:id="rId13" imgW="5587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2338" y="1890713"/>
                        <a:ext cx="1223962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2" name="Object 10"/>
          <p:cNvGraphicFramePr>
            <a:graphicFrameLocks noChangeAspect="1"/>
          </p:cNvGraphicFramePr>
          <p:nvPr/>
        </p:nvGraphicFramePr>
        <p:xfrm>
          <a:off x="1857375" y="3314700"/>
          <a:ext cx="792163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31" name="Equation" r:id="rId15" imgW="304560" imgH="203040" progId="Equation.DSMT4">
                  <p:embed/>
                </p:oleObj>
              </mc:Choice>
              <mc:Fallback>
                <p:oleObj name="Equation" r:id="rId15" imgW="3045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75" y="3314700"/>
                        <a:ext cx="792163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3" name="Object 11"/>
          <p:cNvGraphicFramePr>
            <a:graphicFrameLocks noChangeAspect="1"/>
          </p:cNvGraphicFramePr>
          <p:nvPr/>
        </p:nvGraphicFramePr>
        <p:xfrm>
          <a:off x="3924300" y="3375025"/>
          <a:ext cx="5810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32" name="Equation" r:id="rId17" imgW="253800" imgH="241200" progId="Equation.DSMT4">
                  <p:embed/>
                </p:oleObj>
              </mc:Choice>
              <mc:Fallback>
                <p:oleObj name="Equation" r:id="rId17" imgW="2538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3375025"/>
                        <a:ext cx="581025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4" name="Object 12"/>
          <p:cNvGraphicFramePr>
            <a:graphicFrameLocks noChangeAspect="1"/>
          </p:cNvGraphicFramePr>
          <p:nvPr/>
        </p:nvGraphicFramePr>
        <p:xfrm>
          <a:off x="3059113" y="3373438"/>
          <a:ext cx="1008062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33" name="Equation" r:id="rId19" imgW="419040" imgH="215640" progId="Equation.DSMT4">
                  <p:embed/>
                </p:oleObj>
              </mc:Choice>
              <mc:Fallback>
                <p:oleObj name="Equation" r:id="rId19" imgW="4190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3373438"/>
                        <a:ext cx="1008062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5" name="Object 13"/>
          <p:cNvGraphicFramePr>
            <a:graphicFrameLocks noChangeAspect="1"/>
          </p:cNvGraphicFramePr>
          <p:nvPr/>
        </p:nvGraphicFramePr>
        <p:xfrm>
          <a:off x="4500563" y="3363913"/>
          <a:ext cx="719137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34" name="Equation" r:id="rId21" imgW="266400" imgH="190440" progId="Equation.DSMT4">
                  <p:embed/>
                </p:oleObj>
              </mc:Choice>
              <mc:Fallback>
                <p:oleObj name="Equation" r:id="rId21" imgW="26640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3363913"/>
                        <a:ext cx="719137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6" name="Object 14"/>
          <p:cNvGraphicFramePr>
            <a:graphicFrameLocks noChangeAspect="1"/>
          </p:cNvGraphicFramePr>
          <p:nvPr/>
        </p:nvGraphicFramePr>
        <p:xfrm>
          <a:off x="5137150" y="3400425"/>
          <a:ext cx="57626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35" name="Equation" r:id="rId23" imgW="253800" imgH="241200" progId="Equation.DSMT4">
                  <p:embed/>
                </p:oleObj>
              </mc:Choice>
              <mc:Fallback>
                <p:oleObj name="Equation" r:id="rId23" imgW="2538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7150" y="3400425"/>
                        <a:ext cx="576263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7" name="Object 15"/>
          <p:cNvGraphicFramePr>
            <a:graphicFrameLocks noChangeAspect="1"/>
          </p:cNvGraphicFramePr>
          <p:nvPr/>
        </p:nvGraphicFramePr>
        <p:xfrm>
          <a:off x="5724525" y="3384550"/>
          <a:ext cx="93662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36" name="Equation" r:id="rId25" imgW="380880" imgH="215640" progId="Equation.DSMT4">
                  <p:embed/>
                </p:oleObj>
              </mc:Choice>
              <mc:Fallback>
                <p:oleObj name="Equation" r:id="rId25" imgW="3808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3384550"/>
                        <a:ext cx="936625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8" name="Object 16"/>
          <p:cNvGraphicFramePr>
            <a:graphicFrameLocks noChangeAspect="1"/>
          </p:cNvGraphicFramePr>
          <p:nvPr/>
        </p:nvGraphicFramePr>
        <p:xfrm>
          <a:off x="6588125" y="3348038"/>
          <a:ext cx="64770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37" name="Equation" r:id="rId27" imgW="253800" imgH="241200" progId="Equation.DSMT4">
                  <p:embed/>
                </p:oleObj>
              </mc:Choice>
              <mc:Fallback>
                <p:oleObj name="Equation" r:id="rId27" imgW="2538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3348038"/>
                        <a:ext cx="64770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9" name="Object 17"/>
          <p:cNvGraphicFramePr>
            <a:graphicFrameLocks noChangeAspect="1"/>
          </p:cNvGraphicFramePr>
          <p:nvPr/>
        </p:nvGraphicFramePr>
        <p:xfrm>
          <a:off x="7235825" y="3392488"/>
          <a:ext cx="720725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38" name="Equation" r:id="rId29" imgW="317160" imgH="241200" progId="Equation.DSMT4">
                  <p:embed/>
                </p:oleObj>
              </mc:Choice>
              <mc:Fallback>
                <p:oleObj name="Equation" r:id="rId29" imgW="3171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3392488"/>
                        <a:ext cx="720725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30" name="Rectangle 18"/>
          <p:cNvSpPr>
            <a:spLocks noChangeArrowheads="1"/>
          </p:cNvSpPr>
          <p:nvPr/>
        </p:nvSpPr>
        <p:spPr bwMode="auto">
          <a:xfrm>
            <a:off x="251520" y="196850"/>
            <a:ext cx="18288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例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itchFamily="18" charset="0"/>
                <a:ea typeface="新宋体-18030" charset="-122"/>
              </a:rPr>
              <a:t>27.</a:t>
            </a:r>
            <a:endParaRPr lang="en-US" altLang="zh-CN" sz="2800" b="1" dirty="0">
              <a:latin typeface="Times New Roman" pitchFamily="18" charset="0"/>
              <a:ea typeface="新宋体-18030" charset="-122"/>
            </a:endParaRPr>
          </a:p>
        </p:txBody>
      </p:sp>
      <p:graphicFrame>
        <p:nvGraphicFramePr>
          <p:cNvPr id="115731" name="Object 19"/>
          <p:cNvGraphicFramePr>
            <a:graphicFrameLocks noChangeAspect="1"/>
          </p:cNvGraphicFramePr>
          <p:nvPr/>
        </p:nvGraphicFramePr>
        <p:xfrm>
          <a:off x="1187450" y="44450"/>
          <a:ext cx="5976938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39" name="Equation" r:id="rId31" imgW="2577960" imgH="431640" progId="Equation.DSMT4">
                  <p:embed/>
                </p:oleObj>
              </mc:Choice>
              <mc:Fallback>
                <p:oleObj name="Equation" r:id="rId31" imgW="25779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4450"/>
                        <a:ext cx="5976938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5732" name="Group 20"/>
          <p:cNvGrpSpPr>
            <a:grpSpLocks/>
          </p:cNvGrpSpPr>
          <p:nvPr/>
        </p:nvGrpSpPr>
        <p:grpSpPr bwMode="auto">
          <a:xfrm>
            <a:off x="3346450" y="4070350"/>
            <a:ext cx="2160588" cy="1981200"/>
            <a:chOff x="3696" y="2478"/>
            <a:chExt cx="1361" cy="1248"/>
          </a:xfrm>
        </p:grpSpPr>
        <p:sp>
          <p:nvSpPr>
            <p:cNvPr id="115733" name="Rectangle 21"/>
            <p:cNvSpPr>
              <a:spLocks noChangeArrowheads="1"/>
            </p:cNvSpPr>
            <p:nvPr/>
          </p:nvSpPr>
          <p:spPr bwMode="auto">
            <a:xfrm>
              <a:off x="3696" y="2478"/>
              <a:ext cx="1361" cy="1248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15734" name="Object 22"/>
            <p:cNvGraphicFramePr>
              <a:graphicFrameLocks noChangeAspect="1"/>
            </p:cNvGraphicFramePr>
            <p:nvPr/>
          </p:nvGraphicFramePr>
          <p:xfrm>
            <a:off x="4409" y="2524"/>
            <a:ext cx="216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040" name="Equation" r:id="rId33" imgW="114120" imgH="139680" progId="Equation.DSMT4">
                    <p:embed/>
                  </p:oleObj>
                </mc:Choice>
                <mc:Fallback>
                  <p:oleObj name="Equation" r:id="rId33" imgW="114120" imgH="139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9" y="2524"/>
                          <a:ext cx="216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5735" name="Object 23"/>
            <p:cNvGraphicFramePr>
              <a:graphicFrameLocks noChangeAspect="1"/>
            </p:cNvGraphicFramePr>
            <p:nvPr/>
          </p:nvGraphicFramePr>
          <p:xfrm>
            <a:off x="4079" y="3006"/>
            <a:ext cx="562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041" name="Equation" r:id="rId35" imgW="355320" imgH="164880" progId="Equation.DSMT4">
                    <p:embed/>
                  </p:oleObj>
                </mc:Choice>
                <mc:Fallback>
                  <p:oleObj name="Equation" r:id="rId35" imgW="3553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9" y="3006"/>
                          <a:ext cx="562" cy="2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5736" name="Object 24"/>
            <p:cNvGraphicFramePr>
              <a:graphicFrameLocks noChangeAspect="1"/>
            </p:cNvGraphicFramePr>
            <p:nvPr/>
          </p:nvGraphicFramePr>
          <p:xfrm>
            <a:off x="3787" y="3430"/>
            <a:ext cx="589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042" name="Equation" r:id="rId37" imgW="406080" imgH="164880" progId="Equation.DSMT4">
                    <p:embed/>
                  </p:oleObj>
                </mc:Choice>
                <mc:Fallback>
                  <p:oleObj name="Equation" r:id="rId37" imgW="40608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7" y="3430"/>
                          <a:ext cx="589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5737" name="Object 25"/>
            <p:cNvGraphicFramePr>
              <a:graphicFrameLocks noChangeAspect="1"/>
            </p:cNvGraphicFramePr>
            <p:nvPr/>
          </p:nvGraphicFramePr>
          <p:xfrm>
            <a:off x="4760" y="3007"/>
            <a:ext cx="192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043" name="Equation" r:id="rId39" imgW="139680" imgH="164880" progId="Equation.DSMT4">
                    <p:embed/>
                  </p:oleObj>
                </mc:Choice>
                <mc:Fallback>
                  <p:oleObj name="Equation" r:id="rId39" imgW="13968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0" y="3007"/>
                          <a:ext cx="192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5738" name="Line 26"/>
            <p:cNvSpPr>
              <a:spLocks noChangeShapeType="1"/>
            </p:cNvSpPr>
            <p:nvPr/>
          </p:nvSpPr>
          <p:spPr bwMode="auto">
            <a:xfrm rot="1080000" flipH="1">
              <a:off x="3934" y="3157"/>
              <a:ext cx="146" cy="312"/>
            </a:xfrm>
            <a:prstGeom prst="line">
              <a:avLst/>
            </a:prstGeom>
            <a:noFill/>
            <a:ln w="28575">
              <a:solidFill>
                <a:srgbClr val="00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39" name="Line 27"/>
            <p:cNvSpPr>
              <a:spLocks noChangeShapeType="1"/>
            </p:cNvSpPr>
            <p:nvPr/>
          </p:nvSpPr>
          <p:spPr bwMode="auto">
            <a:xfrm>
              <a:off x="4122" y="3173"/>
              <a:ext cx="182" cy="272"/>
            </a:xfrm>
            <a:prstGeom prst="line">
              <a:avLst/>
            </a:prstGeom>
            <a:noFill/>
            <a:ln w="28575">
              <a:solidFill>
                <a:srgbClr val="00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40" name="Line 28"/>
            <p:cNvSpPr>
              <a:spLocks noChangeShapeType="1"/>
            </p:cNvSpPr>
            <p:nvPr/>
          </p:nvSpPr>
          <p:spPr bwMode="auto">
            <a:xfrm flipH="1">
              <a:off x="4241" y="2750"/>
              <a:ext cx="272" cy="27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41" name="Line 29"/>
            <p:cNvSpPr>
              <a:spLocks noChangeShapeType="1"/>
            </p:cNvSpPr>
            <p:nvPr/>
          </p:nvSpPr>
          <p:spPr bwMode="auto">
            <a:xfrm flipH="1">
              <a:off x="4513" y="2774"/>
              <a:ext cx="0" cy="22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42" name="Line 30"/>
            <p:cNvSpPr>
              <a:spLocks noChangeShapeType="1"/>
            </p:cNvSpPr>
            <p:nvPr/>
          </p:nvSpPr>
          <p:spPr bwMode="auto">
            <a:xfrm>
              <a:off x="4513" y="2750"/>
              <a:ext cx="317" cy="27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15743" name="Object 31"/>
          <p:cNvGraphicFramePr>
            <a:graphicFrameLocks noChangeAspect="1"/>
          </p:cNvGraphicFramePr>
          <p:nvPr/>
        </p:nvGraphicFramePr>
        <p:xfrm>
          <a:off x="250825" y="4645025"/>
          <a:ext cx="19367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44" name="Equation" r:id="rId41" imgW="914400" imgH="203040" progId="Equation.DSMT4">
                  <p:embed/>
                </p:oleObj>
              </mc:Choice>
              <mc:Fallback>
                <p:oleObj name="Equation" r:id="rId41" imgW="914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645025"/>
                        <a:ext cx="193675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44" name="Object 32"/>
          <p:cNvGraphicFramePr>
            <a:graphicFrameLocks noChangeAspect="1"/>
          </p:cNvGraphicFramePr>
          <p:nvPr/>
        </p:nvGraphicFramePr>
        <p:xfrm>
          <a:off x="898525" y="5365750"/>
          <a:ext cx="1150938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45" name="Equation" r:id="rId43" imgW="507960" imgH="228600" progId="Equation.DSMT4">
                  <p:embed/>
                </p:oleObj>
              </mc:Choice>
              <mc:Fallback>
                <p:oleObj name="Equation" r:id="rId43" imgW="507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525" y="5365750"/>
                        <a:ext cx="1150938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45" name="AutoShape 33"/>
          <p:cNvSpPr>
            <a:spLocks noChangeArrowheads="1"/>
          </p:cNvSpPr>
          <p:nvPr/>
        </p:nvSpPr>
        <p:spPr bwMode="auto">
          <a:xfrm>
            <a:off x="179388" y="4645025"/>
            <a:ext cx="2087562" cy="504825"/>
          </a:xfrm>
          <a:prstGeom prst="wedgeRoundRectCallout">
            <a:avLst>
              <a:gd name="adj1" fmla="val 146579"/>
              <a:gd name="adj2" fmla="val -39935"/>
              <a:gd name="adj3" fmla="val 16667"/>
            </a:avLst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zh-CN" b="1">
              <a:latin typeface="Times New Roman" pitchFamily="18" charset="0"/>
              <a:ea typeface="新宋体-18030" charset="-122"/>
            </a:endParaRPr>
          </a:p>
        </p:txBody>
      </p:sp>
      <p:sp>
        <p:nvSpPr>
          <p:cNvPr id="115746" name="AutoShape 34"/>
          <p:cNvSpPr>
            <a:spLocks noChangeArrowheads="1"/>
          </p:cNvSpPr>
          <p:nvPr/>
        </p:nvSpPr>
        <p:spPr bwMode="auto">
          <a:xfrm>
            <a:off x="827088" y="5365750"/>
            <a:ext cx="1295400" cy="504825"/>
          </a:xfrm>
          <a:prstGeom prst="wedgeRoundRectCallout">
            <a:avLst>
              <a:gd name="adj1" fmla="val 166176"/>
              <a:gd name="adj2" fmla="val -46542"/>
              <a:gd name="adj3" fmla="val 16667"/>
            </a:avLst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zh-CN" b="1">
              <a:latin typeface="Times New Roman" pitchFamily="18" charset="0"/>
              <a:ea typeface="新宋体-18030" charset="-122"/>
            </a:endParaRPr>
          </a:p>
        </p:txBody>
      </p:sp>
      <p:grpSp>
        <p:nvGrpSpPr>
          <p:cNvPr id="115747" name="Group 35"/>
          <p:cNvGrpSpPr>
            <a:grpSpLocks/>
          </p:cNvGrpSpPr>
          <p:nvPr/>
        </p:nvGrpSpPr>
        <p:grpSpPr bwMode="auto">
          <a:xfrm>
            <a:off x="6372225" y="4035425"/>
            <a:ext cx="2160588" cy="2019300"/>
            <a:chOff x="4014" y="594"/>
            <a:chExt cx="1361" cy="1272"/>
          </a:xfrm>
        </p:grpSpPr>
        <p:sp>
          <p:nvSpPr>
            <p:cNvPr id="115748" name="Rectangle 36"/>
            <p:cNvSpPr>
              <a:spLocks noChangeArrowheads="1"/>
            </p:cNvSpPr>
            <p:nvPr/>
          </p:nvSpPr>
          <p:spPr bwMode="auto">
            <a:xfrm>
              <a:off x="4014" y="618"/>
              <a:ext cx="1361" cy="1248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15749" name="Object 37"/>
            <p:cNvGraphicFramePr>
              <a:graphicFrameLocks noChangeAspect="1"/>
            </p:cNvGraphicFramePr>
            <p:nvPr/>
          </p:nvGraphicFramePr>
          <p:xfrm>
            <a:off x="4542" y="594"/>
            <a:ext cx="606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046" name="Equation" r:id="rId45" imgW="406080" imgH="228600" progId="Equation.DSMT4">
                    <p:embed/>
                  </p:oleObj>
                </mc:Choice>
                <mc:Fallback>
                  <p:oleObj name="Equation" r:id="rId45" imgW="4060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2" y="594"/>
                          <a:ext cx="606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5750" name="Object 38"/>
            <p:cNvGraphicFramePr>
              <a:graphicFrameLocks noChangeAspect="1"/>
            </p:cNvGraphicFramePr>
            <p:nvPr/>
          </p:nvGraphicFramePr>
          <p:xfrm>
            <a:off x="4397" y="1146"/>
            <a:ext cx="562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047" name="Equation" r:id="rId47" imgW="355320" imgH="164880" progId="Equation.DSMT4">
                    <p:embed/>
                  </p:oleObj>
                </mc:Choice>
                <mc:Fallback>
                  <p:oleObj name="Equation" r:id="rId47" imgW="3553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7" y="1146"/>
                          <a:ext cx="562" cy="2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5751" name="Object 39"/>
            <p:cNvGraphicFramePr>
              <a:graphicFrameLocks noChangeAspect="1"/>
            </p:cNvGraphicFramePr>
            <p:nvPr/>
          </p:nvGraphicFramePr>
          <p:xfrm>
            <a:off x="4105" y="1570"/>
            <a:ext cx="589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048" name="Equation" r:id="rId49" imgW="406080" imgH="164880" progId="Equation.DSMT4">
                    <p:embed/>
                  </p:oleObj>
                </mc:Choice>
                <mc:Fallback>
                  <p:oleObj name="Equation" r:id="rId49" imgW="40608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5" y="1570"/>
                          <a:ext cx="589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5752" name="Object 40"/>
            <p:cNvGraphicFramePr>
              <a:graphicFrameLocks noChangeAspect="1"/>
            </p:cNvGraphicFramePr>
            <p:nvPr/>
          </p:nvGraphicFramePr>
          <p:xfrm>
            <a:off x="5078" y="1147"/>
            <a:ext cx="192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049" name="Equation" r:id="rId51" imgW="139680" imgH="164880" progId="Equation.DSMT4">
                    <p:embed/>
                  </p:oleObj>
                </mc:Choice>
                <mc:Fallback>
                  <p:oleObj name="Equation" r:id="rId51" imgW="13968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78" y="1147"/>
                          <a:ext cx="192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5753" name="Line 41"/>
            <p:cNvSpPr>
              <a:spLocks noChangeShapeType="1"/>
            </p:cNvSpPr>
            <p:nvPr/>
          </p:nvSpPr>
          <p:spPr bwMode="auto">
            <a:xfrm rot="1080000" flipH="1">
              <a:off x="4252" y="1297"/>
              <a:ext cx="146" cy="312"/>
            </a:xfrm>
            <a:prstGeom prst="line">
              <a:avLst/>
            </a:prstGeom>
            <a:noFill/>
            <a:ln w="28575">
              <a:solidFill>
                <a:srgbClr val="00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4" name="Line 42"/>
            <p:cNvSpPr>
              <a:spLocks noChangeShapeType="1"/>
            </p:cNvSpPr>
            <p:nvPr/>
          </p:nvSpPr>
          <p:spPr bwMode="auto">
            <a:xfrm>
              <a:off x="4440" y="1313"/>
              <a:ext cx="182" cy="272"/>
            </a:xfrm>
            <a:prstGeom prst="line">
              <a:avLst/>
            </a:prstGeom>
            <a:noFill/>
            <a:ln w="28575">
              <a:solidFill>
                <a:srgbClr val="00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5" name="Line 43"/>
            <p:cNvSpPr>
              <a:spLocks noChangeShapeType="1"/>
            </p:cNvSpPr>
            <p:nvPr/>
          </p:nvSpPr>
          <p:spPr bwMode="auto">
            <a:xfrm flipH="1">
              <a:off x="4559" y="890"/>
              <a:ext cx="272" cy="27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56" name="Line 44"/>
            <p:cNvSpPr>
              <a:spLocks noChangeShapeType="1"/>
            </p:cNvSpPr>
            <p:nvPr/>
          </p:nvSpPr>
          <p:spPr bwMode="auto">
            <a:xfrm flipH="1">
              <a:off x="4831" y="914"/>
              <a:ext cx="0" cy="22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57" name="Line 45"/>
            <p:cNvSpPr>
              <a:spLocks noChangeShapeType="1"/>
            </p:cNvSpPr>
            <p:nvPr/>
          </p:nvSpPr>
          <p:spPr bwMode="auto">
            <a:xfrm>
              <a:off x="4831" y="890"/>
              <a:ext cx="317" cy="27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15758" name="Object 46"/>
          <p:cNvGraphicFramePr>
            <a:graphicFrameLocks noChangeAspect="1"/>
          </p:cNvGraphicFramePr>
          <p:nvPr/>
        </p:nvGraphicFramePr>
        <p:xfrm>
          <a:off x="2174875" y="1981200"/>
          <a:ext cx="239712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50" name="Equation" r:id="rId52" imgW="1117440" imgH="291960" progId="Equation.DSMT4">
                  <p:embed/>
                </p:oleObj>
              </mc:Choice>
              <mc:Fallback>
                <p:oleObj name="Equation" r:id="rId52" imgW="111744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4875" y="1981200"/>
                        <a:ext cx="2397125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59" name="Object 47"/>
          <p:cNvGraphicFramePr>
            <a:graphicFrameLocks noChangeAspect="1"/>
          </p:cNvGraphicFramePr>
          <p:nvPr/>
        </p:nvGraphicFramePr>
        <p:xfrm>
          <a:off x="4572000" y="1946275"/>
          <a:ext cx="4103688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51" name="Equation" r:id="rId54" imgW="1752480" imgH="291960" progId="Equation.DSMT4">
                  <p:embed/>
                </p:oleObj>
              </mc:Choice>
              <mc:Fallback>
                <p:oleObj name="Equation" r:id="rId54" imgW="175248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946275"/>
                        <a:ext cx="4103688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62" name="Text Box 50"/>
          <p:cNvSpPr txBox="1">
            <a:spLocks noChangeArrowheads="1"/>
          </p:cNvSpPr>
          <p:nvPr/>
        </p:nvSpPr>
        <p:spPr bwMode="auto">
          <a:xfrm>
            <a:off x="468313" y="1082675"/>
            <a:ext cx="838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解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新宋体-18030" charset="-122"/>
              </a:rPr>
              <a:t>:</a:t>
            </a:r>
          </a:p>
        </p:txBody>
      </p:sp>
      <p:graphicFrame>
        <p:nvGraphicFramePr>
          <p:cNvPr id="115765" name="Object 53"/>
          <p:cNvGraphicFramePr>
            <a:graphicFrameLocks noChangeAspect="1"/>
          </p:cNvGraphicFramePr>
          <p:nvPr/>
        </p:nvGraphicFramePr>
        <p:xfrm>
          <a:off x="1908175" y="2711450"/>
          <a:ext cx="15843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52" name="Equation" r:id="rId56" imgW="660240" imgH="241200" progId="Equation.DSMT4">
                  <p:embed/>
                </p:oleObj>
              </mc:Choice>
              <mc:Fallback>
                <p:oleObj name="Equation" r:id="rId56" imgW="6602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2711450"/>
                        <a:ext cx="1584325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67" name="Object 55"/>
          <p:cNvGraphicFramePr>
            <a:graphicFrameLocks noChangeAspect="1"/>
          </p:cNvGraphicFramePr>
          <p:nvPr/>
        </p:nvGraphicFramePr>
        <p:xfrm>
          <a:off x="3402013" y="2700338"/>
          <a:ext cx="2178050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53" name="Equation" r:id="rId58" imgW="977760" imgH="241200" progId="Equation.DSMT4">
                  <p:embed/>
                </p:oleObj>
              </mc:Choice>
              <mc:Fallback>
                <p:oleObj name="Equation" r:id="rId58" imgW="9777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2013" y="2700338"/>
                        <a:ext cx="2178050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68" name="Object 56"/>
          <p:cNvGraphicFramePr>
            <a:graphicFrameLocks noChangeAspect="1"/>
          </p:cNvGraphicFramePr>
          <p:nvPr/>
        </p:nvGraphicFramePr>
        <p:xfrm>
          <a:off x="5580063" y="2674938"/>
          <a:ext cx="568325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54" name="Equation" r:id="rId60" imgW="215640" imgH="203040" progId="Equation.DSMT4">
                  <p:embed/>
                </p:oleObj>
              </mc:Choice>
              <mc:Fallback>
                <p:oleObj name="Equation" r:id="rId60" imgW="2156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2674938"/>
                        <a:ext cx="568325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69" name="Object 57"/>
          <p:cNvGraphicFramePr>
            <a:graphicFrameLocks noChangeAspect="1"/>
          </p:cNvGraphicFramePr>
          <p:nvPr/>
        </p:nvGraphicFramePr>
        <p:xfrm>
          <a:off x="6084888" y="2698750"/>
          <a:ext cx="237013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55" name="Equation" r:id="rId62" imgW="1091880" imgH="241200" progId="Equation.DSMT4">
                  <p:embed/>
                </p:oleObj>
              </mc:Choice>
              <mc:Fallback>
                <p:oleObj name="Equation" r:id="rId62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2698750"/>
                        <a:ext cx="2370137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043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5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5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5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5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5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5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5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5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5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5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5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15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5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5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15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15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1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15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15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15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15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5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15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15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15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15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45" grpId="0" animBg="1"/>
      <p:bldP spid="11574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1141147"/>
              </p:ext>
            </p:extLst>
          </p:nvPr>
        </p:nvGraphicFramePr>
        <p:xfrm>
          <a:off x="465138" y="401638"/>
          <a:ext cx="8053387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10" name="文档" r:id="rId3" imgW="3708637" imgH="417615" progId="Word.Document.12">
                  <p:embed/>
                </p:oleObj>
              </mc:Choice>
              <mc:Fallback>
                <p:oleObj name="文档" r:id="rId3" imgW="3708637" imgH="417615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401638"/>
                        <a:ext cx="8053387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473075" y="1125538"/>
          <a:ext cx="8088313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11" name="文档" r:id="rId5" imgW="3716881" imgH="418224" progId="Word.Document.12">
                  <p:embed/>
                </p:oleObj>
              </mc:Choice>
              <mc:Fallback>
                <p:oleObj name="文档" r:id="rId5" imgW="3716881" imgH="41822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1125538"/>
                        <a:ext cx="8088313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98475" y="1773238"/>
          <a:ext cx="8086725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12" name="文档" r:id="rId7" imgW="3716881" imgH="596329" progId="Word.Document.12">
                  <p:embed/>
                </p:oleObj>
              </mc:Choice>
              <mc:Fallback>
                <p:oleObj name="文档" r:id="rId7" imgW="3716881" imgH="596329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475" y="1773238"/>
                        <a:ext cx="8086725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4517703"/>
              </p:ext>
            </p:extLst>
          </p:nvPr>
        </p:nvGraphicFramePr>
        <p:xfrm>
          <a:off x="465138" y="2422525"/>
          <a:ext cx="8053387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13" name="文档" r:id="rId9" imgW="3708637" imgH="396734" progId="Word.Document.12">
                  <p:embed/>
                </p:oleObj>
              </mc:Choice>
              <mc:Fallback>
                <p:oleObj name="文档" r:id="rId9" imgW="3708637" imgH="39673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2422525"/>
                        <a:ext cx="8053387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473075" y="2997200"/>
          <a:ext cx="8088313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14" name="文档" r:id="rId11" imgW="3716881" imgH="599213" progId="Word.Document.12">
                  <p:embed/>
                </p:oleObj>
              </mc:Choice>
              <mc:Fallback>
                <p:oleObj name="文档" r:id="rId11" imgW="3716881" imgH="599213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2997200"/>
                        <a:ext cx="8088313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286606"/>
              </p:ext>
            </p:extLst>
          </p:nvPr>
        </p:nvGraphicFramePr>
        <p:xfrm>
          <a:off x="465138" y="4154488"/>
          <a:ext cx="8053387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15" name="文档" r:id="rId13" imgW="3708637" imgH="396734" progId="Word.Document.12">
                  <p:embed/>
                </p:oleObj>
              </mc:Choice>
              <mc:Fallback>
                <p:oleObj name="文档" r:id="rId13" imgW="3708637" imgH="39673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4154488"/>
                        <a:ext cx="8053387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492125" y="5030788"/>
          <a:ext cx="8040688" cy="127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16" name="文档" r:id="rId15" imgW="3716881" imgH="595248" progId="Word.Document.12">
                  <p:embed/>
                </p:oleObj>
              </mc:Choice>
              <mc:Fallback>
                <p:oleObj name="文档" r:id="rId15" imgW="3716881" imgH="595248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" y="5030788"/>
                        <a:ext cx="8040688" cy="1277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4884738" y="593725"/>
          <a:ext cx="1055687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17" name="文档" r:id="rId17" imgW="486756" imgH="411734" progId="Word.Document.12">
                  <p:embed/>
                </p:oleObj>
              </mc:Choice>
              <mc:Fallback>
                <p:oleObj name="文档" r:id="rId17" imgW="486756" imgH="41173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4738" y="593725"/>
                        <a:ext cx="1055687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088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2910" name="Group 30"/>
          <p:cNvGrpSpPr>
            <a:grpSpLocks/>
          </p:cNvGrpSpPr>
          <p:nvPr/>
        </p:nvGrpSpPr>
        <p:grpSpPr bwMode="auto">
          <a:xfrm>
            <a:off x="107950" y="109538"/>
            <a:ext cx="8669338" cy="2684462"/>
            <a:chOff x="68" y="2630"/>
            <a:chExt cx="5461" cy="1691"/>
          </a:xfrm>
        </p:grpSpPr>
        <p:graphicFrame>
          <p:nvGraphicFramePr>
            <p:cNvPr id="762896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4471456"/>
                </p:ext>
              </p:extLst>
            </p:nvPr>
          </p:nvGraphicFramePr>
          <p:xfrm>
            <a:off x="408" y="2630"/>
            <a:ext cx="986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85" name="Equation" r:id="rId3" imgW="812520" imgH="203040" progId="Equation.DSMT4">
                    <p:embed/>
                  </p:oleObj>
                </mc:Choice>
                <mc:Fallback>
                  <p:oleObj name="Equation" r:id="rId3" imgW="81252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" y="2630"/>
                          <a:ext cx="986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2897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1068162"/>
                </p:ext>
              </p:extLst>
            </p:nvPr>
          </p:nvGraphicFramePr>
          <p:xfrm>
            <a:off x="1505" y="2638"/>
            <a:ext cx="2324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86" name="Equation" r:id="rId5" imgW="1917360" imgH="203040" progId="Equation.DSMT4">
                    <p:embed/>
                  </p:oleObj>
                </mc:Choice>
                <mc:Fallback>
                  <p:oleObj name="Equation" r:id="rId5" imgW="191736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5" y="2638"/>
                          <a:ext cx="2324" cy="2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2898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85521672"/>
                </p:ext>
              </p:extLst>
            </p:nvPr>
          </p:nvGraphicFramePr>
          <p:xfrm>
            <a:off x="3947" y="2640"/>
            <a:ext cx="1370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87" name="Equation" r:id="rId7" imgW="1130040" imgH="215640" progId="Equation.DSMT4">
                    <p:embed/>
                  </p:oleObj>
                </mc:Choice>
                <mc:Fallback>
                  <p:oleObj name="Equation" r:id="rId7" imgW="113004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7" y="2640"/>
                          <a:ext cx="1370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2899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49886739"/>
                </p:ext>
              </p:extLst>
            </p:nvPr>
          </p:nvGraphicFramePr>
          <p:xfrm>
            <a:off x="401" y="2912"/>
            <a:ext cx="1970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88" name="Equation" r:id="rId9" imgW="1625400" imgH="215640" progId="Equation.DSMT4">
                    <p:embed/>
                  </p:oleObj>
                </mc:Choice>
                <mc:Fallback>
                  <p:oleObj name="Equation" r:id="rId9" imgW="162540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" y="2912"/>
                          <a:ext cx="1970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2900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2569949"/>
                </p:ext>
              </p:extLst>
            </p:nvPr>
          </p:nvGraphicFramePr>
          <p:xfrm>
            <a:off x="2454" y="2919"/>
            <a:ext cx="2663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89" name="Equation" r:id="rId11" imgW="2197080" imgH="203040" progId="Equation.DSMT4">
                    <p:embed/>
                  </p:oleObj>
                </mc:Choice>
                <mc:Fallback>
                  <p:oleObj name="Equation" r:id="rId11" imgW="219708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4" y="2919"/>
                          <a:ext cx="2663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2901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31710986"/>
                </p:ext>
              </p:extLst>
            </p:nvPr>
          </p:nvGraphicFramePr>
          <p:xfrm>
            <a:off x="409" y="3184"/>
            <a:ext cx="1955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90" name="Equation" r:id="rId13" imgW="1612800" imgH="215640" progId="Equation.DSMT4">
                    <p:embed/>
                  </p:oleObj>
                </mc:Choice>
                <mc:Fallback>
                  <p:oleObj name="Equation" r:id="rId13" imgW="161280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9" y="3184"/>
                          <a:ext cx="1955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2902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19556816"/>
                </p:ext>
              </p:extLst>
            </p:nvPr>
          </p:nvGraphicFramePr>
          <p:xfrm>
            <a:off x="2457" y="3191"/>
            <a:ext cx="2109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91" name="Equation" r:id="rId15" imgW="1739880" imgH="203040" progId="Equation.DSMT4">
                    <p:embed/>
                  </p:oleObj>
                </mc:Choice>
                <mc:Fallback>
                  <p:oleObj name="Equation" r:id="rId15" imgW="173988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7" y="3191"/>
                          <a:ext cx="2109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2903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71106920"/>
                </p:ext>
              </p:extLst>
            </p:nvPr>
          </p:nvGraphicFramePr>
          <p:xfrm>
            <a:off x="424" y="3500"/>
            <a:ext cx="290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92" name="Equation" r:id="rId17" imgW="2400120" imgH="215640" progId="Equation.DSMT4">
                    <p:embed/>
                  </p:oleObj>
                </mc:Choice>
                <mc:Fallback>
                  <p:oleObj name="Equation" r:id="rId17" imgW="240012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" y="3500"/>
                          <a:ext cx="290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2904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42069277"/>
                </p:ext>
              </p:extLst>
            </p:nvPr>
          </p:nvGraphicFramePr>
          <p:xfrm>
            <a:off x="3464" y="3507"/>
            <a:ext cx="1585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93" name="Equation" r:id="rId19" imgW="1307880" imgH="203040" progId="Equation.DSMT4">
                    <p:embed/>
                  </p:oleObj>
                </mc:Choice>
                <mc:Fallback>
                  <p:oleObj name="Equation" r:id="rId19" imgW="130788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4" y="3507"/>
                          <a:ext cx="1585" cy="2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2905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38256132"/>
                </p:ext>
              </p:extLst>
            </p:nvPr>
          </p:nvGraphicFramePr>
          <p:xfrm>
            <a:off x="502" y="3793"/>
            <a:ext cx="2847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94" name="Equation" r:id="rId21" imgW="2349360" imgH="241200" progId="Equation.DSMT4">
                    <p:embed/>
                  </p:oleObj>
                </mc:Choice>
                <mc:Fallback>
                  <p:oleObj name="Equation" r:id="rId21" imgW="234936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2" y="3793"/>
                          <a:ext cx="2847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2906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66466941"/>
                </p:ext>
              </p:extLst>
            </p:nvPr>
          </p:nvGraphicFramePr>
          <p:xfrm>
            <a:off x="3404" y="3793"/>
            <a:ext cx="2125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95" name="Equation" r:id="rId23" imgW="1752480" imgH="215640" progId="Equation.DSMT4">
                    <p:embed/>
                  </p:oleObj>
                </mc:Choice>
                <mc:Fallback>
                  <p:oleObj name="Equation" r:id="rId23" imgW="175248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4" y="3793"/>
                          <a:ext cx="2125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2907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33861078"/>
                </p:ext>
              </p:extLst>
            </p:nvPr>
          </p:nvGraphicFramePr>
          <p:xfrm>
            <a:off x="68" y="4058"/>
            <a:ext cx="2587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96" name="Equation" r:id="rId25" imgW="2133360" imgH="228600" progId="Equation.DSMT4">
                    <p:embed/>
                  </p:oleObj>
                </mc:Choice>
                <mc:Fallback>
                  <p:oleObj name="Equation" r:id="rId25" imgW="213336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" y="4058"/>
                          <a:ext cx="2587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2908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32746630"/>
                </p:ext>
              </p:extLst>
            </p:nvPr>
          </p:nvGraphicFramePr>
          <p:xfrm>
            <a:off x="2778" y="4065"/>
            <a:ext cx="1200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97" name="Equation" r:id="rId27" imgW="990360" imgH="215640" progId="Equation.DSMT4">
                    <p:embed/>
                  </p:oleObj>
                </mc:Choice>
                <mc:Fallback>
                  <p:oleObj name="Equation" r:id="rId27" imgW="99036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78" y="4065"/>
                          <a:ext cx="1200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2909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41755919"/>
                </p:ext>
              </p:extLst>
            </p:nvPr>
          </p:nvGraphicFramePr>
          <p:xfrm>
            <a:off x="4077" y="4072"/>
            <a:ext cx="1000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98" name="Equation" r:id="rId29" imgW="825480" imgH="203040" progId="Equation.DSMT4">
                    <p:embed/>
                  </p:oleObj>
                </mc:Choice>
                <mc:Fallback>
                  <p:oleObj name="Equation" r:id="rId29" imgW="82548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7" y="4072"/>
                          <a:ext cx="1000" cy="2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62911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925225"/>
              </p:ext>
            </p:extLst>
          </p:nvPr>
        </p:nvGraphicFramePr>
        <p:xfrm>
          <a:off x="733425" y="2852738"/>
          <a:ext cx="15144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9" name="Equation" r:id="rId31" imgW="787320" imgH="215640" progId="Equation.DSMT4">
                  <p:embed/>
                </p:oleObj>
              </mc:Choice>
              <mc:Fallback>
                <p:oleObj name="Equation" r:id="rId31" imgW="7873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425" y="2852738"/>
                        <a:ext cx="151447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2912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63594"/>
              </p:ext>
            </p:extLst>
          </p:nvPr>
        </p:nvGraphicFramePr>
        <p:xfrm>
          <a:off x="1503363" y="3375025"/>
          <a:ext cx="400685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0" name="Equation" r:id="rId33" imgW="2082600" imgH="444240" progId="Equation.DSMT4">
                  <p:embed/>
                </p:oleObj>
              </mc:Choice>
              <mc:Fallback>
                <p:oleObj name="Equation" r:id="rId33" imgW="20826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3363" y="3375025"/>
                        <a:ext cx="4006850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62913" name="Group 33"/>
          <p:cNvGrpSpPr>
            <a:grpSpLocks/>
          </p:cNvGrpSpPr>
          <p:nvPr/>
        </p:nvGrpSpPr>
        <p:grpSpPr bwMode="auto">
          <a:xfrm>
            <a:off x="5670550" y="3538538"/>
            <a:ext cx="558800" cy="506412"/>
            <a:chOff x="3685" y="2024"/>
            <a:chExt cx="352" cy="319"/>
          </a:xfrm>
        </p:grpSpPr>
        <p:sp>
          <p:nvSpPr>
            <p:cNvPr id="762914" name="Line 34"/>
            <p:cNvSpPr>
              <a:spLocks noChangeShapeType="1"/>
            </p:cNvSpPr>
            <p:nvPr/>
          </p:nvSpPr>
          <p:spPr bwMode="auto">
            <a:xfrm>
              <a:off x="3697" y="2160"/>
              <a:ext cx="340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62915" name="Freeform 35"/>
            <p:cNvSpPr>
              <a:spLocks/>
            </p:cNvSpPr>
            <p:nvPr/>
          </p:nvSpPr>
          <p:spPr bwMode="auto">
            <a:xfrm flipV="1">
              <a:off x="3685" y="2160"/>
              <a:ext cx="352" cy="67"/>
            </a:xfrm>
            <a:custGeom>
              <a:avLst/>
              <a:gdLst>
                <a:gd name="T0" fmla="*/ 0 w 352"/>
                <a:gd name="T1" fmla="*/ 0 h 1"/>
                <a:gd name="T2" fmla="*/ 352 w 352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2" h="1">
                  <a:moveTo>
                    <a:pt x="0" y="0"/>
                  </a:moveTo>
                  <a:lnTo>
                    <a:pt x="352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762916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21052289"/>
                </p:ext>
              </p:extLst>
            </p:nvPr>
          </p:nvGraphicFramePr>
          <p:xfrm>
            <a:off x="3765" y="2024"/>
            <a:ext cx="216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01" name="Equation" r:id="rId35" imgW="114120" imgH="177480" progId="Equation.DSMT4">
                    <p:embed/>
                  </p:oleObj>
                </mc:Choice>
                <mc:Fallback>
                  <p:oleObj name="Equation" r:id="rId35" imgW="11412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5" y="2024"/>
                          <a:ext cx="216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62917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425655"/>
              </p:ext>
            </p:extLst>
          </p:nvPr>
        </p:nvGraphicFramePr>
        <p:xfrm>
          <a:off x="6337300" y="3635375"/>
          <a:ext cx="244475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2" name="Equation" r:id="rId37" imgW="126720" imgH="177480" progId="Equation.DSMT4">
                  <p:embed/>
                </p:oleObj>
              </mc:Choice>
              <mc:Fallback>
                <p:oleObj name="Equation" r:id="rId37" imgW="1267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7300" y="3635375"/>
                        <a:ext cx="244475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2918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478014"/>
              </p:ext>
            </p:extLst>
          </p:nvPr>
        </p:nvGraphicFramePr>
        <p:xfrm>
          <a:off x="182563" y="4170363"/>
          <a:ext cx="7673975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3" name="Equation" r:id="rId39" imgW="3987720" imgH="444240" progId="Equation.DSMT4">
                  <p:embed/>
                </p:oleObj>
              </mc:Choice>
              <mc:Fallback>
                <p:oleObj name="Equation" r:id="rId39" imgW="398772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63" y="4170363"/>
                        <a:ext cx="7673975" cy="811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2919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581625"/>
              </p:ext>
            </p:extLst>
          </p:nvPr>
        </p:nvGraphicFramePr>
        <p:xfrm>
          <a:off x="8064500" y="4429125"/>
          <a:ext cx="465138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4" name="Equation" r:id="rId41" imgW="241200" imgH="177480" progId="Equation.DSMT4">
                  <p:embed/>
                </p:oleObj>
              </mc:Choice>
              <mc:Fallback>
                <p:oleObj name="Equation" r:id="rId41" imgW="24120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4500" y="4429125"/>
                        <a:ext cx="465138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2920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7948171"/>
              </p:ext>
            </p:extLst>
          </p:nvPr>
        </p:nvGraphicFramePr>
        <p:xfrm>
          <a:off x="-25400" y="5030788"/>
          <a:ext cx="14176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5" name="Equation" r:id="rId43" imgW="736560" imgH="203040" progId="Equation.DSMT4">
                  <p:embed/>
                </p:oleObj>
              </mc:Choice>
              <mc:Fallback>
                <p:oleObj name="Equation" r:id="rId43" imgW="7365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5400" y="5030788"/>
                        <a:ext cx="141763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2921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0157544"/>
              </p:ext>
            </p:extLst>
          </p:nvPr>
        </p:nvGraphicFramePr>
        <p:xfrm>
          <a:off x="1512888" y="4948238"/>
          <a:ext cx="29813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6" name="Equation" r:id="rId45" imgW="1549080" imgH="279360" progId="Equation.DSMT4">
                  <p:embed/>
                </p:oleObj>
              </mc:Choice>
              <mc:Fallback>
                <p:oleObj name="Equation" r:id="rId45" imgW="15490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888" y="4948238"/>
                        <a:ext cx="298132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2922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287399"/>
              </p:ext>
            </p:extLst>
          </p:nvPr>
        </p:nvGraphicFramePr>
        <p:xfrm>
          <a:off x="4611688" y="5019675"/>
          <a:ext cx="383698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7" name="Equation" r:id="rId47" imgW="1993680" imgH="215640" progId="Equation.DSMT4">
                  <p:embed/>
                </p:oleObj>
              </mc:Choice>
              <mc:Fallback>
                <p:oleObj name="Equation" r:id="rId47" imgW="19936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1688" y="5019675"/>
                        <a:ext cx="3836987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508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62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62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762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762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762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762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762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762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762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762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047464"/>
              </p:ext>
            </p:extLst>
          </p:nvPr>
        </p:nvGraphicFramePr>
        <p:xfrm>
          <a:off x="465138" y="257175"/>
          <a:ext cx="8053387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20" name="文档" r:id="rId3" imgW="3708637" imgH="595461" progId="Word.Document.12">
                  <p:embed/>
                </p:oleObj>
              </mc:Choice>
              <mc:Fallback>
                <p:oleObj name="文档" r:id="rId3" imgW="3708637" imgH="595461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257175"/>
                        <a:ext cx="8053387" cy="128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473075" y="1268413"/>
          <a:ext cx="8088313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21" name="文档" r:id="rId5" imgW="3716881" imgH="595248" progId="Word.Document.12">
                  <p:embed/>
                </p:oleObj>
              </mc:Choice>
              <mc:Fallback>
                <p:oleObj name="文档" r:id="rId5" imgW="3716881" imgH="595248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1268413"/>
                        <a:ext cx="8088313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395288" y="2128838"/>
          <a:ext cx="8086725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22" name="文档" r:id="rId7" imgW="3716881" imgH="596329" progId="Word.Document.12">
                  <p:embed/>
                </p:oleObj>
              </mc:Choice>
              <mc:Fallback>
                <p:oleObj name="文档" r:id="rId7" imgW="3716881" imgH="596329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128838"/>
                        <a:ext cx="8086725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473075" y="3089275"/>
          <a:ext cx="8088313" cy="1293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23" name="文档" r:id="rId9" imgW="3716881" imgH="597771" progId="Word.Document.12">
                  <p:embed/>
                </p:oleObj>
              </mc:Choice>
              <mc:Fallback>
                <p:oleObj name="文档" r:id="rId9" imgW="3716881" imgH="597771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3089275"/>
                        <a:ext cx="8088313" cy="1293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473075" y="4083050"/>
          <a:ext cx="8088313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24" name="文档" r:id="rId11" imgW="3716881" imgH="599213" progId="Word.Document.12">
                  <p:embed/>
                </p:oleObj>
              </mc:Choice>
              <mc:Fallback>
                <p:oleObj name="文档" r:id="rId11" imgW="3716881" imgH="599213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4083050"/>
                        <a:ext cx="8088313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473075" y="5154613"/>
          <a:ext cx="8088313" cy="129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25" name="文档" r:id="rId13" imgW="3716881" imgH="599213" progId="Word.Document.12">
                  <p:embed/>
                </p:oleObj>
              </mc:Choice>
              <mc:Fallback>
                <p:oleObj name="文档" r:id="rId13" imgW="3716881" imgH="599213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5154613"/>
                        <a:ext cx="8088313" cy="1293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957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Text Box 2"/>
          <p:cNvSpPr txBox="1">
            <a:spLocks noChangeArrowheads="1"/>
          </p:cNvSpPr>
          <p:nvPr/>
        </p:nvSpPr>
        <p:spPr bwMode="auto">
          <a:xfrm>
            <a:off x="325438" y="549275"/>
            <a:ext cx="8207375" cy="65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30000"/>
              </a:lnSpc>
            </a:pPr>
            <a:r>
              <a:rPr lang="zh-CN" altLang="en-US" sz="2800" dirty="0" smtClean="0">
                <a:solidFill>
                  <a:srgbClr val="990099"/>
                </a:solidFill>
                <a:latin typeface="Times New Roman" pitchFamily="18" charset="0"/>
              </a:rPr>
              <a:t>例</a:t>
            </a:r>
            <a:r>
              <a:rPr lang="en-US" altLang="zh-CN" sz="2800" dirty="0" smtClean="0">
                <a:solidFill>
                  <a:srgbClr val="990099"/>
                </a:solidFill>
                <a:latin typeface="Times New Roman" pitchFamily="18" charset="0"/>
              </a:rPr>
              <a:t>28  </a:t>
            </a:r>
            <a:r>
              <a:rPr lang="zh-CN" altLang="en-US" sz="2800" dirty="0">
                <a:solidFill>
                  <a:srgbClr val="990099"/>
                </a:solidFill>
                <a:latin typeface="Times New Roman" pitchFamily="18" charset="0"/>
              </a:rPr>
              <a:t>设                       其中 </a:t>
            </a:r>
            <a:r>
              <a:rPr lang="en-US" altLang="zh-CN" sz="2800" i="1" dirty="0">
                <a:solidFill>
                  <a:srgbClr val="990099"/>
                </a:solidFill>
                <a:latin typeface="Times New Roman" pitchFamily="18" charset="0"/>
              </a:rPr>
              <a:t>f </a:t>
            </a:r>
            <a:r>
              <a:rPr lang="zh-CN" altLang="en-US" sz="2800" dirty="0">
                <a:solidFill>
                  <a:srgbClr val="990099"/>
                </a:solidFill>
                <a:latin typeface="Times New Roman" pitchFamily="18" charset="0"/>
              </a:rPr>
              <a:t>可微，证明：</a:t>
            </a:r>
          </a:p>
        </p:txBody>
      </p:sp>
      <p:graphicFrame>
        <p:nvGraphicFramePr>
          <p:cNvPr id="1822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729167"/>
              </p:ext>
            </p:extLst>
          </p:nvPr>
        </p:nvGraphicFramePr>
        <p:xfrm>
          <a:off x="1766392" y="620688"/>
          <a:ext cx="19415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58" name="公式" r:id="rId3" imgW="888840" imgH="203040" progId="Equation.3">
                  <p:embed/>
                </p:oleObj>
              </mc:Choice>
              <mc:Fallback>
                <p:oleObj name="公式" r:id="rId3" imgW="8888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6392" y="620688"/>
                        <a:ext cx="1941512" cy="44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277670"/>
              </p:ext>
            </p:extLst>
          </p:nvPr>
        </p:nvGraphicFramePr>
        <p:xfrm>
          <a:off x="2051050" y="1125538"/>
          <a:ext cx="267017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59" name="公式" r:id="rId5" imgW="1218960" imgH="431640" progId="Equation.3">
                  <p:embed/>
                </p:oleObj>
              </mc:Choice>
              <mc:Fallback>
                <p:oleObj name="公式" r:id="rId5" imgW="12189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125538"/>
                        <a:ext cx="2670175" cy="955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8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2292200"/>
              </p:ext>
            </p:extLst>
          </p:nvPr>
        </p:nvGraphicFramePr>
        <p:xfrm>
          <a:off x="1476375" y="2997200"/>
          <a:ext cx="413385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60" name="公式" r:id="rId7" imgW="1892160" imgH="419040" progId="Equation.3">
                  <p:embed/>
                </p:oleObj>
              </mc:Choice>
              <mc:Fallback>
                <p:oleObj name="公式" r:id="rId7" imgW="18921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997200"/>
                        <a:ext cx="4133850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289" name="Text Box 17"/>
          <p:cNvSpPr txBox="1">
            <a:spLocks noChangeArrowheads="1"/>
          </p:cNvSpPr>
          <p:nvPr/>
        </p:nvSpPr>
        <p:spPr bwMode="auto">
          <a:xfrm>
            <a:off x="468313" y="2133600"/>
            <a:ext cx="895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解：</a:t>
            </a:r>
          </a:p>
        </p:txBody>
      </p:sp>
      <p:graphicFrame>
        <p:nvGraphicFramePr>
          <p:cNvPr id="18229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5867207"/>
              </p:ext>
            </p:extLst>
          </p:nvPr>
        </p:nvGraphicFramePr>
        <p:xfrm>
          <a:off x="1506538" y="1989138"/>
          <a:ext cx="1697037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61" name="公式" r:id="rId9" imgW="774360" imgH="406080" progId="Equation.3">
                  <p:embed/>
                </p:oleObj>
              </mc:Choice>
              <mc:Fallback>
                <p:oleObj name="公式" r:id="rId9" imgW="77436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38" y="1989138"/>
                        <a:ext cx="1697037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91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373407"/>
              </p:ext>
            </p:extLst>
          </p:nvPr>
        </p:nvGraphicFramePr>
        <p:xfrm>
          <a:off x="3738563" y="1989138"/>
          <a:ext cx="2224087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62" name="公式" r:id="rId11" imgW="1015920" imgH="431640" progId="Equation.3">
                  <p:embed/>
                </p:oleObj>
              </mc:Choice>
              <mc:Fallback>
                <p:oleObj name="公式" r:id="rId11" imgW="10159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8563" y="1989138"/>
                        <a:ext cx="2224087" cy="957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9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3717685"/>
              </p:ext>
            </p:extLst>
          </p:nvPr>
        </p:nvGraphicFramePr>
        <p:xfrm>
          <a:off x="6300788" y="1989138"/>
          <a:ext cx="1446212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63" name="公式" r:id="rId13" imgW="660240" imgH="419040" progId="Equation.3">
                  <p:embed/>
                </p:oleObj>
              </mc:Choice>
              <mc:Fallback>
                <p:oleObj name="公式" r:id="rId13" imgW="66024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1989138"/>
                        <a:ext cx="1446212" cy="928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93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418875"/>
              </p:ext>
            </p:extLst>
          </p:nvPr>
        </p:nvGraphicFramePr>
        <p:xfrm>
          <a:off x="5580063" y="3213100"/>
          <a:ext cx="1970087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64" name="公式" r:id="rId15" imgW="901440" imgH="215640" progId="Equation.3">
                  <p:embed/>
                </p:oleObj>
              </mc:Choice>
              <mc:Fallback>
                <p:oleObj name="公式" r:id="rId15" imgW="901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3213100"/>
                        <a:ext cx="1970087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94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091860"/>
              </p:ext>
            </p:extLst>
          </p:nvPr>
        </p:nvGraphicFramePr>
        <p:xfrm>
          <a:off x="7524750" y="2997200"/>
          <a:ext cx="102711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65" name="公式" r:id="rId17" imgW="469800" imgH="431640" progId="Equation.3">
                  <p:embed/>
                </p:oleObj>
              </mc:Choice>
              <mc:Fallback>
                <p:oleObj name="公式" r:id="rId17" imgW="4698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2997200"/>
                        <a:ext cx="1027113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295" name="Text Box 23"/>
          <p:cNvSpPr txBox="1">
            <a:spLocks noChangeArrowheads="1"/>
          </p:cNvSpPr>
          <p:nvPr/>
        </p:nvSpPr>
        <p:spPr bwMode="auto">
          <a:xfrm>
            <a:off x="2051050" y="4149725"/>
            <a:ext cx="12557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/>
              <a:t>得证。</a:t>
            </a:r>
          </a:p>
        </p:txBody>
      </p:sp>
    </p:spTree>
    <p:extLst>
      <p:ext uri="{BB962C8B-B14F-4D97-AF65-F5344CB8AC3E}">
        <p14:creationId xmlns:p14="http://schemas.microsoft.com/office/powerpoint/2010/main" val="88147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2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89" grpId="0"/>
      <p:bldP spid="18229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ext Box 2"/>
          <p:cNvSpPr txBox="1">
            <a:spLocks noChangeArrowheads="1"/>
          </p:cNvSpPr>
          <p:nvPr/>
        </p:nvSpPr>
        <p:spPr bwMode="auto">
          <a:xfrm>
            <a:off x="325438" y="549275"/>
            <a:ext cx="8423275" cy="1212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30000"/>
              </a:lnSpc>
            </a:pPr>
            <a:r>
              <a:rPr lang="zh-CN" altLang="en-US" sz="2800" dirty="0" smtClean="0">
                <a:solidFill>
                  <a:srgbClr val="990099"/>
                </a:solidFill>
                <a:latin typeface="Times New Roman" pitchFamily="18" charset="0"/>
              </a:rPr>
              <a:t>例</a:t>
            </a:r>
            <a:r>
              <a:rPr lang="en-US" altLang="zh-CN" sz="2800" dirty="0" smtClean="0">
                <a:solidFill>
                  <a:srgbClr val="990099"/>
                </a:solidFill>
                <a:latin typeface="Times New Roman" pitchFamily="18" charset="0"/>
              </a:rPr>
              <a:t>29  </a:t>
            </a:r>
            <a:r>
              <a:rPr lang="zh-CN" altLang="en-US" sz="2800" dirty="0">
                <a:solidFill>
                  <a:srgbClr val="990099"/>
                </a:solidFill>
                <a:latin typeface="Times New Roman" pitchFamily="18" charset="0"/>
              </a:rPr>
              <a:t>设                                         其中 </a:t>
            </a:r>
            <a:r>
              <a:rPr lang="en-US" altLang="zh-CN" sz="2800" i="1" dirty="0">
                <a:solidFill>
                  <a:srgbClr val="990099"/>
                </a:solidFill>
                <a:latin typeface="Times New Roman" pitchFamily="18" charset="0"/>
              </a:rPr>
              <a:t>f </a:t>
            </a:r>
            <a:r>
              <a:rPr lang="zh-CN" altLang="en-US" sz="2800" dirty="0">
                <a:solidFill>
                  <a:srgbClr val="990099"/>
                </a:solidFill>
                <a:latin typeface="Times New Roman" pitchFamily="18" charset="0"/>
              </a:rPr>
              <a:t>、</a:t>
            </a:r>
            <a:r>
              <a:rPr lang="en-US" altLang="zh-CN" sz="2800" i="1" dirty="0">
                <a:solidFill>
                  <a:srgbClr val="990099"/>
                </a:solidFill>
                <a:latin typeface="Times New Roman" pitchFamily="18" charset="0"/>
              </a:rPr>
              <a:t>g</a:t>
            </a:r>
            <a:r>
              <a:rPr lang="zh-CN" altLang="en-US" sz="2800" dirty="0">
                <a:solidFill>
                  <a:srgbClr val="990099"/>
                </a:solidFill>
                <a:latin typeface="Times New Roman" pitchFamily="18" charset="0"/>
              </a:rPr>
              <a:t>二阶可导，证明：</a:t>
            </a:r>
          </a:p>
        </p:txBody>
      </p:sp>
      <p:graphicFrame>
        <p:nvGraphicFramePr>
          <p:cNvPr id="18330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137706"/>
              </p:ext>
            </p:extLst>
          </p:nvPr>
        </p:nvGraphicFramePr>
        <p:xfrm>
          <a:off x="1763713" y="692150"/>
          <a:ext cx="36052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06" name="公式" r:id="rId3" imgW="1650960" imgH="203040" progId="Equation.3">
                  <p:embed/>
                </p:oleObj>
              </mc:Choice>
              <mc:Fallback>
                <p:oleObj name="公式" r:id="rId3" imgW="16509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692150"/>
                        <a:ext cx="3605212" cy="44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0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6556654"/>
              </p:ext>
            </p:extLst>
          </p:nvPr>
        </p:nvGraphicFramePr>
        <p:xfrm>
          <a:off x="1995488" y="1111250"/>
          <a:ext cx="27813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07" name="公式" r:id="rId5" imgW="1269720" imgH="444240" progId="Equation.3">
                  <p:embed/>
                </p:oleObj>
              </mc:Choice>
              <mc:Fallback>
                <p:oleObj name="公式" r:id="rId5" imgW="12697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5488" y="1111250"/>
                        <a:ext cx="2781300" cy="984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03" name="Text Box 7"/>
          <p:cNvSpPr txBox="1">
            <a:spLocks noChangeArrowheads="1"/>
          </p:cNvSpPr>
          <p:nvPr/>
        </p:nvSpPr>
        <p:spPr bwMode="auto">
          <a:xfrm>
            <a:off x="395288" y="1989138"/>
            <a:ext cx="1250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证明：</a:t>
            </a:r>
          </a:p>
        </p:txBody>
      </p:sp>
      <p:graphicFrame>
        <p:nvGraphicFramePr>
          <p:cNvPr id="18330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162961"/>
              </p:ext>
            </p:extLst>
          </p:nvPr>
        </p:nvGraphicFramePr>
        <p:xfrm>
          <a:off x="1619250" y="2060575"/>
          <a:ext cx="570230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08" name="公式" r:id="rId7" imgW="2603160" imgH="228600" progId="Equation.3">
                  <p:embed/>
                </p:oleObj>
              </mc:Choice>
              <mc:Fallback>
                <p:oleObj name="公式" r:id="rId7" imgW="2603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060575"/>
                        <a:ext cx="5702300" cy="506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1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605124"/>
              </p:ext>
            </p:extLst>
          </p:nvPr>
        </p:nvGraphicFramePr>
        <p:xfrm>
          <a:off x="1908175" y="2635250"/>
          <a:ext cx="5397500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09" name="公式" r:id="rId9" imgW="2463480" imgH="241200" progId="Equation.3">
                  <p:embed/>
                </p:oleObj>
              </mc:Choice>
              <mc:Fallback>
                <p:oleObj name="公式" r:id="rId9" imgW="2463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2635250"/>
                        <a:ext cx="5397500" cy="534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1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10550"/>
              </p:ext>
            </p:extLst>
          </p:nvPr>
        </p:nvGraphicFramePr>
        <p:xfrm>
          <a:off x="684213" y="3141663"/>
          <a:ext cx="7399337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10" name="公式" r:id="rId11" imgW="3377880" imgH="228600" progId="Equation.3">
                  <p:embed/>
                </p:oleObj>
              </mc:Choice>
              <mc:Fallback>
                <p:oleObj name="公式" r:id="rId11" imgW="3377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141663"/>
                        <a:ext cx="7399337" cy="506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1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800870"/>
              </p:ext>
            </p:extLst>
          </p:nvPr>
        </p:nvGraphicFramePr>
        <p:xfrm>
          <a:off x="1187450" y="3644900"/>
          <a:ext cx="5451475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11" name="公式" r:id="rId13" imgW="2489040" imgH="203040" progId="Equation.3">
                  <p:embed/>
                </p:oleObj>
              </mc:Choice>
              <mc:Fallback>
                <p:oleObj name="公式" r:id="rId13" imgW="24890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644900"/>
                        <a:ext cx="5451475" cy="449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1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521455"/>
              </p:ext>
            </p:extLst>
          </p:nvPr>
        </p:nvGraphicFramePr>
        <p:xfrm>
          <a:off x="611188" y="4076700"/>
          <a:ext cx="7261225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12" name="公式" r:id="rId15" imgW="3314520" imgH="241200" progId="Equation.3">
                  <p:embed/>
                </p:oleObj>
              </mc:Choice>
              <mc:Fallback>
                <p:oleObj name="公式" r:id="rId15" imgW="33145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076700"/>
                        <a:ext cx="7261225" cy="534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1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14152"/>
              </p:ext>
            </p:extLst>
          </p:nvPr>
        </p:nvGraphicFramePr>
        <p:xfrm>
          <a:off x="1116013" y="4581525"/>
          <a:ext cx="5397500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13" name="公式" r:id="rId17" imgW="2463480" imgH="203040" progId="Equation.3">
                  <p:embed/>
                </p:oleObj>
              </mc:Choice>
              <mc:Fallback>
                <p:oleObj name="公式" r:id="rId17" imgW="2463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581525"/>
                        <a:ext cx="5397500" cy="449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15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5414829"/>
              </p:ext>
            </p:extLst>
          </p:nvPr>
        </p:nvGraphicFramePr>
        <p:xfrm>
          <a:off x="581025" y="5013325"/>
          <a:ext cx="7316788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14" name="公式" r:id="rId19" imgW="3340080" imgH="241200" progId="Equation.3">
                  <p:embed/>
                </p:oleObj>
              </mc:Choice>
              <mc:Fallback>
                <p:oleObj name="公式" r:id="rId19" imgW="33400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025" y="5013325"/>
                        <a:ext cx="7316788" cy="534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1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780589"/>
              </p:ext>
            </p:extLst>
          </p:nvPr>
        </p:nvGraphicFramePr>
        <p:xfrm>
          <a:off x="146050" y="5516563"/>
          <a:ext cx="8763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15" name="公式" r:id="rId21" imgW="4000320" imgH="241200" progId="Equation.3">
                  <p:embed/>
                </p:oleObj>
              </mc:Choice>
              <mc:Fallback>
                <p:oleObj name="公式" r:id="rId21" imgW="40003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50" y="5516563"/>
                        <a:ext cx="8763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17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680828"/>
              </p:ext>
            </p:extLst>
          </p:nvPr>
        </p:nvGraphicFramePr>
        <p:xfrm>
          <a:off x="1403350" y="5876925"/>
          <a:ext cx="9477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16" name="公式" r:id="rId23" imgW="431640" imgH="241200" progId="Equation.3">
                  <p:embed/>
                </p:oleObj>
              </mc:Choice>
              <mc:Fallback>
                <p:oleObj name="公式" r:id="rId23" imgW="4316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5876925"/>
                        <a:ext cx="947738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09" name="Text Box 13"/>
          <p:cNvSpPr txBox="1">
            <a:spLocks noChangeArrowheads="1"/>
          </p:cNvSpPr>
          <p:nvPr/>
        </p:nvSpPr>
        <p:spPr bwMode="auto">
          <a:xfrm>
            <a:off x="3492500" y="5862638"/>
            <a:ext cx="12557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/>
              <a:t>得证。</a:t>
            </a:r>
          </a:p>
        </p:txBody>
      </p:sp>
    </p:spTree>
    <p:extLst>
      <p:ext uri="{BB962C8B-B14F-4D97-AF65-F5344CB8AC3E}">
        <p14:creationId xmlns:p14="http://schemas.microsoft.com/office/powerpoint/2010/main" val="92370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83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3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3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3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3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3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03" grpId="0"/>
      <p:bldP spid="183309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39080" y="406712"/>
            <a:ext cx="2488704" cy="53340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3200" b="1" dirty="0" smtClean="0">
                <a:solidFill>
                  <a:srgbClr val="FF0000"/>
                </a:solidFill>
                <a:ea typeface="楷体_GB2312" pitchFamily="49" charset="-122"/>
              </a:rPr>
              <a:t>练习：</a:t>
            </a:r>
            <a:r>
              <a:rPr lang="en-US" altLang="zh-CN" sz="3200" dirty="0" smtClean="0">
                <a:solidFill>
                  <a:srgbClr val="FF0000"/>
                </a:solidFill>
                <a:ea typeface="楷体_GB2312" pitchFamily="49" charset="-122"/>
              </a:rPr>
              <a:t> </a:t>
            </a:r>
            <a:r>
              <a:rPr lang="en-US" altLang="zh-CN" sz="3200" dirty="0" smtClean="0">
                <a:ea typeface="楷体_GB2312" pitchFamily="49" charset="-122"/>
              </a:rPr>
              <a:t>1</a:t>
            </a:r>
            <a:r>
              <a:rPr lang="zh-CN" altLang="en-US" sz="3200" dirty="0" smtClean="0">
                <a:ea typeface="楷体_GB2312" pitchFamily="49" charset="-122"/>
              </a:rPr>
              <a:t>、</a:t>
            </a:r>
            <a:r>
              <a:rPr lang="zh-CN" altLang="en-US" sz="3200" dirty="0" smtClean="0">
                <a:solidFill>
                  <a:schemeClr val="tx1"/>
                </a:solidFill>
                <a:ea typeface="楷体_GB2312" pitchFamily="49" charset="-122"/>
              </a:rPr>
              <a:t>设</a:t>
            </a:r>
            <a:endParaRPr lang="zh-CN" altLang="en-US" sz="3200" dirty="0">
              <a:solidFill>
                <a:schemeClr val="tx1"/>
              </a:solidFill>
              <a:ea typeface="楷体_GB2312" pitchFamily="49" charset="-122"/>
            </a:endParaRPr>
          </a:p>
        </p:txBody>
      </p:sp>
      <p:graphicFrame>
        <p:nvGraphicFramePr>
          <p:cNvPr id="92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129962"/>
              </p:ext>
            </p:extLst>
          </p:nvPr>
        </p:nvGraphicFramePr>
        <p:xfrm>
          <a:off x="2388047" y="134938"/>
          <a:ext cx="2039937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78" name="公式" r:id="rId3" imgW="812520" imgH="393480" progId="Equation.3">
                  <p:embed/>
                </p:oleObj>
              </mc:Choice>
              <mc:Fallback>
                <p:oleObj name="公式" r:id="rId3" imgW="8125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8047" y="134938"/>
                        <a:ext cx="2039937" cy="985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4240088" y="363538"/>
            <a:ext cx="1219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/>
              <a:t>其中</a:t>
            </a:r>
          </a:p>
        </p:txBody>
      </p:sp>
      <p:graphicFrame>
        <p:nvGraphicFramePr>
          <p:cNvPr id="92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8950893"/>
              </p:ext>
            </p:extLst>
          </p:nvPr>
        </p:nvGraphicFramePr>
        <p:xfrm>
          <a:off x="5057651" y="419100"/>
          <a:ext cx="1335087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79" name="Equation" r:id="rId5" imgW="533160" imgH="228600" progId="Equation.DSMT4">
                  <p:embed/>
                </p:oleObj>
              </mc:Choice>
              <mc:Fallback>
                <p:oleObj name="Equation" r:id="rId5" imgW="5331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7651" y="419100"/>
                        <a:ext cx="1335087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6602288" y="363538"/>
            <a:ext cx="914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/>
              <a:t>求</a:t>
            </a:r>
          </a:p>
        </p:txBody>
      </p:sp>
      <p:graphicFrame>
        <p:nvGraphicFramePr>
          <p:cNvPr id="922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095057"/>
              </p:ext>
            </p:extLst>
          </p:nvPr>
        </p:nvGraphicFramePr>
        <p:xfrm>
          <a:off x="7157913" y="117475"/>
          <a:ext cx="180657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80" name="公式" r:id="rId7" imgW="723600" imgH="457200" progId="Equation.3">
                  <p:embed/>
                </p:oleObj>
              </mc:Choice>
              <mc:Fallback>
                <p:oleObj name="公式" r:id="rId7" imgW="723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7913" y="117475"/>
                        <a:ext cx="1806575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609600" y="1249363"/>
            <a:ext cx="1219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tx2"/>
                </a:solidFill>
              </a:rPr>
              <a:t>解</a:t>
            </a:r>
            <a:r>
              <a:rPr lang="en-US" altLang="zh-CN" sz="3200">
                <a:solidFill>
                  <a:schemeClr val="tx2"/>
                </a:solidFill>
              </a:rPr>
              <a:t>:</a:t>
            </a:r>
          </a:p>
        </p:txBody>
      </p:sp>
      <p:graphicFrame>
        <p:nvGraphicFramePr>
          <p:cNvPr id="922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415894"/>
              </p:ext>
            </p:extLst>
          </p:nvPr>
        </p:nvGraphicFramePr>
        <p:xfrm>
          <a:off x="1409700" y="1052513"/>
          <a:ext cx="1943100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81" name="公式" r:id="rId9" imgW="774360" imgH="431640" progId="Equation.3">
                  <p:embed/>
                </p:oleObj>
              </mc:Choice>
              <mc:Fallback>
                <p:oleObj name="公式" r:id="rId9" imgW="7743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700" y="1052513"/>
                        <a:ext cx="1943100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7964283"/>
              </p:ext>
            </p:extLst>
          </p:nvPr>
        </p:nvGraphicFramePr>
        <p:xfrm>
          <a:off x="3429000" y="1060450"/>
          <a:ext cx="1752600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82" name="公式" r:id="rId11" imgW="698400" imgH="393480" progId="Equation.3">
                  <p:embed/>
                </p:oleObj>
              </mc:Choice>
              <mc:Fallback>
                <p:oleObj name="公式" r:id="rId11" imgW="6984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060450"/>
                        <a:ext cx="1752600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281306"/>
              </p:ext>
            </p:extLst>
          </p:nvPr>
        </p:nvGraphicFramePr>
        <p:xfrm>
          <a:off x="1374775" y="4257675"/>
          <a:ext cx="21304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83" name="公式" r:id="rId13" imgW="850680" imgH="431640" progId="Equation.3">
                  <p:embed/>
                </p:oleObj>
              </mc:Choice>
              <mc:Fallback>
                <p:oleObj name="公式" r:id="rId13" imgW="8506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4775" y="4257675"/>
                        <a:ext cx="2130425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850999"/>
              </p:ext>
            </p:extLst>
          </p:nvPr>
        </p:nvGraphicFramePr>
        <p:xfrm>
          <a:off x="1376363" y="2057400"/>
          <a:ext cx="2947987" cy="126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84" name="公式" r:id="rId15" imgW="1180800" imgH="507960" progId="Equation.3">
                  <p:embed/>
                </p:oleObj>
              </mc:Choice>
              <mc:Fallback>
                <p:oleObj name="公式" r:id="rId15" imgW="118080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6363" y="2057400"/>
                        <a:ext cx="2947987" cy="1265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599225"/>
              </p:ext>
            </p:extLst>
          </p:nvPr>
        </p:nvGraphicFramePr>
        <p:xfrm>
          <a:off x="4271963" y="2179638"/>
          <a:ext cx="191452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85" name="公式" r:id="rId17" imgW="761760" imgH="393480" progId="Equation.3">
                  <p:embed/>
                </p:oleObj>
              </mc:Choice>
              <mc:Fallback>
                <p:oleObj name="公式" r:id="rId17" imgW="7617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1963" y="2179638"/>
                        <a:ext cx="1914525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276983"/>
              </p:ext>
            </p:extLst>
          </p:nvPr>
        </p:nvGraphicFramePr>
        <p:xfrm>
          <a:off x="6176963" y="2120900"/>
          <a:ext cx="1976437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86" name="公式" r:id="rId19" imgW="787320" imgH="419040" progId="Equation.3">
                  <p:embed/>
                </p:oleObj>
              </mc:Choice>
              <mc:Fallback>
                <p:oleObj name="公式" r:id="rId19" imgW="7873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6963" y="2120900"/>
                        <a:ext cx="1976437" cy="1049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3385126"/>
              </p:ext>
            </p:extLst>
          </p:nvPr>
        </p:nvGraphicFramePr>
        <p:xfrm>
          <a:off x="2109788" y="3167063"/>
          <a:ext cx="2005012" cy="117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87" name="公式" r:id="rId21" imgW="799920" imgH="469800" progId="Equation.3">
                  <p:embed/>
                </p:oleObj>
              </mc:Choice>
              <mc:Fallback>
                <p:oleObj name="公式" r:id="rId21" imgW="79992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9788" y="3167063"/>
                        <a:ext cx="2005012" cy="1176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073957"/>
              </p:ext>
            </p:extLst>
          </p:nvPr>
        </p:nvGraphicFramePr>
        <p:xfrm>
          <a:off x="4465638" y="4114800"/>
          <a:ext cx="2544762" cy="127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88" name="公式" r:id="rId23" imgW="1015920" imgH="507960" progId="Equation.3">
                  <p:embed/>
                </p:oleObj>
              </mc:Choice>
              <mc:Fallback>
                <p:oleObj name="公式" r:id="rId23" imgW="101592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5638" y="4114800"/>
                        <a:ext cx="2544762" cy="127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827732"/>
              </p:ext>
            </p:extLst>
          </p:nvPr>
        </p:nvGraphicFramePr>
        <p:xfrm>
          <a:off x="685800" y="5410200"/>
          <a:ext cx="5424488" cy="126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89" name="公式" r:id="rId25" imgW="2171520" imgH="507960" progId="Equation.3">
                  <p:embed/>
                </p:oleObj>
              </mc:Choice>
              <mc:Fallback>
                <p:oleObj name="公式" r:id="rId25" imgW="217152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410200"/>
                        <a:ext cx="5424488" cy="12652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73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 autoUpdateAnimBg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2" name="Object 4"/>
          <p:cNvGraphicFramePr>
            <a:graphicFrameLocks noChangeAspect="1"/>
          </p:cNvGraphicFramePr>
          <p:nvPr/>
        </p:nvGraphicFramePr>
        <p:xfrm>
          <a:off x="381000" y="0"/>
          <a:ext cx="81534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02" name="Equation" r:id="rId3" imgW="4152600" imgH="444240" progId="Equation.DSMT4">
                  <p:embed/>
                </p:oleObj>
              </mc:Choice>
              <mc:Fallback>
                <p:oleObj name="Equation" r:id="rId3" imgW="41526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0"/>
                        <a:ext cx="81534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228600" y="188640"/>
            <a:ext cx="6495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、</a:t>
            </a:r>
            <a:endParaRPr lang="en-US" altLang="zh-CN" sz="2400" b="1" dirty="0"/>
          </a:p>
        </p:txBody>
      </p:sp>
      <p:graphicFrame>
        <p:nvGraphicFramePr>
          <p:cNvPr id="27659" name="Object 11"/>
          <p:cNvGraphicFramePr>
            <a:graphicFrameLocks noChangeAspect="1"/>
          </p:cNvGraphicFramePr>
          <p:nvPr/>
        </p:nvGraphicFramePr>
        <p:xfrm>
          <a:off x="914400" y="1524000"/>
          <a:ext cx="26924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03" name="Equation" r:id="rId5" imgW="1346040" imgH="393480" progId="Equation.DSMT4">
                  <p:embed/>
                </p:oleObj>
              </mc:Choice>
              <mc:Fallback>
                <p:oleObj name="Equation" r:id="rId5" imgW="13460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524000"/>
                        <a:ext cx="2692400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8" name="Object 10"/>
          <p:cNvGraphicFramePr>
            <a:graphicFrameLocks noChangeAspect="1"/>
          </p:cNvGraphicFramePr>
          <p:nvPr/>
        </p:nvGraphicFramePr>
        <p:xfrm>
          <a:off x="3810000" y="1524000"/>
          <a:ext cx="291941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04" name="Equation" r:id="rId7" imgW="1422360" imgH="419040" progId="Equation.DSMT4">
                  <p:embed/>
                </p:oleObj>
              </mc:Choice>
              <mc:Fallback>
                <p:oleObj name="Equation" r:id="rId7" imgW="14223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524000"/>
                        <a:ext cx="2919413" cy="857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304800" y="1676400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b="1">
                <a:latin typeface="Times New Roman" pitchFamily="18" charset="0"/>
                <a:cs typeface="Times New Roman" pitchFamily="18" charset="0"/>
              </a:rPr>
              <a:t>证 </a:t>
            </a:r>
            <a:r>
              <a:rPr lang="zh-CN" altLang="en-US" sz="1000">
                <a:latin typeface="Times New Roman" pitchFamily="18" charset="0"/>
                <a:cs typeface="Times New Roman" pitchFamily="18" charset="0"/>
              </a:rPr>
              <a:t> </a:t>
            </a:r>
            <a:endParaRPr lang="zh-CN" altLang="en-US" sz="1800">
              <a:latin typeface="Arial" pitchFamily="34" charset="0"/>
            </a:endParaRPr>
          </a:p>
        </p:txBody>
      </p:sp>
      <p:graphicFrame>
        <p:nvGraphicFramePr>
          <p:cNvPr id="27663" name="Object 15"/>
          <p:cNvGraphicFramePr>
            <a:graphicFrameLocks noChangeAspect="1"/>
          </p:cNvGraphicFramePr>
          <p:nvPr/>
        </p:nvGraphicFramePr>
        <p:xfrm>
          <a:off x="533400" y="3048000"/>
          <a:ext cx="7050088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05" name="Equation" r:id="rId9" imgW="3327120" imgH="419040" progId="Equation.DSMT4">
                  <p:embed/>
                </p:oleObj>
              </mc:Choice>
              <mc:Fallback>
                <p:oleObj name="Equation" r:id="rId9" imgW="332712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048000"/>
                        <a:ext cx="7050088" cy="885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5" name="Object 17"/>
          <p:cNvGraphicFramePr>
            <a:graphicFrameLocks noChangeAspect="1"/>
          </p:cNvGraphicFramePr>
          <p:nvPr/>
        </p:nvGraphicFramePr>
        <p:xfrm>
          <a:off x="914400" y="2286000"/>
          <a:ext cx="6502400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06" name="Equation" r:id="rId11" imgW="3251160" imgH="419040" progId="Equation.DSMT4">
                  <p:embed/>
                </p:oleObj>
              </mc:Choice>
              <mc:Fallback>
                <p:oleObj name="Equation" r:id="rId11" imgW="32511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286000"/>
                        <a:ext cx="6502400" cy="830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6" name="Line 18"/>
          <p:cNvSpPr>
            <a:spLocks noChangeShapeType="1"/>
          </p:cNvSpPr>
          <p:nvPr/>
        </p:nvSpPr>
        <p:spPr bwMode="auto">
          <a:xfrm>
            <a:off x="4419600" y="3124200"/>
            <a:ext cx="1219200" cy="0"/>
          </a:xfrm>
          <a:prstGeom prst="line">
            <a:avLst/>
          </a:prstGeom>
          <a:noFill/>
          <a:ln w="25400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7" name="Line 19"/>
          <p:cNvSpPr>
            <a:spLocks noChangeShapeType="1"/>
          </p:cNvSpPr>
          <p:nvPr/>
        </p:nvSpPr>
        <p:spPr bwMode="auto">
          <a:xfrm>
            <a:off x="1447800" y="3733800"/>
            <a:ext cx="3276600" cy="0"/>
          </a:xfrm>
          <a:prstGeom prst="line">
            <a:avLst/>
          </a:prstGeom>
          <a:noFill/>
          <a:ln w="25400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8" name="Line 20"/>
          <p:cNvSpPr>
            <a:spLocks noChangeShapeType="1"/>
          </p:cNvSpPr>
          <p:nvPr/>
        </p:nvSpPr>
        <p:spPr bwMode="auto">
          <a:xfrm>
            <a:off x="6019800" y="3124200"/>
            <a:ext cx="1295400" cy="0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9" name="Line 21"/>
          <p:cNvSpPr>
            <a:spLocks noChangeShapeType="1"/>
          </p:cNvSpPr>
          <p:nvPr/>
        </p:nvSpPr>
        <p:spPr bwMode="auto">
          <a:xfrm>
            <a:off x="5029200" y="3733800"/>
            <a:ext cx="2438400" cy="0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7670" name="Object 22"/>
          <p:cNvGraphicFramePr>
            <a:graphicFrameLocks noChangeAspect="1"/>
          </p:cNvGraphicFramePr>
          <p:nvPr/>
        </p:nvGraphicFramePr>
        <p:xfrm>
          <a:off x="1143000" y="3886200"/>
          <a:ext cx="39560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07" name="Equation" r:id="rId13" imgW="1904760" imgH="241200" progId="Equation.DSMT4">
                  <p:embed/>
                </p:oleObj>
              </mc:Choice>
              <mc:Fallback>
                <p:oleObj name="Equation" r:id="rId13" imgW="19047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886200"/>
                        <a:ext cx="395605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72" name="Object 24"/>
          <p:cNvGraphicFramePr>
            <a:graphicFrameLocks noChangeAspect="1"/>
          </p:cNvGraphicFramePr>
          <p:nvPr/>
        </p:nvGraphicFramePr>
        <p:xfrm>
          <a:off x="1143000" y="4343400"/>
          <a:ext cx="7370763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08" name="Equation" r:id="rId15" imgW="3784320" imgH="444240" progId="Equation.DSMT4">
                  <p:embed/>
                </p:oleObj>
              </mc:Choice>
              <mc:Fallback>
                <p:oleObj name="Equation" r:id="rId15" imgW="378432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343400"/>
                        <a:ext cx="7370763" cy="873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74" name="Object 26"/>
          <p:cNvGraphicFramePr>
            <a:graphicFrameLocks noChangeAspect="1"/>
          </p:cNvGraphicFramePr>
          <p:nvPr/>
        </p:nvGraphicFramePr>
        <p:xfrm>
          <a:off x="1676400" y="5105400"/>
          <a:ext cx="38862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09" name="Equation" r:id="rId17" imgW="1981080" imgH="241200" progId="Equation.DSMT4">
                  <p:embed/>
                </p:oleObj>
              </mc:Choice>
              <mc:Fallback>
                <p:oleObj name="Equation" r:id="rId17" imgW="19810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5105400"/>
                        <a:ext cx="3886200" cy="479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79" name="Object 31"/>
          <p:cNvGraphicFramePr>
            <a:graphicFrameLocks noChangeAspect="1"/>
          </p:cNvGraphicFramePr>
          <p:nvPr/>
        </p:nvGraphicFramePr>
        <p:xfrm>
          <a:off x="1371600" y="5562600"/>
          <a:ext cx="96837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10" name="Equation" r:id="rId19" imgW="406224" imgH="418918" progId="Equation.DSMT4">
                  <p:embed/>
                </p:oleObj>
              </mc:Choice>
              <mc:Fallback>
                <p:oleObj name="Equation" r:id="rId19" imgW="406224" imgH="41891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562600"/>
                        <a:ext cx="968375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78" name="Object 30"/>
          <p:cNvGraphicFramePr>
            <a:graphicFrameLocks noChangeAspect="1"/>
          </p:cNvGraphicFramePr>
          <p:nvPr/>
        </p:nvGraphicFramePr>
        <p:xfrm>
          <a:off x="2438400" y="5638800"/>
          <a:ext cx="61118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11" name="Equation" r:id="rId21" imgW="279279" imgH="444307" progId="Equation.DSMT4">
                  <p:embed/>
                </p:oleObj>
              </mc:Choice>
              <mc:Fallback>
                <p:oleObj name="Equation" r:id="rId21" imgW="279279" imgH="44430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5638800"/>
                        <a:ext cx="611188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77" name="Object 29"/>
          <p:cNvGraphicFramePr>
            <a:graphicFrameLocks noChangeAspect="1"/>
          </p:cNvGraphicFramePr>
          <p:nvPr/>
        </p:nvGraphicFramePr>
        <p:xfrm>
          <a:off x="3048000" y="5791200"/>
          <a:ext cx="4989513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12" name="Equation" r:id="rId23" imgW="2273040" imgH="241200" progId="Equation.DSMT4">
                  <p:embed/>
                </p:oleObj>
              </mc:Choice>
              <mc:Fallback>
                <p:oleObj name="Equation" r:id="rId23" imgW="2273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791200"/>
                        <a:ext cx="4989513" cy="534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84" name="Text Box 36"/>
          <p:cNvSpPr txBox="1">
            <a:spLocks noChangeArrowheads="1"/>
          </p:cNvSpPr>
          <p:nvPr/>
        </p:nvSpPr>
        <p:spPr bwMode="auto">
          <a:xfrm>
            <a:off x="228600" y="4495800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000000"/>
                </a:solidFill>
              </a:rPr>
              <a:t>同理</a:t>
            </a:r>
          </a:p>
        </p:txBody>
      </p:sp>
      <p:graphicFrame>
        <p:nvGraphicFramePr>
          <p:cNvPr id="27685" name="Object 37"/>
          <p:cNvGraphicFramePr>
            <a:graphicFrameLocks noChangeAspect="1"/>
          </p:cNvGraphicFramePr>
          <p:nvPr/>
        </p:nvGraphicFramePr>
        <p:xfrm>
          <a:off x="762000" y="685800"/>
          <a:ext cx="4724400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13" name="Equation" r:id="rId25" imgW="2387520" imgH="444240" progId="Equation.DSMT4">
                  <p:embed/>
                </p:oleObj>
              </mc:Choice>
              <mc:Fallback>
                <p:oleObj name="Equation" r:id="rId25" imgW="238752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685800"/>
                        <a:ext cx="4724400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778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7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7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7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7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7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7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7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7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7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6" grpId="0" animBg="1"/>
      <p:bldP spid="27667" grpId="0" animBg="1"/>
      <p:bldP spid="27668" grpId="0" animBg="1"/>
      <p:bldP spid="27669" grpId="0" animBg="1"/>
      <p:bldP spid="2768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7489825" cy="293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7109" name="Object 5"/>
          <p:cNvGraphicFramePr>
            <a:graphicFrameLocks noChangeAspect="1"/>
          </p:cNvGraphicFramePr>
          <p:nvPr/>
        </p:nvGraphicFramePr>
        <p:xfrm>
          <a:off x="1636713" y="3971925"/>
          <a:ext cx="4730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4" name="公式" r:id="rId4" imgW="126720" imgH="139680" progId="Equation.3">
                  <p:embed/>
                </p:oleObj>
              </mc:Choice>
              <mc:Fallback>
                <p:oleObj name="公式" r:id="rId4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6713" y="3971925"/>
                        <a:ext cx="47307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0" name="Object 6"/>
          <p:cNvGraphicFramePr>
            <a:graphicFrameLocks noChangeAspect="1"/>
          </p:cNvGraphicFramePr>
          <p:nvPr/>
        </p:nvGraphicFramePr>
        <p:xfrm>
          <a:off x="2051050" y="3644900"/>
          <a:ext cx="1150938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5" name="公式" r:id="rId6" imgW="164880" imgH="241200" progId="Equation.3">
                  <p:embed/>
                </p:oleObj>
              </mc:Choice>
              <mc:Fallback>
                <p:oleObj name="公式" r:id="rId6" imgW="164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644900"/>
                        <a:ext cx="1150938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1" name="Object 7"/>
          <p:cNvGraphicFramePr>
            <a:graphicFrameLocks noChangeAspect="1"/>
          </p:cNvGraphicFramePr>
          <p:nvPr/>
        </p:nvGraphicFramePr>
        <p:xfrm>
          <a:off x="2700338" y="3500438"/>
          <a:ext cx="423862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6" name="公式" r:id="rId8" imgW="139680" imgH="596880" progId="Equation.3">
                  <p:embed/>
                </p:oleObj>
              </mc:Choice>
              <mc:Fallback>
                <p:oleObj name="公式" r:id="rId8" imgW="139680" imgH="596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3500438"/>
                        <a:ext cx="423862" cy="157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2" name="Object 8"/>
          <p:cNvGraphicFramePr>
            <a:graphicFrameLocks noChangeAspect="1"/>
          </p:cNvGraphicFramePr>
          <p:nvPr/>
        </p:nvGraphicFramePr>
        <p:xfrm>
          <a:off x="3276600" y="3573463"/>
          <a:ext cx="1133475" cy="143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7" name="公式" r:id="rId10" imgW="164880" imgH="241200" progId="Equation.3">
                  <p:embed/>
                </p:oleObj>
              </mc:Choice>
              <mc:Fallback>
                <p:oleObj name="公式" r:id="rId10" imgW="164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573463"/>
                        <a:ext cx="1133475" cy="143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6" name="Text Box 12"/>
          <p:cNvSpPr txBox="1">
            <a:spLocks noChangeArrowheads="1"/>
          </p:cNvSpPr>
          <p:nvPr/>
        </p:nvSpPr>
        <p:spPr bwMode="auto">
          <a:xfrm>
            <a:off x="323850" y="3429000"/>
            <a:ext cx="1152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解析</a:t>
            </a:r>
          </a:p>
        </p:txBody>
      </p:sp>
      <p:graphicFrame>
        <p:nvGraphicFramePr>
          <p:cNvPr id="47117" name="Object 13"/>
          <p:cNvGraphicFramePr>
            <a:graphicFrameLocks noChangeAspect="1"/>
          </p:cNvGraphicFramePr>
          <p:nvPr/>
        </p:nvGraphicFramePr>
        <p:xfrm>
          <a:off x="3995738" y="3500438"/>
          <a:ext cx="465137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8" name="公式" r:id="rId11" imgW="152280" imgH="596880" progId="Equation.3">
                  <p:embed/>
                </p:oleObj>
              </mc:Choice>
              <mc:Fallback>
                <p:oleObj name="公式" r:id="rId11" imgW="152280" imgH="596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3500438"/>
                        <a:ext cx="465137" cy="158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8" name="Object 14"/>
          <p:cNvGraphicFramePr>
            <a:graphicFrameLocks noChangeAspect="1"/>
          </p:cNvGraphicFramePr>
          <p:nvPr/>
        </p:nvGraphicFramePr>
        <p:xfrm>
          <a:off x="5003800" y="3429000"/>
          <a:ext cx="3095625" cy="166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9" name="公式" r:id="rId13" imgW="1130040" imgH="698400" progId="Equation.3">
                  <p:embed/>
                </p:oleObj>
              </mc:Choice>
              <mc:Fallback>
                <p:oleObj name="公式" r:id="rId13" imgW="1130040" imgH="69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3429000"/>
                        <a:ext cx="3095625" cy="166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9" name="Rectangle 15"/>
          <p:cNvSpPr>
            <a:spLocks noChangeArrowheads="1"/>
          </p:cNvSpPr>
          <p:nvPr/>
        </p:nvSpPr>
        <p:spPr bwMode="auto">
          <a:xfrm>
            <a:off x="2124075" y="5300663"/>
            <a:ext cx="53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/>
              <a:t>⑴</a:t>
            </a:r>
          </a:p>
        </p:txBody>
      </p:sp>
      <p:graphicFrame>
        <p:nvGraphicFramePr>
          <p:cNvPr id="47120" name="Object 16"/>
          <p:cNvGraphicFramePr>
            <a:graphicFrameLocks noChangeAspect="1"/>
          </p:cNvGraphicFramePr>
          <p:nvPr/>
        </p:nvGraphicFramePr>
        <p:xfrm>
          <a:off x="2627313" y="5157788"/>
          <a:ext cx="1763712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0" name="公式" r:id="rId15" imgW="901440" imgH="431640" progId="Equation.3">
                  <p:embed/>
                </p:oleObj>
              </mc:Choice>
              <mc:Fallback>
                <p:oleObj name="公式" r:id="rId15" imgW="9014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5157788"/>
                        <a:ext cx="1763712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21" name="Rectangle 17"/>
          <p:cNvSpPr>
            <a:spLocks noChangeArrowheads="1"/>
          </p:cNvSpPr>
          <p:nvPr/>
        </p:nvSpPr>
        <p:spPr bwMode="auto">
          <a:xfrm>
            <a:off x="4787900" y="5300663"/>
            <a:ext cx="53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/>
              <a:t>⑵</a:t>
            </a:r>
          </a:p>
        </p:txBody>
      </p:sp>
      <p:graphicFrame>
        <p:nvGraphicFramePr>
          <p:cNvPr id="47122" name="Object 18"/>
          <p:cNvGraphicFramePr>
            <a:graphicFrameLocks noChangeAspect="1"/>
          </p:cNvGraphicFramePr>
          <p:nvPr/>
        </p:nvGraphicFramePr>
        <p:xfrm>
          <a:off x="5364163" y="5300663"/>
          <a:ext cx="34544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1" name="公式" r:id="rId17" imgW="1765080" imgH="279360" progId="Equation.3">
                  <p:embed/>
                </p:oleObj>
              </mc:Choice>
              <mc:Fallback>
                <p:oleObj name="公式" r:id="rId17" imgW="17650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5300663"/>
                        <a:ext cx="34544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3" name="Object 19"/>
          <p:cNvGraphicFramePr>
            <a:graphicFrameLocks noChangeAspect="1"/>
          </p:cNvGraphicFramePr>
          <p:nvPr/>
        </p:nvGraphicFramePr>
        <p:xfrm>
          <a:off x="3924300" y="6092825"/>
          <a:ext cx="4846638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2" name="公式" r:id="rId19" imgW="2476440" imgH="215640" progId="Equation.3">
                  <p:embed/>
                </p:oleObj>
              </mc:Choice>
              <mc:Fallback>
                <p:oleObj name="公式" r:id="rId19" imgW="2476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6092825"/>
                        <a:ext cx="4846638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15" name="TextBox 14"/>
          <p:cNvSpPr txBox="1"/>
          <p:nvPr/>
        </p:nvSpPr>
        <p:spPr>
          <a:xfrm>
            <a:off x="395536" y="332656"/>
            <a:ext cx="86409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3</a:t>
            </a:r>
            <a:r>
              <a:rPr lang="zh-CN" altLang="en-US" sz="2400" b="1" dirty="0" smtClean="0"/>
              <a:t>、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905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7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7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7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7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7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7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7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6" grpId="0"/>
      <p:bldP spid="47119" grpId="0"/>
      <p:bldP spid="4712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4BF63A-46EB-4177-A143-98B74E484180}" type="slidenum">
              <a:rPr lang="en-US" altLang="zh-CN"/>
              <a:pPr/>
              <a:t>96</a:t>
            </a:fld>
            <a:endParaRPr lang="en-US" altLang="zh-CN"/>
          </a:p>
        </p:txBody>
      </p:sp>
      <p:graphicFrame>
        <p:nvGraphicFramePr>
          <p:cNvPr id="2017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545360"/>
              </p:ext>
            </p:extLst>
          </p:nvPr>
        </p:nvGraphicFramePr>
        <p:xfrm>
          <a:off x="481013" y="260350"/>
          <a:ext cx="7024687" cy="153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99" name="Equation" r:id="rId3" imgW="3225600" imgH="685800" progId="Equation.DSMT4">
                  <p:embed/>
                </p:oleObj>
              </mc:Choice>
              <mc:Fallback>
                <p:oleObj name="Equation" r:id="rId3" imgW="322560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013" y="260350"/>
                        <a:ext cx="7024687" cy="1531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33" name="Object 5"/>
          <p:cNvGraphicFramePr>
            <a:graphicFrameLocks noChangeAspect="1"/>
          </p:cNvGraphicFramePr>
          <p:nvPr/>
        </p:nvGraphicFramePr>
        <p:xfrm>
          <a:off x="5292725" y="4787900"/>
          <a:ext cx="3068638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00" name="Equation" r:id="rId5" imgW="1168200" imgH="228600" progId="Equation.DSMT4">
                  <p:embed/>
                </p:oleObj>
              </mc:Choice>
              <mc:Fallback>
                <p:oleObj name="Equation" r:id="rId5" imgW="1168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4787900"/>
                        <a:ext cx="3068638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734" name="Rectangle 6"/>
          <p:cNvSpPr>
            <a:spLocks noChangeArrowheads="1"/>
          </p:cNvSpPr>
          <p:nvPr/>
        </p:nvSpPr>
        <p:spPr bwMode="auto">
          <a:xfrm>
            <a:off x="6588125" y="1027113"/>
            <a:ext cx="1611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(09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数学一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ea typeface="新宋体" pitchFamily="49" charset="-122"/>
              </a:rPr>
              <a:t>)</a:t>
            </a:r>
          </a:p>
        </p:txBody>
      </p:sp>
      <p:graphicFrame>
        <p:nvGraphicFramePr>
          <p:cNvPr id="201735" name="Object 7"/>
          <p:cNvGraphicFramePr>
            <a:graphicFrameLocks noChangeAspect="1"/>
          </p:cNvGraphicFramePr>
          <p:nvPr/>
        </p:nvGraphicFramePr>
        <p:xfrm>
          <a:off x="6657975" y="2814638"/>
          <a:ext cx="92392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01" name="Equation" r:id="rId7" imgW="393480" imgH="203040" progId="Equation.DSMT4">
                  <p:embed/>
                </p:oleObj>
              </mc:Choice>
              <mc:Fallback>
                <p:oleObj name="Equation" r:id="rId7" imgW="393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7975" y="2814638"/>
                        <a:ext cx="923925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1736" name="Group 8"/>
          <p:cNvGrpSpPr>
            <a:grpSpLocks/>
          </p:cNvGrpSpPr>
          <p:nvPr/>
        </p:nvGrpSpPr>
        <p:grpSpPr bwMode="auto">
          <a:xfrm>
            <a:off x="6800850" y="3211513"/>
            <a:ext cx="609600" cy="381000"/>
            <a:chOff x="4656" y="2688"/>
            <a:chExt cx="384" cy="240"/>
          </a:xfrm>
        </p:grpSpPr>
        <p:sp>
          <p:nvSpPr>
            <p:cNvPr id="201737" name="Line 9"/>
            <p:cNvSpPr>
              <a:spLocks noChangeShapeType="1"/>
            </p:cNvSpPr>
            <p:nvPr/>
          </p:nvSpPr>
          <p:spPr bwMode="auto">
            <a:xfrm flipH="1">
              <a:off x="4656" y="2688"/>
              <a:ext cx="144" cy="24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38" name="Line 10"/>
            <p:cNvSpPr>
              <a:spLocks noChangeShapeType="1"/>
            </p:cNvSpPr>
            <p:nvPr/>
          </p:nvSpPr>
          <p:spPr bwMode="auto">
            <a:xfrm>
              <a:off x="4800" y="2688"/>
              <a:ext cx="240" cy="24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01739" name="Object 11"/>
          <p:cNvGraphicFramePr>
            <a:graphicFrameLocks noChangeAspect="1"/>
          </p:cNvGraphicFramePr>
          <p:nvPr/>
        </p:nvGraphicFramePr>
        <p:xfrm>
          <a:off x="6591300" y="3548063"/>
          <a:ext cx="360363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02" name="Equation" r:id="rId9" imgW="139680" imgH="139680" progId="Equation.DSMT4">
                  <p:embed/>
                </p:oleObj>
              </mc:Choice>
              <mc:Fallback>
                <p:oleObj name="Equation" r:id="rId9" imgW="13968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1300" y="3548063"/>
                        <a:ext cx="360363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1740" name="Group 12"/>
          <p:cNvGrpSpPr>
            <a:grpSpLocks/>
          </p:cNvGrpSpPr>
          <p:nvPr/>
        </p:nvGrpSpPr>
        <p:grpSpPr bwMode="auto">
          <a:xfrm>
            <a:off x="7210425" y="3887788"/>
            <a:ext cx="609600" cy="381000"/>
            <a:chOff x="4656" y="2688"/>
            <a:chExt cx="384" cy="240"/>
          </a:xfrm>
        </p:grpSpPr>
        <p:sp>
          <p:nvSpPr>
            <p:cNvPr id="201741" name="Line 13"/>
            <p:cNvSpPr>
              <a:spLocks noChangeShapeType="1"/>
            </p:cNvSpPr>
            <p:nvPr/>
          </p:nvSpPr>
          <p:spPr bwMode="auto">
            <a:xfrm flipH="1">
              <a:off x="4656" y="2688"/>
              <a:ext cx="144" cy="24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42" name="Line 14"/>
            <p:cNvSpPr>
              <a:spLocks noChangeShapeType="1"/>
            </p:cNvSpPr>
            <p:nvPr/>
          </p:nvSpPr>
          <p:spPr bwMode="auto">
            <a:xfrm>
              <a:off x="4800" y="2688"/>
              <a:ext cx="240" cy="24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01743" name="Object 15"/>
          <p:cNvGraphicFramePr>
            <a:graphicFrameLocks noChangeAspect="1"/>
          </p:cNvGraphicFramePr>
          <p:nvPr/>
        </p:nvGraphicFramePr>
        <p:xfrm>
          <a:off x="7048500" y="4254500"/>
          <a:ext cx="9366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03" name="Equation" r:id="rId11" imgW="380880" imgH="164880" progId="Equation.DSMT4">
                  <p:embed/>
                </p:oleObj>
              </mc:Choice>
              <mc:Fallback>
                <p:oleObj name="Equation" r:id="rId11" imgW="3808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0" y="4254500"/>
                        <a:ext cx="936625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44" name="Object 16"/>
          <p:cNvGraphicFramePr>
            <a:graphicFrameLocks noChangeAspect="1"/>
          </p:cNvGraphicFramePr>
          <p:nvPr/>
        </p:nvGraphicFramePr>
        <p:xfrm>
          <a:off x="7281863" y="3556000"/>
          <a:ext cx="371475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04" name="Equation" r:id="rId13" imgW="126720" imgH="139680" progId="Equation.DSMT4">
                  <p:embed/>
                </p:oleObj>
              </mc:Choice>
              <mc:Fallback>
                <p:oleObj name="Equation" r:id="rId13" imgW="12672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1863" y="3556000"/>
                        <a:ext cx="371475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45" name="Object 17"/>
          <p:cNvGraphicFramePr>
            <a:graphicFrameLocks noChangeAspect="1"/>
          </p:cNvGraphicFramePr>
          <p:nvPr/>
        </p:nvGraphicFramePr>
        <p:xfrm>
          <a:off x="396875" y="2057400"/>
          <a:ext cx="56197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05" name="Equation" r:id="rId15" imgW="253800" imgH="203040" progId="Equation.DSMT4">
                  <p:embed/>
                </p:oleObj>
              </mc:Choice>
              <mc:Fallback>
                <p:oleObj name="Equation" r:id="rId15" imgW="2538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2057400"/>
                        <a:ext cx="561975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46" name="Object 18"/>
          <p:cNvGraphicFramePr>
            <a:graphicFrameLocks noChangeAspect="1"/>
          </p:cNvGraphicFramePr>
          <p:nvPr/>
        </p:nvGraphicFramePr>
        <p:xfrm>
          <a:off x="1006475" y="1844675"/>
          <a:ext cx="822325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06" name="Equation" r:id="rId17" imgW="355320" imgH="406080" progId="Equation.DSMT4">
                  <p:embed/>
                </p:oleObj>
              </mc:Choice>
              <mc:Fallback>
                <p:oleObj name="Equation" r:id="rId17" imgW="35532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475" y="1844675"/>
                        <a:ext cx="822325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47" name="Object 19"/>
          <p:cNvGraphicFramePr>
            <a:graphicFrameLocks noChangeAspect="1"/>
          </p:cNvGraphicFramePr>
          <p:nvPr/>
        </p:nvGraphicFramePr>
        <p:xfrm>
          <a:off x="1801813" y="2065338"/>
          <a:ext cx="1546225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07" name="Equation" r:id="rId19" imgW="647640" imgH="228600" progId="Equation.DSMT4">
                  <p:embed/>
                </p:oleObj>
              </mc:Choice>
              <mc:Fallback>
                <p:oleObj name="Equation" r:id="rId19" imgW="6476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1813" y="2065338"/>
                        <a:ext cx="1546225" cy="55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48" name="Object 20"/>
          <p:cNvGraphicFramePr>
            <a:graphicFrameLocks noChangeAspect="1"/>
          </p:cNvGraphicFramePr>
          <p:nvPr/>
        </p:nvGraphicFramePr>
        <p:xfrm>
          <a:off x="7572375" y="2757488"/>
          <a:ext cx="9239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08" name="Equation" r:id="rId21" imgW="393480" imgH="228600" progId="Equation.DSMT4">
                  <p:embed/>
                </p:oleObj>
              </mc:Choice>
              <mc:Fallback>
                <p:oleObj name="Equation" r:id="rId21" imgW="393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2375" y="2757488"/>
                        <a:ext cx="923925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49" name="Object 21"/>
          <p:cNvGraphicFramePr>
            <a:graphicFrameLocks noChangeAspect="1"/>
          </p:cNvGraphicFramePr>
          <p:nvPr/>
        </p:nvGraphicFramePr>
        <p:xfrm>
          <a:off x="758825" y="2892425"/>
          <a:ext cx="1220788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09" name="Equation" r:id="rId23" imgW="495000" imgH="444240" progId="Equation.DSMT4">
                  <p:embed/>
                </p:oleObj>
              </mc:Choice>
              <mc:Fallback>
                <p:oleObj name="Equation" r:id="rId23" imgW="4950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825" y="2892425"/>
                        <a:ext cx="1220788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50" name="Object 22"/>
          <p:cNvGraphicFramePr>
            <a:graphicFrameLocks noChangeAspect="1"/>
          </p:cNvGraphicFramePr>
          <p:nvPr/>
        </p:nvGraphicFramePr>
        <p:xfrm>
          <a:off x="1941513" y="3213100"/>
          <a:ext cx="1909762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10" name="Equation" r:id="rId25" imgW="812520" imgH="241200" progId="Equation.DSMT4">
                  <p:embed/>
                </p:oleObj>
              </mc:Choice>
              <mc:Fallback>
                <p:oleObj name="Equation" r:id="rId25" imgW="8125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1513" y="3213100"/>
                        <a:ext cx="1909762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51" name="Object 23"/>
          <p:cNvGraphicFramePr>
            <a:graphicFrameLocks noChangeAspect="1"/>
          </p:cNvGraphicFramePr>
          <p:nvPr/>
        </p:nvGraphicFramePr>
        <p:xfrm>
          <a:off x="3713163" y="3213100"/>
          <a:ext cx="2659062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11" name="Equation" r:id="rId27" imgW="1117440" imgH="241200" progId="Equation.DSMT4">
                  <p:embed/>
                </p:oleObj>
              </mc:Choice>
              <mc:Fallback>
                <p:oleObj name="Equation" r:id="rId2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3163" y="3213100"/>
                        <a:ext cx="2659062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52" name="Object 24"/>
          <p:cNvGraphicFramePr>
            <a:graphicFrameLocks noChangeAspect="1"/>
          </p:cNvGraphicFramePr>
          <p:nvPr/>
        </p:nvGraphicFramePr>
        <p:xfrm>
          <a:off x="1668463" y="3984625"/>
          <a:ext cx="1535112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12" name="Equation" r:id="rId29" imgW="647640" imgH="228600" progId="Equation.DSMT4">
                  <p:embed/>
                </p:oleObj>
              </mc:Choice>
              <mc:Fallback>
                <p:oleObj name="Equation" r:id="rId29" imgW="6476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8463" y="3984625"/>
                        <a:ext cx="1535112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53" name="Object 25"/>
          <p:cNvGraphicFramePr>
            <a:graphicFrameLocks noChangeAspect="1"/>
          </p:cNvGraphicFramePr>
          <p:nvPr/>
        </p:nvGraphicFramePr>
        <p:xfrm>
          <a:off x="3165475" y="3971925"/>
          <a:ext cx="7381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13" name="Equation" r:id="rId31" imgW="317160" imgH="228600" progId="Equation.DSMT4">
                  <p:embed/>
                </p:oleObj>
              </mc:Choice>
              <mc:Fallback>
                <p:oleObj name="Equation" r:id="rId31" imgW="3171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5475" y="3971925"/>
                        <a:ext cx="73818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54" name="Object 26"/>
          <p:cNvGraphicFramePr>
            <a:graphicFrameLocks noChangeAspect="1"/>
          </p:cNvGraphicFramePr>
          <p:nvPr/>
        </p:nvGraphicFramePr>
        <p:xfrm>
          <a:off x="1666875" y="4791075"/>
          <a:ext cx="2184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14" name="Equation" r:id="rId33" imgW="939600" imgH="228600" progId="Equation.DSMT4">
                  <p:embed/>
                </p:oleObj>
              </mc:Choice>
              <mc:Fallback>
                <p:oleObj name="Equation" r:id="rId33" imgW="939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875" y="4791075"/>
                        <a:ext cx="2184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55" name="Object 27"/>
          <p:cNvGraphicFramePr>
            <a:graphicFrameLocks noChangeAspect="1"/>
          </p:cNvGraphicFramePr>
          <p:nvPr/>
        </p:nvGraphicFramePr>
        <p:xfrm>
          <a:off x="7812088" y="3595688"/>
          <a:ext cx="1073150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15" name="Equation" r:id="rId35" imgW="444240" imgH="164880" progId="Equation.DSMT4">
                  <p:embed/>
                </p:oleObj>
              </mc:Choice>
              <mc:Fallback>
                <p:oleObj name="Equation" r:id="rId35" imgW="44424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2088" y="3595688"/>
                        <a:ext cx="1073150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56" name="Object 28"/>
          <p:cNvGraphicFramePr>
            <a:graphicFrameLocks noChangeAspect="1"/>
          </p:cNvGraphicFramePr>
          <p:nvPr/>
        </p:nvGraphicFramePr>
        <p:xfrm>
          <a:off x="3811588" y="3948113"/>
          <a:ext cx="1163637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16" name="Equation" r:id="rId37" imgW="457200" imgH="241200" progId="Equation.DSMT4">
                  <p:embed/>
                </p:oleObj>
              </mc:Choice>
              <mc:Fallback>
                <p:oleObj name="Equation" r:id="rId37" imgW="457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1588" y="3948113"/>
                        <a:ext cx="1163637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57" name="Object 29"/>
          <p:cNvGraphicFramePr>
            <a:graphicFrameLocks noChangeAspect="1"/>
          </p:cNvGraphicFramePr>
          <p:nvPr/>
        </p:nvGraphicFramePr>
        <p:xfrm>
          <a:off x="3789363" y="4762500"/>
          <a:ext cx="1503362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17" name="Equation" r:id="rId39" imgW="596880" imgH="228600" progId="Equation.DSMT4">
                  <p:embed/>
                </p:oleObj>
              </mc:Choice>
              <mc:Fallback>
                <p:oleObj name="Equation" r:id="rId39" imgW="596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9363" y="4762500"/>
                        <a:ext cx="1503362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59" name="Object 31"/>
          <p:cNvGraphicFramePr>
            <a:graphicFrameLocks noChangeAspect="1"/>
          </p:cNvGraphicFramePr>
          <p:nvPr/>
        </p:nvGraphicFramePr>
        <p:xfrm>
          <a:off x="3708400" y="2089150"/>
          <a:ext cx="40052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18" name="Equation" r:id="rId41" imgW="1701720" imgH="228600" progId="Equation.DSMT4">
                  <p:embed/>
                </p:oleObj>
              </mc:Choice>
              <mc:Fallback>
                <p:oleObj name="Equation" r:id="rId41" imgW="17017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2089150"/>
                        <a:ext cx="4005263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760" name="Rectangle 32"/>
          <p:cNvSpPr>
            <a:spLocks noChangeArrowheads="1"/>
          </p:cNvSpPr>
          <p:nvPr/>
        </p:nvSpPr>
        <p:spPr bwMode="auto">
          <a:xfrm>
            <a:off x="6554788" y="2708275"/>
            <a:ext cx="2447925" cy="19939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01761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8249177"/>
              </p:ext>
            </p:extLst>
          </p:nvPr>
        </p:nvGraphicFramePr>
        <p:xfrm>
          <a:off x="274638" y="5535613"/>
          <a:ext cx="8448675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19" name="Equation" r:id="rId43" imgW="4089240" imgH="431640" progId="Equation.DSMT4">
                  <p:embed/>
                </p:oleObj>
              </mc:Choice>
              <mc:Fallback>
                <p:oleObj name="Equation" r:id="rId43" imgW="40892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638" y="5535613"/>
                        <a:ext cx="8448675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62" name="Object 34"/>
          <p:cNvGraphicFramePr>
            <a:graphicFrameLocks noChangeAspect="1"/>
          </p:cNvGraphicFramePr>
          <p:nvPr/>
        </p:nvGraphicFramePr>
        <p:xfrm>
          <a:off x="8316913" y="5753100"/>
          <a:ext cx="341312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20" name="Equation" r:id="rId45" imgW="126720" imgH="177480" progId="Equation.DSMT4">
                  <p:embed/>
                </p:oleObj>
              </mc:Choice>
              <mc:Fallback>
                <p:oleObj name="Equation" r:id="rId45" imgW="1267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6913" y="5753100"/>
                        <a:ext cx="341312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899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1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1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1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1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1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0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0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0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0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0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0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0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0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0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01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0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01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6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6770151"/>
              </p:ext>
            </p:extLst>
          </p:nvPr>
        </p:nvGraphicFramePr>
        <p:xfrm>
          <a:off x="144463" y="15875"/>
          <a:ext cx="8855075" cy="105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08" name="Document" r:id="rId3" imgW="3530063" imgH="422295" progId="Word.Document.8">
                  <p:embed/>
                </p:oleObj>
              </mc:Choice>
              <mc:Fallback>
                <p:oleObj name="Document" r:id="rId3" imgW="3530063" imgH="42229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3" y="15875"/>
                        <a:ext cx="8855075" cy="1058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5"/>
          <p:cNvGraphicFramePr>
            <a:graphicFrameLocks noChangeAspect="1"/>
          </p:cNvGraphicFramePr>
          <p:nvPr/>
        </p:nvGraphicFramePr>
        <p:xfrm>
          <a:off x="2976563" y="533400"/>
          <a:ext cx="367982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09" name="文档" r:id="rId5" imgW="1469376" imgH="593749" progId="Word.Document.8">
                  <p:embed/>
                </p:oleObj>
              </mc:Choice>
              <mc:Fallback>
                <p:oleObj name="文档" r:id="rId5" imgW="1469376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6563" y="533400"/>
                        <a:ext cx="3679825" cy="148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6"/>
          <p:cNvGraphicFramePr>
            <a:graphicFrameLocks noChangeAspect="1"/>
          </p:cNvGraphicFramePr>
          <p:nvPr/>
        </p:nvGraphicFramePr>
        <p:xfrm>
          <a:off x="127000" y="1600200"/>
          <a:ext cx="16589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10" name="文档" r:id="rId7" imgW="668226" imgH="261610" progId="Word.Document.8">
                  <p:embed/>
                </p:oleObj>
              </mc:Choice>
              <mc:Fallback>
                <p:oleObj name="文档" r:id="rId7" imgW="668226" imgH="26161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1600200"/>
                        <a:ext cx="1658938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7"/>
          <p:cNvGraphicFramePr>
            <a:graphicFrameLocks noChangeAspect="1"/>
          </p:cNvGraphicFramePr>
          <p:nvPr/>
        </p:nvGraphicFramePr>
        <p:xfrm>
          <a:off x="-11113" y="1816100"/>
          <a:ext cx="5773738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11" name="文档" r:id="rId9" imgW="2305469" imgH="418503" progId="Word.Document.8">
                  <p:embed/>
                </p:oleObj>
              </mc:Choice>
              <mc:Fallback>
                <p:oleObj name="文档" r:id="rId9" imgW="2305469" imgH="41850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1113" y="1816100"/>
                        <a:ext cx="5773738" cy="105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8" name="Object 8"/>
          <p:cNvGraphicFramePr>
            <a:graphicFrameLocks noChangeAspect="1"/>
          </p:cNvGraphicFramePr>
          <p:nvPr/>
        </p:nvGraphicFramePr>
        <p:xfrm>
          <a:off x="-11113" y="2336800"/>
          <a:ext cx="8112126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12" name="文档" r:id="rId11" imgW="3231980" imgH="418503" progId="Word.Document.8">
                  <p:embed/>
                </p:oleObj>
              </mc:Choice>
              <mc:Fallback>
                <p:oleObj name="文档" r:id="rId11" imgW="3231980" imgH="41850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1113" y="2336800"/>
                        <a:ext cx="8112126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9" name="Object 9"/>
          <p:cNvGraphicFramePr>
            <a:graphicFrameLocks noChangeAspect="1"/>
          </p:cNvGraphicFramePr>
          <p:nvPr/>
        </p:nvGraphicFramePr>
        <p:xfrm>
          <a:off x="-11113" y="2817813"/>
          <a:ext cx="5773738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13" name="文档" r:id="rId13" imgW="2315195" imgH="418503" progId="Word.Document.8">
                  <p:embed/>
                </p:oleObj>
              </mc:Choice>
              <mc:Fallback>
                <p:oleObj name="文档" r:id="rId13" imgW="2315195" imgH="41850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1113" y="2817813"/>
                        <a:ext cx="5773738" cy="1052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0" name="Object 10"/>
          <p:cNvGraphicFramePr>
            <a:graphicFrameLocks noChangeAspect="1"/>
          </p:cNvGraphicFramePr>
          <p:nvPr/>
        </p:nvGraphicFramePr>
        <p:xfrm>
          <a:off x="-11113" y="3317875"/>
          <a:ext cx="9186863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14" name="文档" r:id="rId15" imgW="3660293" imgH="418503" progId="Word.Document.8">
                  <p:embed/>
                </p:oleObj>
              </mc:Choice>
              <mc:Fallback>
                <p:oleObj name="文档" r:id="rId15" imgW="3660293" imgH="41850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1113" y="3317875"/>
                        <a:ext cx="9186863" cy="1042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44450" y="4201954"/>
            <a:ext cx="76335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600" b="1" dirty="0" smtClean="0"/>
              <a:t>解</a:t>
            </a:r>
            <a:r>
              <a:rPr lang="en-US" altLang="zh-CN" sz="2600" b="1" dirty="0" smtClean="0"/>
              <a:t>1</a:t>
            </a:r>
            <a:r>
              <a:rPr lang="zh-CN" altLang="en-US" sz="2600" dirty="0" smtClean="0"/>
              <a:t> </a:t>
            </a:r>
            <a:endParaRPr lang="zh-CN" altLang="en-US" sz="2600" dirty="0"/>
          </a:p>
        </p:txBody>
      </p:sp>
      <p:graphicFrame>
        <p:nvGraphicFramePr>
          <p:cNvPr id="10252" name="Object 12"/>
          <p:cNvGraphicFramePr>
            <a:graphicFrameLocks noChangeAspect="1"/>
          </p:cNvGraphicFramePr>
          <p:nvPr/>
        </p:nvGraphicFramePr>
        <p:xfrm>
          <a:off x="765175" y="3787775"/>
          <a:ext cx="3965575" cy="148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15" name="文档" r:id="rId17" imgW="1583209" imgH="593749" progId="Word.Document.8">
                  <p:embed/>
                </p:oleObj>
              </mc:Choice>
              <mc:Fallback>
                <p:oleObj name="文档" r:id="rId17" imgW="1583209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" y="3787775"/>
                        <a:ext cx="3965575" cy="148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3" name="Object 13"/>
          <p:cNvGraphicFramePr>
            <a:graphicFrameLocks noChangeAspect="1"/>
          </p:cNvGraphicFramePr>
          <p:nvPr/>
        </p:nvGraphicFramePr>
        <p:xfrm>
          <a:off x="4614863" y="4216400"/>
          <a:ext cx="450850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16" name="文档" r:id="rId19" imgW="1800427" imgH="232102" progId="Word.Document.8">
                  <p:embed/>
                </p:oleObj>
              </mc:Choice>
              <mc:Fallback>
                <p:oleObj name="文档" r:id="rId19" imgW="1800427" imgH="23210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4863" y="4216400"/>
                        <a:ext cx="4508500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4" name="Object 14"/>
          <p:cNvGraphicFramePr>
            <a:graphicFrameLocks noChangeAspect="1"/>
          </p:cNvGraphicFramePr>
          <p:nvPr/>
        </p:nvGraphicFramePr>
        <p:xfrm>
          <a:off x="2557463" y="4735513"/>
          <a:ext cx="4071937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17" name="文档" r:id="rId21" imgW="1621753" imgH="593749" progId="Word.Document.8">
                  <p:embed/>
                </p:oleObj>
              </mc:Choice>
              <mc:Fallback>
                <p:oleObj name="文档" r:id="rId21" imgW="1621753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463" y="4735513"/>
                        <a:ext cx="4071937" cy="148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374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1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8" name="Object 4"/>
          <p:cNvGraphicFramePr>
            <a:graphicFrameLocks noChangeAspect="1"/>
          </p:cNvGraphicFramePr>
          <p:nvPr/>
        </p:nvGraphicFramePr>
        <p:xfrm>
          <a:off x="128588" y="15875"/>
          <a:ext cx="6348412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6" name="文档" r:id="rId3" imgW="2529172" imgH="414185" progId="Word.Document.8">
                  <p:embed/>
                </p:oleObj>
              </mc:Choice>
              <mc:Fallback>
                <p:oleObj name="文档" r:id="rId3" imgW="2529172" imgH="41418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8" y="15875"/>
                        <a:ext cx="6348412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5"/>
          <p:cNvGraphicFramePr>
            <a:graphicFrameLocks noChangeAspect="1"/>
          </p:cNvGraphicFramePr>
          <p:nvPr/>
        </p:nvGraphicFramePr>
        <p:xfrm>
          <a:off x="127000" y="533400"/>
          <a:ext cx="4264025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7" name="文档" r:id="rId5" imgW="1704966" imgH="405549" progId="Word.Document.8">
                  <p:embed/>
                </p:oleObj>
              </mc:Choice>
              <mc:Fallback>
                <p:oleObj name="文档" r:id="rId5" imgW="1704966" imgH="4055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533400"/>
                        <a:ext cx="4264025" cy="1020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6"/>
          <p:cNvGraphicFramePr>
            <a:graphicFrameLocks noChangeAspect="1"/>
          </p:cNvGraphicFramePr>
          <p:nvPr/>
        </p:nvGraphicFramePr>
        <p:xfrm>
          <a:off x="1609725" y="1044575"/>
          <a:ext cx="540067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8" name="文档" r:id="rId7" imgW="2160657" imgH="593749" progId="Word.Document.8">
                  <p:embed/>
                </p:oleObj>
              </mc:Choice>
              <mc:Fallback>
                <p:oleObj name="文档" r:id="rId7" imgW="2160657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725" y="1044575"/>
                        <a:ext cx="5400675" cy="148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1" name="Object 7"/>
          <p:cNvGraphicFramePr>
            <a:graphicFrameLocks noChangeAspect="1"/>
          </p:cNvGraphicFramePr>
          <p:nvPr/>
        </p:nvGraphicFramePr>
        <p:xfrm>
          <a:off x="1604963" y="2209800"/>
          <a:ext cx="576262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9" name="文档" r:id="rId9" imgW="2304388" imgH="593749" progId="Word.Document.8">
                  <p:embed/>
                </p:oleObj>
              </mc:Choice>
              <mc:Fallback>
                <p:oleObj name="文档" r:id="rId9" imgW="2304388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4963" y="2209800"/>
                        <a:ext cx="5762625" cy="148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2" name="Object 8"/>
          <p:cNvGraphicFramePr>
            <a:graphicFrameLocks noChangeAspect="1"/>
          </p:cNvGraphicFramePr>
          <p:nvPr/>
        </p:nvGraphicFramePr>
        <p:xfrm>
          <a:off x="115888" y="3352800"/>
          <a:ext cx="5826125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0" name="文档" r:id="rId11" imgW="2323481" imgH="395833" progId="Word.Document.8">
                  <p:embed/>
                </p:oleObj>
              </mc:Choice>
              <mc:Fallback>
                <p:oleObj name="文档" r:id="rId11" imgW="2323481" imgH="39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8" y="3352800"/>
                        <a:ext cx="5826125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3" name="Object 9"/>
          <p:cNvGraphicFramePr>
            <a:graphicFrameLocks noChangeAspect="1"/>
          </p:cNvGraphicFramePr>
          <p:nvPr/>
        </p:nvGraphicFramePr>
        <p:xfrm>
          <a:off x="120650" y="3733800"/>
          <a:ext cx="8815388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1" name="文档" r:id="rId13" imgW="3518362" imgH="593749" progId="Word.Document.8">
                  <p:embed/>
                </p:oleObj>
              </mc:Choice>
              <mc:Fallback>
                <p:oleObj name="文档" r:id="rId13" imgW="3518362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50" y="3733800"/>
                        <a:ext cx="8815388" cy="144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4" name="Object 10"/>
          <p:cNvGraphicFramePr>
            <a:graphicFrameLocks noChangeAspect="1"/>
          </p:cNvGraphicFramePr>
          <p:nvPr/>
        </p:nvGraphicFramePr>
        <p:xfrm>
          <a:off x="127000" y="4594225"/>
          <a:ext cx="9005888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2" name="文档" r:id="rId15" imgW="3589688" imgH="593749" progId="Word.Document.8">
                  <p:embed/>
                </p:oleObj>
              </mc:Choice>
              <mc:Fallback>
                <p:oleObj name="文档" r:id="rId15" imgW="3589688" imgH="5937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4594225"/>
                        <a:ext cx="9005888" cy="148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5" name="Object 11"/>
          <p:cNvGraphicFramePr>
            <a:graphicFrameLocks noChangeAspect="1"/>
          </p:cNvGraphicFramePr>
          <p:nvPr/>
        </p:nvGraphicFramePr>
        <p:xfrm>
          <a:off x="106363" y="5613400"/>
          <a:ext cx="213677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3" name="文档" r:id="rId17" imgW="853744" imgH="278882" progId="Word.Document.8">
                  <p:embed/>
                </p:oleObj>
              </mc:Choice>
              <mc:Fallback>
                <p:oleObj name="文档" r:id="rId17" imgW="853744" imgH="27888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3" y="5613400"/>
                        <a:ext cx="2136775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640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39" name="Text Box 19"/>
          <p:cNvSpPr txBox="1">
            <a:spLocks noChangeArrowheads="1"/>
          </p:cNvSpPr>
          <p:nvPr/>
        </p:nvSpPr>
        <p:spPr bwMode="auto">
          <a:xfrm>
            <a:off x="457200" y="485056"/>
            <a:ext cx="6495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 smtClean="0"/>
              <a:t>解</a:t>
            </a:r>
            <a:r>
              <a:rPr lang="en-US" altLang="zh-CN" sz="2400" b="1" dirty="0" smtClean="0"/>
              <a:t>2</a:t>
            </a:r>
            <a:endParaRPr lang="zh-CN" altLang="en-US" sz="2400" b="1" dirty="0"/>
          </a:p>
        </p:txBody>
      </p:sp>
      <p:graphicFrame>
        <p:nvGraphicFramePr>
          <p:cNvPr id="56340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514874"/>
              </p:ext>
            </p:extLst>
          </p:nvPr>
        </p:nvGraphicFramePr>
        <p:xfrm>
          <a:off x="1398588" y="332656"/>
          <a:ext cx="3071812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40" name="Equation" r:id="rId3" imgW="1473120" imgH="469800" progId="Equation.DSMT4">
                  <p:embed/>
                </p:oleObj>
              </mc:Choice>
              <mc:Fallback>
                <p:oleObj name="Equation" r:id="rId3" imgW="147312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8588" y="332656"/>
                        <a:ext cx="3071812" cy="971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4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601788"/>
              </p:ext>
            </p:extLst>
          </p:nvPr>
        </p:nvGraphicFramePr>
        <p:xfrm>
          <a:off x="1524000" y="1247056"/>
          <a:ext cx="4818063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41" name="Equation" r:id="rId5" imgW="2311200" imgH="469800" progId="Equation.DSMT4">
                  <p:embed/>
                </p:oleObj>
              </mc:Choice>
              <mc:Fallback>
                <p:oleObj name="Equation" r:id="rId5" imgW="231120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247056"/>
                        <a:ext cx="4818063" cy="971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4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659226"/>
              </p:ext>
            </p:extLst>
          </p:nvPr>
        </p:nvGraphicFramePr>
        <p:xfrm>
          <a:off x="1524000" y="2161456"/>
          <a:ext cx="585152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42" name="Equation" r:id="rId7" imgW="2806560" imgH="228600" progId="Equation.DSMT4">
                  <p:embed/>
                </p:oleObj>
              </mc:Choice>
              <mc:Fallback>
                <p:oleObj name="Equation" r:id="rId7" imgW="28065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161456"/>
                        <a:ext cx="5851525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43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2522973"/>
              </p:ext>
            </p:extLst>
          </p:nvPr>
        </p:nvGraphicFramePr>
        <p:xfrm>
          <a:off x="1524000" y="2771056"/>
          <a:ext cx="5770563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43" name="Equation" r:id="rId9" imgW="2768400" imgH="253800" progId="Equation.DSMT4">
                  <p:embed/>
                </p:oleObj>
              </mc:Choice>
              <mc:Fallback>
                <p:oleObj name="Equation" r:id="rId9" imgW="27684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771056"/>
                        <a:ext cx="5770563" cy="525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4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207143"/>
              </p:ext>
            </p:extLst>
          </p:nvPr>
        </p:nvGraphicFramePr>
        <p:xfrm>
          <a:off x="4648200" y="485056"/>
          <a:ext cx="235585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44" name="Equation" r:id="rId11" imgW="1130040" imgH="203040" progId="Equation.DSMT4">
                  <p:embed/>
                </p:oleObj>
              </mc:Choice>
              <mc:Fallback>
                <p:oleObj name="Equation" r:id="rId11" imgW="11300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485056"/>
                        <a:ext cx="2355850" cy="420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351" name="Group 31"/>
          <p:cNvGrpSpPr>
            <a:grpSpLocks/>
          </p:cNvGrpSpPr>
          <p:nvPr/>
        </p:nvGrpSpPr>
        <p:grpSpPr bwMode="auto">
          <a:xfrm>
            <a:off x="304800" y="3304456"/>
            <a:ext cx="8442328" cy="879475"/>
            <a:chOff x="0" y="3337"/>
            <a:chExt cx="5318" cy="554"/>
          </a:xfrm>
        </p:grpSpPr>
        <p:sp>
          <p:nvSpPr>
            <p:cNvPr id="56344" name="Text Box 24"/>
            <p:cNvSpPr txBox="1">
              <a:spLocks noChangeArrowheads="1"/>
            </p:cNvSpPr>
            <p:nvPr/>
          </p:nvSpPr>
          <p:spPr bwMode="auto">
            <a:xfrm>
              <a:off x="0" y="3360"/>
              <a:ext cx="5318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rgbClr val="000000"/>
                  </a:solidFill>
                </a:rPr>
                <a:t>      </a:t>
              </a:r>
              <a:r>
                <a:rPr lang="zh-CN" altLang="en-US" sz="2400" b="1" dirty="0">
                  <a:solidFill>
                    <a:srgbClr val="000000"/>
                  </a:solidFill>
                </a:rPr>
                <a:t>因为略去的</a:t>
              </a:r>
              <a:r>
                <a:rPr lang="zh-CN" altLang="en-US" sz="2400" b="1" dirty="0" smtClean="0">
                  <a:solidFill>
                    <a:srgbClr val="000000"/>
                  </a:solidFill>
                </a:rPr>
                <a:t>是                    的</a:t>
              </a:r>
              <a:r>
                <a:rPr lang="zh-CN" altLang="en-US" sz="2400" b="1" dirty="0">
                  <a:solidFill>
                    <a:srgbClr val="000000"/>
                  </a:solidFill>
                </a:rPr>
                <a:t>高阶无穷小，当 </a:t>
              </a:r>
              <a:r>
                <a:rPr lang="zh-CN" altLang="en-US" sz="2400" b="1" dirty="0" smtClean="0">
                  <a:solidFill>
                    <a:srgbClr val="000000"/>
                  </a:solidFill>
                </a:rPr>
                <a:t>             </a:t>
              </a:r>
              <a:r>
                <a:rPr lang="zh-CN" altLang="en-US" sz="2400" b="1" dirty="0">
                  <a:solidFill>
                    <a:srgbClr val="000000"/>
                  </a:solidFill>
                </a:rPr>
                <a:t>充分小时</a:t>
              </a:r>
            </a:p>
            <a:p>
              <a:r>
                <a:rPr lang="zh-CN" altLang="en-US" sz="2400" b="1" dirty="0">
                  <a:solidFill>
                    <a:srgbClr val="000000"/>
                  </a:solidFill>
                </a:rPr>
                <a:t>它的值</a:t>
              </a:r>
              <a:r>
                <a:rPr lang="zh-CN" altLang="en-US" sz="2400" b="1" dirty="0" smtClean="0">
                  <a:solidFill>
                    <a:srgbClr val="000000"/>
                  </a:solidFill>
                </a:rPr>
                <a:t>对                             </a:t>
              </a:r>
              <a:r>
                <a:rPr lang="zh-CN" altLang="en-US" sz="2400" b="1" dirty="0">
                  <a:solidFill>
                    <a:srgbClr val="000000"/>
                  </a:solidFill>
                </a:rPr>
                <a:t>的符号不构成影响，</a:t>
              </a:r>
            </a:p>
          </p:txBody>
        </p:sp>
        <p:graphicFrame>
          <p:nvGraphicFramePr>
            <p:cNvPr id="56345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77256338"/>
                </p:ext>
              </p:extLst>
            </p:nvPr>
          </p:nvGraphicFramePr>
          <p:xfrm>
            <a:off x="1509" y="3353"/>
            <a:ext cx="835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845" name="Equation" r:id="rId13" imgW="634680" imgH="228600" progId="Equation.DSMT4">
                    <p:embed/>
                  </p:oleObj>
                </mc:Choice>
                <mc:Fallback>
                  <p:oleObj name="Equation" r:id="rId13" imgW="6346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9" y="3353"/>
                          <a:ext cx="835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346" name="Object 26"/>
            <p:cNvGraphicFramePr>
              <a:graphicFrameLocks noChangeAspect="1"/>
            </p:cNvGraphicFramePr>
            <p:nvPr/>
          </p:nvGraphicFramePr>
          <p:xfrm>
            <a:off x="3984" y="3337"/>
            <a:ext cx="480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846" name="Equation" r:id="rId15" imgW="380880" imgH="253800" progId="Equation.DSMT4">
                    <p:embed/>
                  </p:oleObj>
                </mc:Choice>
                <mc:Fallback>
                  <p:oleObj name="Equation" r:id="rId15" imgW="380880" imgH="2538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3337"/>
                          <a:ext cx="480" cy="31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350" name="Object 30"/>
            <p:cNvGraphicFramePr>
              <a:graphicFrameLocks noChangeAspect="1"/>
            </p:cNvGraphicFramePr>
            <p:nvPr/>
          </p:nvGraphicFramePr>
          <p:xfrm>
            <a:off x="864" y="3593"/>
            <a:ext cx="1200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847" name="Equation" r:id="rId17" imgW="914400" imgH="228600" progId="Equation.DSMT4">
                    <p:embed/>
                  </p:oleObj>
                </mc:Choice>
                <mc:Fallback>
                  <p:oleObj name="Equation" r:id="rId17" imgW="9144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3593"/>
                          <a:ext cx="1200" cy="29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269871"/>
              </p:ext>
            </p:extLst>
          </p:nvPr>
        </p:nvGraphicFramePr>
        <p:xfrm>
          <a:off x="4038600" y="4191595"/>
          <a:ext cx="4038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48" name="Equation" r:id="rId19" imgW="1917700" imgH="228600" progId="Equation.DSMT4">
                  <p:embed/>
                </p:oleObj>
              </mc:Choice>
              <mc:Fallback>
                <p:oleObj name="Equation" r:id="rId19" imgW="19177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4191595"/>
                        <a:ext cx="4038600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25"/>
          <p:cNvGrpSpPr>
            <a:grpSpLocks/>
          </p:cNvGrpSpPr>
          <p:nvPr/>
        </p:nvGrpSpPr>
        <p:grpSpPr bwMode="auto">
          <a:xfrm>
            <a:off x="457200" y="4201120"/>
            <a:ext cx="3725863" cy="517525"/>
            <a:chOff x="288" y="528"/>
            <a:chExt cx="2347" cy="326"/>
          </a:xfrm>
        </p:grpSpPr>
        <p:graphicFrame>
          <p:nvGraphicFramePr>
            <p:cNvPr id="29" name="Object 7"/>
            <p:cNvGraphicFramePr>
              <a:graphicFrameLocks noChangeAspect="1"/>
            </p:cNvGraphicFramePr>
            <p:nvPr/>
          </p:nvGraphicFramePr>
          <p:xfrm>
            <a:off x="528" y="603"/>
            <a:ext cx="576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849" name="Equation" r:id="rId21" imgW="368140" imgH="165028" progId="Equation.DSMT4">
                    <p:embed/>
                  </p:oleObj>
                </mc:Choice>
                <mc:Fallback>
                  <p:oleObj name="Equation" r:id="rId21" imgW="368140" imgH="165028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603"/>
                          <a:ext cx="576" cy="2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6"/>
            <p:cNvGraphicFramePr>
              <a:graphicFrameLocks noChangeAspect="1"/>
            </p:cNvGraphicFramePr>
            <p:nvPr/>
          </p:nvGraphicFramePr>
          <p:xfrm>
            <a:off x="1248" y="528"/>
            <a:ext cx="336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850" name="Equation" r:id="rId23" imgW="228501" imgH="203112" progId="Equation.DSMT4">
                    <p:embed/>
                  </p:oleObj>
                </mc:Choice>
                <mc:Fallback>
                  <p:oleObj name="Equation" r:id="rId23" imgW="228501" imgH="203112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528"/>
                          <a:ext cx="336" cy="29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Rectangle 8"/>
            <p:cNvSpPr>
              <a:spLocks noChangeArrowheads="1"/>
            </p:cNvSpPr>
            <p:nvPr/>
          </p:nvSpPr>
          <p:spPr bwMode="auto">
            <a:xfrm>
              <a:off x="288" y="52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zh-CN" altLang="en-US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当</a:t>
              </a:r>
              <a:endParaRPr lang="zh-CN" altLang="en-US" b="1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2" name="Rectangle 9"/>
            <p:cNvSpPr>
              <a:spLocks noChangeArrowheads="1"/>
            </p:cNvSpPr>
            <p:nvPr/>
          </p:nvSpPr>
          <p:spPr bwMode="auto">
            <a:xfrm>
              <a:off x="1008" y="52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zh-CN" altLang="en-US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且</a:t>
              </a:r>
              <a:endParaRPr lang="zh-CN" altLang="en-US" b="1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/>
          </p:nvSpPr>
          <p:spPr bwMode="auto">
            <a:xfrm>
              <a:off x="1488" y="528"/>
              <a:ext cx="11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zh-CN" altLang="en-US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充分小时，</a:t>
              </a:r>
              <a:r>
                <a:rPr lang="zh-CN" altLang="en-US" b="1">
                  <a:solidFill>
                    <a:srgbClr val="000000"/>
                  </a:solidFill>
                </a:rPr>
                <a:t> </a:t>
              </a:r>
              <a:endParaRPr lang="zh-CN" altLang="en-US" b="1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grpSp>
        <p:nvGrpSpPr>
          <p:cNvPr id="34" name="Group 26"/>
          <p:cNvGrpSpPr>
            <a:grpSpLocks/>
          </p:cNvGrpSpPr>
          <p:nvPr/>
        </p:nvGrpSpPr>
        <p:grpSpPr bwMode="auto">
          <a:xfrm>
            <a:off x="457200" y="4963120"/>
            <a:ext cx="4030663" cy="517525"/>
            <a:chOff x="288" y="1008"/>
            <a:chExt cx="2539" cy="326"/>
          </a:xfrm>
        </p:grpSpPr>
        <p:graphicFrame>
          <p:nvGraphicFramePr>
            <p:cNvPr id="35" name="Object 12"/>
            <p:cNvGraphicFramePr>
              <a:graphicFrameLocks noChangeAspect="1"/>
            </p:cNvGraphicFramePr>
            <p:nvPr/>
          </p:nvGraphicFramePr>
          <p:xfrm>
            <a:off x="528" y="1098"/>
            <a:ext cx="672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851" name="Equation" r:id="rId25" imgW="457200" imgH="164880" progId="Equation.DSMT4">
                    <p:embed/>
                  </p:oleObj>
                </mc:Choice>
                <mc:Fallback>
                  <p:oleObj name="Equation" r:id="rId25" imgW="45720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1098"/>
                          <a:ext cx="672" cy="2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13"/>
            <p:cNvGraphicFramePr>
              <a:graphicFrameLocks noChangeAspect="1"/>
            </p:cNvGraphicFramePr>
            <p:nvPr/>
          </p:nvGraphicFramePr>
          <p:xfrm>
            <a:off x="1392" y="1008"/>
            <a:ext cx="336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852" name="Equation" r:id="rId27" imgW="228501" imgH="203112" progId="Equation.DSMT4">
                    <p:embed/>
                  </p:oleObj>
                </mc:Choice>
                <mc:Fallback>
                  <p:oleObj name="Equation" r:id="rId27" imgW="228501" imgH="203112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1008"/>
                          <a:ext cx="336" cy="29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Rectangle 14"/>
            <p:cNvSpPr>
              <a:spLocks noChangeArrowheads="1"/>
            </p:cNvSpPr>
            <p:nvPr/>
          </p:nvSpPr>
          <p:spPr bwMode="auto">
            <a:xfrm>
              <a:off x="288" y="100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zh-CN" altLang="en-US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当</a:t>
              </a:r>
              <a:endParaRPr lang="zh-CN" altLang="en-US" b="1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8" name="Rectangle 15"/>
            <p:cNvSpPr>
              <a:spLocks noChangeArrowheads="1"/>
            </p:cNvSpPr>
            <p:nvPr/>
          </p:nvSpPr>
          <p:spPr bwMode="auto">
            <a:xfrm>
              <a:off x="1152" y="100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zh-CN" altLang="en-US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且</a:t>
              </a:r>
              <a:endParaRPr lang="zh-CN" altLang="en-US" b="1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9" name="Rectangle 16"/>
            <p:cNvSpPr>
              <a:spLocks noChangeArrowheads="1"/>
            </p:cNvSpPr>
            <p:nvPr/>
          </p:nvSpPr>
          <p:spPr bwMode="auto">
            <a:xfrm>
              <a:off x="1680" y="1008"/>
              <a:ext cx="11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zh-CN" altLang="en-US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充分小时，</a:t>
              </a:r>
              <a:r>
                <a:rPr lang="zh-CN" altLang="en-US" b="1">
                  <a:solidFill>
                    <a:srgbClr val="000000"/>
                  </a:solidFill>
                </a:rPr>
                <a:t> </a:t>
              </a:r>
              <a:endParaRPr lang="zh-CN" altLang="en-US" b="1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graphicFrame>
        <p:nvGraphicFramePr>
          <p:cNvPr id="40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339310"/>
              </p:ext>
            </p:extLst>
          </p:nvPr>
        </p:nvGraphicFramePr>
        <p:xfrm>
          <a:off x="4114800" y="4963120"/>
          <a:ext cx="39624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53" name="Equation" r:id="rId28" imgW="1905000" imgH="228600" progId="Equation.DSMT4">
                  <p:embed/>
                </p:oleObj>
              </mc:Choice>
              <mc:Fallback>
                <p:oleObj name="Equation" r:id="rId28" imgW="1905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4963120"/>
                        <a:ext cx="3962400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" name="Group 24"/>
          <p:cNvGrpSpPr>
            <a:grpSpLocks/>
          </p:cNvGrpSpPr>
          <p:nvPr/>
        </p:nvGrpSpPr>
        <p:grpSpPr bwMode="auto">
          <a:xfrm>
            <a:off x="533400" y="5801320"/>
            <a:ext cx="5105400" cy="508000"/>
            <a:chOff x="528" y="1680"/>
            <a:chExt cx="3145" cy="320"/>
          </a:xfrm>
        </p:grpSpPr>
        <p:graphicFrame>
          <p:nvGraphicFramePr>
            <p:cNvPr id="42" name="Object 20"/>
            <p:cNvGraphicFramePr>
              <a:graphicFrameLocks noChangeAspect="1"/>
            </p:cNvGraphicFramePr>
            <p:nvPr/>
          </p:nvGraphicFramePr>
          <p:xfrm>
            <a:off x="1200" y="1728"/>
            <a:ext cx="48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854" name="Equation" r:id="rId30" imgW="355292" imgH="203024" progId="Equation.DSMT4">
                    <p:embed/>
                  </p:oleObj>
                </mc:Choice>
                <mc:Fallback>
                  <p:oleObj name="Equation" r:id="rId30" imgW="355292" imgH="203024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1728"/>
                          <a:ext cx="480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19"/>
            <p:cNvGraphicFramePr>
              <a:graphicFrameLocks noChangeAspect="1"/>
            </p:cNvGraphicFramePr>
            <p:nvPr/>
          </p:nvGraphicFramePr>
          <p:xfrm>
            <a:off x="2064" y="1728"/>
            <a:ext cx="624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855" name="Equation" r:id="rId32" imgW="482391" imgH="203112" progId="Equation.DSMT4">
                    <p:embed/>
                  </p:oleObj>
                </mc:Choice>
                <mc:Fallback>
                  <p:oleObj name="Equation" r:id="rId32" imgW="482391" imgH="203112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1728"/>
                          <a:ext cx="624" cy="25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" name="Rectangle 21"/>
            <p:cNvSpPr>
              <a:spLocks noChangeArrowheads="1"/>
            </p:cNvSpPr>
            <p:nvPr/>
          </p:nvSpPr>
          <p:spPr bwMode="auto">
            <a:xfrm>
              <a:off x="528" y="1680"/>
              <a:ext cx="6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zh-CN" altLang="en-US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所以点</a:t>
              </a:r>
              <a:endParaRPr lang="zh-CN" altLang="en-US" b="1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" name="Rectangle 22"/>
            <p:cNvSpPr>
              <a:spLocks noChangeArrowheads="1"/>
            </p:cNvSpPr>
            <p:nvPr/>
          </p:nvSpPr>
          <p:spPr bwMode="auto">
            <a:xfrm>
              <a:off x="1584" y="1680"/>
              <a:ext cx="4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zh-CN" altLang="en-US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不是</a:t>
              </a:r>
              <a:endParaRPr lang="zh-CN" altLang="en-US" b="1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6" name="Rectangle 23"/>
            <p:cNvSpPr>
              <a:spLocks noChangeArrowheads="1"/>
            </p:cNvSpPr>
            <p:nvPr/>
          </p:nvSpPr>
          <p:spPr bwMode="auto">
            <a:xfrm>
              <a:off x="2592" y="1680"/>
              <a:ext cx="10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zh-CN" altLang="en-US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的极值点。</a:t>
              </a:r>
              <a:endParaRPr lang="zh-CN" altLang="en-US" b="1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175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6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6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6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wrap="none">
        <a:spAutoFit/>
      </a:bodyPr>
      <a:lstStyle>
        <a:defPPr>
          <a:defRPr sz="2400" b="1" dirty="0" smtClean="0">
            <a:solidFill>
              <a:srgbClr val="C00000"/>
            </a:solidFill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4871</Words>
  <Application>Microsoft Office PowerPoint</Application>
  <PresentationFormat>全屏显示(4:3)</PresentationFormat>
  <Paragraphs>1042</Paragraphs>
  <Slides>198</Slides>
  <Notes>0</Notes>
  <HiddenSlides>1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198</vt:i4>
      </vt:variant>
    </vt:vector>
  </HeadingPairs>
  <TitlesOfParts>
    <vt:vector size="207" baseType="lpstr">
      <vt:lpstr>Office 主题</vt:lpstr>
      <vt:lpstr>Equation</vt:lpstr>
      <vt:lpstr>公式</vt:lpstr>
      <vt:lpstr>Document</vt:lpstr>
      <vt:lpstr>文档</vt:lpstr>
      <vt:lpstr>MathType 6.0 Equation</vt:lpstr>
      <vt:lpstr>Clip</vt:lpstr>
      <vt:lpstr>Microsoft Word 97 - 2003 Document</vt:lpstr>
      <vt:lpstr>Microsoft Word 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练习：1、设</vt:lpstr>
      <vt:lpstr>练习：1、设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例15   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练习： 1、设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例37. 设</vt:lpstr>
      <vt:lpstr>练习： 设</vt:lpstr>
      <vt:lpstr>练习：求下列函数的全微分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练习：</vt:lpstr>
      <vt:lpstr>PowerPoint 演示文稿</vt:lpstr>
      <vt:lpstr>PowerPoint 演示文稿</vt:lpstr>
      <vt:lpstr>例45   求曲线</vt:lpstr>
      <vt:lpstr>例46</vt:lpstr>
      <vt:lpstr>PowerPoint 演示文稿</vt:lpstr>
      <vt:lpstr>PowerPoint 演示文稿</vt:lpstr>
      <vt:lpstr>练习题</vt:lpstr>
      <vt:lpstr>2. 设曲面方程为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例49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HOME</cp:lastModifiedBy>
  <cp:revision>43</cp:revision>
  <dcterms:created xsi:type="dcterms:W3CDTF">2018-06-06T12:24:32Z</dcterms:created>
  <dcterms:modified xsi:type="dcterms:W3CDTF">2018-06-07T15:49:27Z</dcterms:modified>
</cp:coreProperties>
</file>